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DD"/>
          </a:solidFill>
        </a:fill>
      </a:tcStyle>
    </a:wholeTbl>
    <a:band2H>
      <a:tcTxStyle b="def" i="def"/>
      <a:tcStyle>
        <a:tcBdr/>
        <a:fill>
          <a:solidFill>
            <a:srgbClr val="E6EF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3" name="Shape 83"/>
          <p:cNvSpPr/>
          <p:nvPr>
            <p:ph type="sldImg"/>
          </p:nvPr>
        </p:nvSpPr>
        <p:spPr>
          <a:xfrm>
            <a:off x="1143000" y="685800"/>
            <a:ext cx="4572000" cy="3429000"/>
          </a:xfrm>
          <a:prstGeom prst="rect">
            <a:avLst/>
          </a:prstGeom>
        </p:spPr>
        <p:txBody>
          <a:bodyPr/>
          <a:lstStyle/>
          <a:p>
            <a:pPr/>
          </a:p>
        </p:txBody>
      </p:sp>
      <p:sp>
        <p:nvSpPr>
          <p:cNvPr id="84" name="Shape 8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Times New Roman"/>
      </a:defRPr>
    </a:lvl1pPr>
    <a:lvl2pPr indent="228600" latinLnBrk="0">
      <a:spcBef>
        <a:spcPts val="400"/>
      </a:spcBef>
      <a:defRPr sz="1200">
        <a:latin typeface="+mn-lt"/>
        <a:ea typeface="+mn-ea"/>
        <a:cs typeface="+mn-cs"/>
        <a:sym typeface="Times New Roman"/>
      </a:defRPr>
    </a:lvl2pPr>
    <a:lvl3pPr indent="457200" latinLnBrk="0">
      <a:spcBef>
        <a:spcPts val="400"/>
      </a:spcBef>
      <a:defRPr sz="1200">
        <a:latin typeface="+mn-lt"/>
        <a:ea typeface="+mn-ea"/>
        <a:cs typeface="+mn-cs"/>
        <a:sym typeface="Times New Roman"/>
      </a:defRPr>
    </a:lvl3pPr>
    <a:lvl4pPr indent="685800" latinLnBrk="0">
      <a:spcBef>
        <a:spcPts val="400"/>
      </a:spcBef>
      <a:defRPr sz="1200">
        <a:latin typeface="+mn-lt"/>
        <a:ea typeface="+mn-ea"/>
        <a:cs typeface="+mn-cs"/>
        <a:sym typeface="Times New Roman"/>
      </a:defRPr>
    </a:lvl4pPr>
    <a:lvl5pPr indent="914400" latinLnBrk="0">
      <a:spcBef>
        <a:spcPts val="400"/>
      </a:spcBef>
      <a:defRPr sz="1200">
        <a:latin typeface="+mn-lt"/>
        <a:ea typeface="+mn-ea"/>
        <a:cs typeface="+mn-cs"/>
        <a:sym typeface="Times New Roman"/>
      </a:defRPr>
    </a:lvl5pPr>
    <a:lvl6pPr indent="1143000" latinLnBrk="0">
      <a:spcBef>
        <a:spcPts val="400"/>
      </a:spcBef>
      <a:defRPr sz="1200">
        <a:latin typeface="+mn-lt"/>
        <a:ea typeface="+mn-ea"/>
        <a:cs typeface="+mn-cs"/>
        <a:sym typeface="Times New Roman"/>
      </a:defRPr>
    </a:lvl6pPr>
    <a:lvl7pPr indent="1371600" latinLnBrk="0">
      <a:spcBef>
        <a:spcPts val="400"/>
      </a:spcBef>
      <a:defRPr sz="1200">
        <a:latin typeface="+mn-lt"/>
        <a:ea typeface="+mn-ea"/>
        <a:cs typeface="+mn-cs"/>
        <a:sym typeface="Times New Roman"/>
      </a:defRPr>
    </a:lvl7pPr>
    <a:lvl8pPr indent="1600200" latinLnBrk="0">
      <a:spcBef>
        <a:spcPts val="400"/>
      </a:spcBef>
      <a:defRPr sz="1200">
        <a:latin typeface="+mn-lt"/>
        <a:ea typeface="+mn-ea"/>
        <a:cs typeface="+mn-cs"/>
        <a:sym typeface="Times New Roman"/>
      </a:defRPr>
    </a:lvl8pPr>
    <a:lvl9pPr indent="1828800" latinLnBrk="0">
      <a:spcBef>
        <a:spcPts val="400"/>
      </a:spcBef>
      <a:defRPr sz="1200">
        <a:latin typeface="+mn-lt"/>
        <a:ea typeface="+mn-ea"/>
        <a:cs typeface="+mn-cs"/>
        <a:sym typeface="Times New Roman"/>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Shape 327"/>
          <p:cNvSpPr/>
          <p:nvPr>
            <p:ph type="sldImg"/>
          </p:nvPr>
        </p:nvSpPr>
        <p:spPr>
          <a:prstGeom prst="rect">
            <a:avLst/>
          </a:prstGeom>
        </p:spPr>
        <p:txBody>
          <a:bodyPr/>
          <a:lstStyle/>
          <a:p>
            <a:pPr/>
          </a:p>
        </p:txBody>
      </p:sp>
      <p:sp>
        <p:nvSpPr>
          <p:cNvPr id="328" name="Shape 328"/>
          <p:cNvSpPr/>
          <p:nvPr>
            <p:ph type="body" sz="quarter" idx="1"/>
          </p:nvPr>
        </p:nvSpPr>
        <p:spPr>
          <a:prstGeom prst="rect">
            <a:avLst/>
          </a:prstGeom>
        </p:spPr>
        <p:txBody>
          <a:bodyPr/>
          <a:lstStyle/>
          <a:p>
            <a:pPr algn="just"/>
            <a:r>
              <a:rPr>
                <a:latin typeface="宋体"/>
                <a:ea typeface="宋体"/>
                <a:cs typeface="宋体"/>
                <a:sym typeface="宋体"/>
              </a:rPr>
              <a:t>从商业数据到商业信息的进化过程中，每一步前进都是建立在上一步的基础上的。见下表。表中我们可以看到，第四步进化是革命性的，因为从用户的角度来看，这一阶段的数据库技术已经可以快速地回答商业上的很多问题了。</a:t>
            </a:r>
            <a: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3" name="Shape 1783"/>
          <p:cNvSpPr/>
          <p:nvPr>
            <p:ph type="sldImg"/>
          </p:nvPr>
        </p:nvSpPr>
        <p:spPr>
          <a:prstGeom prst="rect">
            <a:avLst/>
          </a:prstGeom>
        </p:spPr>
        <p:txBody>
          <a:bodyPr/>
          <a:lstStyle/>
          <a:p>
            <a:pPr/>
          </a:p>
        </p:txBody>
      </p:sp>
      <p:sp>
        <p:nvSpPr>
          <p:cNvPr id="1784" name="Shape 1784"/>
          <p:cNvSpPr/>
          <p:nvPr>
            <p:ph type="body" sz="quarter" idx="1"/>
          </p:nvPr>
        </p:nvSpPr>
        <p:spPr>
          <a:prstGeom prst="rect">
            <a:avLst/>
          </a:prstGeom>
        </p:spPr>
        <p:txBody>
          <a:bodyPr/>
          <a:lstStyle/>
          <a:p>
            <a:pPr lvl="1" indent="457200">
              <a:lnSpc>
                <a:spcPct val="80000"/>
              </a:lnSpc>
              <a:spcBef>
                <a:spcPts val="300"/>
              </a:spcBef>
              <a:defRPr sz="1100">
                <a:latin typeface="宋体"/>
                <a:ea typeface="宋体"/>
                <a:cs typeface="宋体"/>
                <a:sym typeface="宋体"/>
              </a:defRPr>
            </a:pPr>
            <a:r>
              <a:t>随着这些需求的出现，1995年左右软件开发商开始提供称之为“工具集”的数据挖掘软件</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Shape 350"/>
          <p:cNvSpPr/>
          <p:nvPr>
            <p:ph type="sldImg"/>
          </p:nvPr>
        </p:nvSpPr>
        <p:spPr>
          <a:prstGeom prst="rect">
            <a:avLst/>
          </a:prstGeom>
        </p:spPr>
        <p:txBody>
          <a:bodyPr/>
          <a:lstStyle/>
          <a:p>
            <a:pPr/>
          </a:p>
        </p:txBody>
      </p:sp>
      <p:sp>
        <p:nvSpPr>
          <p:cNvPr id="351" name="Shape 351"/>
          <p:cNvSpPr/>
          <p:nvPr>
            <p:ph type="body" sz="quarter" idx="1"/>
          </p:nvPr>
        </p:nvSpPr>
        <p:spPr>
          <a:prstGeom prst="rect">
            <a:avLst/>
          </a:prstGeom>
        </p:spPr>
        <p:txBody>
          <a:bodyPr/>
          <a:lstStyle/>
          <a:p>
            <a:pPr algn="just"/>
            <a:r>
              <a:rPr>
                <a:latin typeface="宋体"/>
                <a:ea typeface="宋体"/>
                <a:cs typeface="宋体"/>
                <a:sym typeface="宋体"/>
              </a:rPr>
              <a:t>数据挖掘其实是一个逐渐演变的过程</a:t>
            </a:r>
            <a:r>
              <a:t>,</a:t>
            </a:r>
            <a:r>
              <a:rPr>
                <a:latin typeface="宋体"/>
                <a:ea typeface="宋体"/>
                <a:cs typeface="宋体"/>
                <a:sym typeface="宋体"/>
              </a:rPr>
              <a:t>电子数据处理的初期</a:t>
            </a:r>
            <a:r>
              <a:t>,</a:t>
            </a:r>
            <a:r>
              <a:rPr>
                <a:latin typeface="宋体"/>
                <a:ea typeface="宋体"/>
                <a:cs typeface="宋体"/>
                <a:sym typeface="宋体"/>
              </a:rPr>
              <a:t>人们就试图通过某些方法来实现自动决策支持</a:t>
            </a:r>
            <a:r>
              <a:t>,</a:t>
            </a:r>
            <a:r>
              <a:rPr>
                <a:latin typeface="宋体"/>
                <a:ea typeface="宋体"/>
                <a:cs typeface="宋体"/>
                <a:sym typeface="宋体"/>
              </a:rPr>
              <a:t>当时机器学习成为人们关心的焦点</a:t>
            </a:r>
            <a:r>
              <a:t>.</a:t>
            </a:r>
            <a:r>
              <a:rPr>
                <a:latin typeface="宋体"/>
                <a:ea typeface="宋体"/>
                <a:cs typeface="宋体"/>
                <a:sym typeface="宋体"/>
              </a:rPr>
              <a:t>机器学习的过程就是将一些已知的并已被成功解决的问题作为范例输入计算机</a:t>
            </a:r>
            <a:r>
              <a:t>,</a:t>
            </a:r>
            <a:r>
              <a:rPr>
                <a:latin typeface="宋体"/>
                <a:ea typeface="宋体"/>
                <a:cs typeface="宋体"/>
                <a:sym typeface="宋体"/>
              </a:rPr>
              <a:t>机器通过学习这些范例总结并生成相应的规则</a:t>
            </a:r>
            <a:r>
              <a:t>,</a:t>
            </a:r>
            <a:r>
              <a:rPr>
                <a:latin typeface="宋体"/>
                <a:ea typeface="宋体"/>
                <a:cs typeface="宋体"/>
                <a:sym typeface="宋体"/>
              </a:rPr>
              <a:t>这些规则具有通用性</a:t>
            </a:r>
            <a:r>
              <a:t>,</a:t>
            </a:r>
            <a:r>
              <a:rPr>
                <a:latin typeface="宋体"/>
                <a:ea typeface="宋体"/>
                <a:cs typeface="宋体"/>
                <a:sym typeface="宋体"/>
              </a:rPr>
              <a:t>使用它们可以解决某一类的问题</a:t>
            </a:r>
            <a:r>
              <a:t>.</a:t>
            </a:r>
            <a:r>
              <a:rPr>
                <a:latin typeface="宋体"/>
                <a:ea typeface="宋体"/>
                <a:cs typeface="宋体"/>
                <a:sym typeface="宋体"/>
              </a:rPr>
              <a:t>随后</a:t>
            </a:r>
            <a:r>
              <a:t>,</a:t>
            </a:r>
            <a:r>
              <a:rPr>
                <a:latin typeface="宋体"/>
                <a:ea typeface="宋体"/>
                <a:cs typeface="宋体"/>
                <a:sym typeface="宋体"/>
              </a:rPr>
              <a:t>随着神经网络技术的形成和发展</a:t>
            </a:r>
            <a:r>
              <a:t>,</a:t>
            </a:r>
            <a:r>
              <a:rPr>
                <a:latin typeface="宋体"/>
                <a:ea typeface="宋体"/>
                <a:cs typeface="宋体"/>
                <a:sym typeface="宋体"/>
              </a:rPr>
              <a:t>人们的注意力转向知识工程</a:t>
            </a:r>
            <a:r>
              <a:t>,</a:t>
            </a:r>
            <a:r>
              <a:rPr>
                <a:latin typeface="宋体"/>
                <a:ea typeface="宋体"/>
                <a:cs typeface="宋体"/>
                <a:sym typeface="宋体"/>
              </a:rPr>
              <a:t>知识工程不同于机器学习那样给计算机输入范例，让它生成出规则，而是直接给计算机输入已被代码化的规则，而计算机是通过使用这些规则来解决某些问题。专家系统就是这种方法所得到的成果，但它有投资大、效果不甚理想等不足。</a:t>
            </a:r>
            <a:r>
              <a:t>80</a:t>
            </a:r>
            <a:r>
              <a:rPr>
                <a:latin typeface="宋体"/>
                <a:ea typeface="宋体"/>
                <a:cs typeface="宋体"/>
                <a:sym typeface="宋体"/>
              </a:rPr>
              <a:t>年代人们又在新的神经网络理论的指导下，重新回到机器学习的方法上，并将其成果应用于处理大型商业数据库。随着在</a:t>
            </a:r>
            <a:r>
              <a:t>80</a:t>
            </a:r>
            <a:r>
              <a:rPr>
                <a:latin typeface="宋体"/>
                <a:ea typeface="宋体"/>
                <a:cs typeface="宋体"/>
                <a:sym typeface="宋体"/>
              </a:rPr>
              <a:t>年代末一个新的术语，它就是数据库中的知识发现，简称</a:t>
            </a:r>
            <a:r>
              <a:t>KDD(Knowledge discovery in database).</a:t>
            </a:r>
            <a:r>
              <a:rPr>
                <a:latin typeface="宋体"/>
                <a:ea typeface="宋体"/>
                <a:cs typeface="宋体"/>
                <a:sym typeface="宋体"/>
              </a:rPr>
              <a:t>它泛指所有从源数据中发掘模式或联系的方法，人们接受了这个术语，并用</a:t>
            </a:r>
            <a:r>
              <a:t>KDD</a:t>
            </a:r>
            <a:r>
              <a:rPr>
                <a:latin typeface="宋体"/>
                <a:ea typeface="宋体"/>
                <a:cs typeface="宋体"/>
                <a:sym typeface="宋体"/>
              </a:rPr>
              <a:t>来描述整个数据发掘的过程，包括最开始的制定业务目标到最终的结果分析，而用数据挖掘（</a:t>
            </a:r>
            <a:r>
              <a:t>data mining</a:t>
            </a:r>
            <a:r>
              <a:rPr>
                <a:latin typeface="宋体"/>
                <a:ea typeface="宋体"/>
                <a:cs typeface="宋体"/>
                <a:sym typeface="宋体"/>
              </a:rPr>
              <a:t>）</a:t>
            </a:r>
            <a:r>
              <a:rPr>
                <a:latin typeface="宋体"/>
                <a:ea typeface="宋体"/>
                <a:cs typeface="宋体"/>
                <a:sym typeface="宋体"/>
              </a:rPr>
              <a:t>来描述使用挖掘算法进行数据挖掘的子过程。但最近人们却逐渐开始使用数据挖掘中有许多工作可以由统计方法来完成，并认为最好的策略是将统计方法与数据挖掘有机的结合起来。</a:t>
            </a:r>
            <a:endParaRPr>
              <a:latin typeface="宋体"/>
              <a:ea typeface="宋体"/>
              <a:cs typeface="宋体"/>
              <a:sym typeface="宋体"/>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Shape 372"/>
          <p:cNvSpPr/>
          <p:nvPr>
            <p:ph type="sldImg"/>
          </p:nvPr>
        </p:nvSpPr>
        <p:spPr>
          <a:prstGeom prst="rect">
            <a:avLst/>
          </a:prstGeom>
        </p:spPr>
        <p:txBody>
          <a:bodyPr/>
          <a:lstStyle/>
          <a:p>
            <a:pPr/>
          </a:p>
        </p:txBody>
      </p:sp>
      <p:sp>
        <p:nvSpPr>
          <p:cNvPr id="373" name="Shape 373"/>
          <p:cNvSpPr/>
          <p:nvPr>
            <p:ph type="body" sz="quarter" idx="1"/>
          </p:nvPr>
        </p:nvSpPr>
        <p:spPr>
          <a:prstGeom prst="rect">
            <a:avLst/>
          </a:prstGeom>
        </p:spPr>
        <p:txBody>
          <a:bodyPr/>
          <a:lstStyle/>
          <a:p>
            <a:pPr/>
            <a:r>
              <a:t>14</a:t>
            </a:r>
            <a:r>
              <a:rPr>
                <a:latin typeface="宋体"/>
                <a:ea typeface="宋体"/>
                <a:cs typeface="宋体"/>
                <a:sym typeface="宋体"/>
              </a:rPr>
              <a:t>和</a:t>
            </a:r>
            <a:r>
              <a:t>5</a:t>
            </a:r>
            <a:r>
              <a:rPr>
                <a:latin typeface="宋体"/>
                <a:ea typeface="宋体"/>
                <a:cs typeface="宋体"/>
                <a:sym typeface="宋体"/>
              </a:rPr>
              <a:t>只要保留一个就</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2" name="Shape 1302"/>
          <p:cNvSpPr/>
          <p:nvPr>
            <p:ph type="sldImg"/>
          </p:nvPr>
        </p:nvSpPr>
        <p:spPr>
          <a:prstGeom prst="rect">
            <a:avLst/>
          </a:prstGeom>
        </p:spPr>
        <p:txBody>
          <a:bodyPr/>
          <a:lstStyle/>
          <a:p>
            <a:pPr/>
          </a:p>
        </p:txBody>
      </p:sp>
      <p:sp>
        <p:nvSpPr>
          <p:cNvPr id="1303" name="Shape 1303"/>
          <p:cNvSpPr/>
          <p:nvPr>
            <p:ph type="body" sz="quarter" idx="1"/>
          </p:nvPr>
        </p:nvSpPr>
        <p:spPr>
          <a:prstGeom prst="rect">
            <a:avLst/>
          </a:prstGeom>
        </p:spPr>
        <p:txBody>
          <a:bodyPr/>
          <a:lstStyle/>
          <a:p>
            <a:pPr/>
            <a:r>
              <a:rPr>
                <a:latin typeface="宋体"/>
                <a:ea typeface="宋体"/>
                <a:cs typeface="宋体"/>
                <a:sym typeface="宋体"/>
              </a:rPr>
              <a:t>虽然有监督的数据挖掘非常重要，然而在有些时候，预测准确并不是建模的唯一目标</a:t>
            </a:r>
            <a:r>
              <a:t>.</a:t>
            </a:r>
            <a:r>
              <a:rPr>
                <a:latin typeface="宋体"/>
                <a:ea typeface="宋体"/>
                <a:cs typeface="宋体"/>
                <a:sym typeface="宋体"/>
              </a:rPr>
              <a:t>定向数据挖掘是在数据中寻找新的模式。这些模式使我们更深入地了解数据，了解数据本身就有可能生成有用的信息。</a:t>
            </a:r>
            <a:endParaRPr>
              <a:latin typeface="宋体"/>
              <a:ea typeface="宋体"/>
              <a:cs typeface="宋体"/>
              <a:sym typeface="宋体"/>
            </a:endParaRPr>
          </a:p>
          <a:p>
            <a:pPr/>
            <a: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5" name="Shape 1355"/>
          <p:cNvSpPr/>
          <p:nvPr>
            <p:ph type="sldImg"/>
          </p:nvPr>
        </p:nvSpPr>
        <p:spPr>
          <a:prstGeom prst="rect">
            <a:avLst/>
          </a:prstGeom>
        </p:spPr>
        <p:txBody>
          <a:bodyPr/>
          <a:lstStyle/>
          <a:p>
            <a:pPr/>
          </a:p>
        </p:txBody>
      </p:sp>
      <p:sp>
        <p:nvSpPr>
          <p:cNvPr id="1356" name="Shape 1356"/>
          <p:cNvSpPr/>
          <p:nvPr>
            <p:ph type="body" sz="quarter" idx="1"/>
          </p:nvPr>
        </p:nvSpPr>
        <p:spPr>
          <a:prstGeom prst="rect">
            <a:avLst/>
          </a:prstGeom>
        </p:spPr>
        <p:txBody>
          <a:bodyPr/>
          <a:lstStyle/>
          <a:p>
            <a:pPr algn="just"/>
            <a:r>
              <a:rPr>
                <a:latin typeface="宋体"/>
                <a:ea typeface="宋体"/>
                <a:cs typeface="宋体"/>
                <a:sym typeface="宋体"/>
              </a:rPr>
              <a:t>   目录从未</a:t>
            </a:r>
            <a:r>
              <a:t>(</a:t>
            </a:r>
            <a:r>
              <a:rPr>
                <a:latin typeface="宋体"/>
                <a:ea typeface="宋体"/>
                <a:cs typeface="宋体"/>
                <a:sym typeface="宋体"/>
              </a:rPr>
              <a:t>或者说极少</a:t>
            </a:r>
            <a:r>
              <a:t>)</a:t>
            </a:r>
            <a:r>
              <a:rPr>
                <a:latin typeface="宋体"/>
                <a:ea typeface="宋体"/>
                <a:cs typeface="宋体"/>
                <a:sym typeface="宋体"/>
              </a:rPr>
              <a:t>被随意地寄出。它们大都是依据精挑细选的客户名单寄送，以求达到某一特定目标，例如订单数量最大化，每单内的商品量最多或让经由邮购的总收入最大等。往大处说，挑选顾客名单的方法，就称为模型。目录直销业中，最常用的方法是</a:t>
            </a:r>
            <a:r>
              <a:t>RFM</a:t>
            </a:r>
            <a:r>
              <a:rPr>
                <a:latin typeface="宋体"/>
                <a:ea typeface="宋体"/>
                <a:cs typeface="宋体"/>
                <a:sym typeface="宋体"/>
              </a:rPr>
              <a:t>，</a:t>
            </a:r>
            <a:r>
              <a:t>R</a:t>
            </a:r>
            <a:r>
              <a:rPr>
                <a:latin typeface="宋体"/>
                <a:ea typeface="宋体"/>
                <a:cs typeface="宋体"/>
                <a:sym typeface="宋体"/>
              </a:rPr>
              <a:t>代表客户最近一次消费距今时间</a:t>
            </a:r>
            <a:r>
              <a:t>(</a:t>
            </a:r>
            <a:r>
              <a:t>Recency)</a:t>
            </a:r>
            <a:r>
              <a:rPr>
                <a:latin typeface="宋体"/>
                <a:ea typeface="宋体"/>
                <a:cs typeface="宋体"/>
                <a:sym typeface="宋体"/>
              </a:rPr>
              <a:t>、</a:t>
            </a:r>
            <a:r>
              <a:t>F</a:t>
            </a:r>
            <a:r>
              <a:rPr>
                <a:latin typeface="宋体"/>
                <a:ea typeface="宋体"/>
                <a:cs typeface="宋体"/>
                <a:sym typeface="宋体"/>
              </a:rPr>
              <a:t>代表频率</a:t>
            </a:r>
            <a:r>
              <a:t>(</a:t>
            </a:r>
            <a:r>
              <a:t>Frequency)</a:t>
            </a:r>
            <a:r>
              <a:rPr>
                <a:latin typeface="宋体"/>
                <a:ea typeface="宋体"/>
                <a:cs typeface="宋体"/>
                <a:sym typeface="宋体"/>
              </a:rPr>
              <a:t>、</a:t>
            </a:r>
            <a:r>
              <a:t>M</a:t>
            </a:r>
            <a:r>
              <a:rPr>
                <a:latin typeface="宋体"/>
                <a:ea typeface="宋体"/>
                <a:cs typeface="宋体"/>
                <a:sym typeface="宋体"/>
              </a:rPr>
              <a:t>代表购买金额</a:t>
            </a:r>
            <a:r>
              <a:t>(</a:t>
            </a:r>
            <a:r>
              <a:t>Monetary)</a:t>
            </a:r>
            <a:r>
              <a:rPr>
                <a:latin typeface="宋体"/>
                <a:ea typeface="宋体"/>
                <a:cs typeface="宋体"/>
                <a:sym typeface="宋体"/>
              </a:rPr>
              <a:t>。</a:t>
            </a:r>
            <a:r>
              <a:rPr>
                <a:latin typeface="宋体"/>
                <a:ea typeface="宋体"/>
                <a:cs typeface="宋体"/>
                <a:sym typeface="宋体"/>
              </a:rPr>
              <a:t>有关</a:t>
            </a:r>
            <a:r>
              <a:t>RFM</a:t>
            </a:r>
            <a:r>
              <a:rPr>
                <a:latin typeface="宋体"/>
                <a:ea typeface="宋体"/>
                <a:cs typeface="宋体"/>
                <a:sym typeface="宋体"/>
              </a:rPr>
              <a:t>的分析方法，在本章稍后的</a:t>
            </a:r>
            <a:r>
              <a:t>“</a:t>
            </a:r>
            <a:r>
              <a:rPr>
                <a:latin typeface="宋体"/>
                <a:ea typeface="宋体"/>
                <a:cs typeface="宋体"/>
                <a:sym typeface="宋体"/>
              </a:rPr>
              <a:t>技术方法</a:t>
            </a:r>
            <a:r>
              <a:t>”</a:t>
            </a:r>
            <a:r>
              <a:rPr>
                <a:latin typeface="宋体"/>
                <a:ea typeface="宋体"/>
                <a:cs typeface="宋体"/>
                <a:sym typeface="宋体"/>
              </a:rPr>
              <a:t>小节中有详细的解释。</a:t>
            </a:r>
            <a:endParaRPr>
              <a:latin typeface="宋体"/>
              <a:ea typeface="宋体"/>
              <a:cs typeface="宋体"/>
              <a:sym typeface="宋体"/>
            </a:endParaRPr>
          </a:p>
          <a:p>
            <a:pPr algn="just"/>
            <a:r>
              <a:rPr>
                <a:latin typeface="宋体"/>
                <a:ea typeface="宋体"/>
                <a:cs typeface="宋体"/>
                <a:sym typeface="宋体"/>
              </a:rPr>
              <a:t>   任何模型必须有目标。在目录直销业中，有如下几个可能的目标：增加顾客响应度、增加总收入、降低邮寄费用，增加利润，激发潜在顾客的活力、较高的订单金额和较低的退货率。本案例的目标，是增加每</a:t>
            </a:r>
            <a:r>
              <a:t>—</a:t>
            </a:r>
            <a:r>
              <a:rPr>
                <a:latin typeface="宋体"/>
                <a:ea typeface="宋体"/>
                <a:cs typeface="宋体"/>
                <a:sym typeface="宋体"/>
              </a:rPr>
              <a:t>份寄出的目录的收益率。该目标依赖于顾客的响应度与订货量，所以为达到这个目标而建立的模型是一个混合模型，同时具有客户响应模型和收益模型的功能。然而，在为</a:t>
            </a:r>
            <a:r>
              <a:t>Vermont</a:t>
            </a:r>
            <a:r>
              <a:rPr>
                <a:latin typeface="宋体"/>
                <a:ea typeface="宋体"/>
                <a:cs typeface="宋体"/>
                <a:sym typeface="宋体"/>
              </a:rPr>
              <a:t>商店建模时，我们首先建立了一个单一的模型来增加顾客的响应度，然后设法增加寄出目录的单位收益。</a:t>
            </a:r>
            <a:endParaRPr>
              <a:latin typeface="宋体"/>
              <a:ea typeface="宋体"/>
              <a:cs typeface="宋体"/>
              <a:sym typeface="宋体"/>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6" name="Shape 1366"/>
          <p:cNvSpPr/>
          <p:nvPr>
            <p:ph type="sldImg"/>
          </p:nvPr>
        </p:nvSpPr>
        <p:spPr>
          <a:prstGeom prst="rect">
            <a:avLst/>
          </a:prstGeom>
        </p:spPr>
        <p:txBody>
          <a:bodyPr/>
          <a:lstStyle/>
          <a:p>
            <a:pPr/>
          </a:p>
        </p:txBody>
      </p:sp>
      <p:sp>
        <p:nvSpPr>
          <p:cNvPr id="1367" name="Shape 1367"/>
          <p:cNvSpPr/>
          <p:nvPr>
            <p:ph type="body" sz="quarter" idx="1"/>
          </p:nvPr>
        </p:nvSpPr>
        <p:spPr>
          <a:prstGeom prst="rect">
            <a:avLst/>
          </a:prstGeom>
        </p:spPr>
        <p:txBody>
          <a:bodyPr/>
          <a:lstStyle/>
          <a:p>
            <a:pPr/>
            <a:r>
              <a:rPr>
                <a:latin typeface="宋体"/>
                <a:ea typeface="宋体"/>
                <a:cs typeface="宋体"/>
                <a:sym typeface="宋体"/>
              </a:rPr>
              <a:t>       （前面应该谈到</a:t>
            </a:r>
            <a:r>
              <a:t>CRM</a:t>
            </a:r>
            <a:r>
              <a:rPr>
                <a:latin typeface="宋体"/>
                <a:ea typeface="宋体"/>
                <a:cs typeface="宋体"/>
                <a:sym typeface="宋体"/>
              </a:rPr>
              <a:t>和数据挖掘的应用）</a:t>
            </a:r>
            <a:endParaRPr>
              <a:latin typeface="宋体"/>
              <a:ea typeface="宋体"/>
              <a:cs typeface="宋体"/>
              <a:sym typeface="宋体"/>
            </a:endParaRPr>
          </a:p>
          <a:p>
            <a:pPr/>
            <a:r>
              <a:rPr>
                <a:latin typeface="宋体"/>
                <a:ea typeface="宋体"/>
                <a:cs typeface="宋体"/>
                <a:sym typeface="宋体"/>
              </a:rPr>
              <a:t>    无论任何行业，寻找和创造有价值客户的第一步都是要判定是什么驱动了创造的能力。这将激起</a:t>
            </a:r>
            <a:endParaRPr>
              <a:latin typeface="宋体"/>
              <a:ea typeface="宋体"/>
              <a:cs typeface="宋体"/>
              <a:sym typeface="宋体"/>
            </a:endParaRPr>
          </a:p>
          <a:p>
            <a:pPr/>
            <a:r>
              <a:rPr>
                <a:latin typeface="宋体"/>
                <a:ea typeface="宋体"/>
                <a:cs typeface="宋体"/>
                <a:sym typeface="宋体"/>
              </a:rPr>
              <a:t>对更好的潜在客户获取和获得更成功的客户关系管理</a:t>
            </a:r>
            <a:endParaRPr>
              <a:latin typeface="宋体"/>
              <a:ea typeface="宋体"/>
              <a:cs typeface="宋体"/>
              <a:sym typeface="宋体"/>
            </a:endParaRPr>
          </a:p>
          <a:p>
            <a:pPr/>
            <a:endParaRPr>
              <a:latin typeface="宋体"/>
              <a:ea typeface="宋体"/>
              <a:cs typeface="宋体"/>
              <a:sym typeface="宋体"/>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2" name="Shape 1372"/>
          <p:cNvSpPr/>
          <p:nvPr>
            <p:ph type="sldImg"/>
          </p:nvPr>
        </p:nvSpPr>
        <p:spPr>
          <a:prstGeom prst="rect">
            <a:avLst/>
          </a:prstGeom>
        </p:spPr>
        <p:txBody>
          <a:bodyPr/>
          <a:lstStyle/>
          <a:p>
            <a:pPr/>
          </a:p>
        </p:txBody>
      </p:sp>
      <p:sp>
        <p:nvSpPr>
          <p:cNvPr id="1373" name="Shape 1373"/>
          <p:cNvSpPr/>
          <p:nvPr>
            <p:ph type="body" sz="quarter" idx="1"/>
          </p:nvPr>
        </p:nvSpPr>
        <p:spPr>
          <a:prstGeom prst="rect">
            <a:avLst/>
          </a:prstGeom>
        </p:spPr>
        <p:txBody>
          <a:bodyPr/>
          <a:lstStyle>
            <a:lvl1pPr>
              <a:defRPr>
                <a:latin typeface="宋体"/>
                <a:ea typeface="宋体"/>
                <a:cs typeface="宋体"/>
                <a:sym typeface="宋体"/>
              </a:defRPr>
            </a:lvl1pPr>
          </a:lstStyle>
          <a:p>
            <a:pPr>
              <a:defRPr>
                <a:latin typeface="+mn-lt"/>
                <a:ea typeface="+mn-ea"/>
                <a:cs typeface="+mn-cs"/>
                <a:sym typeface="Times New Roman"/>
              </a:defRPr>
            </a:pPr>
            <a:r>
              <a:rPr>
                <a:latin typeface="宋体"/>
                <a:ea typeface="宋体"/>
                <a:cs typeface="宋体"/>
                <a:sym typeface="宋体"/>
              </a:rPr>
              <a:t>最近值，频率值以及币值通常是影响到目录服务公司最强的因素。</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0" name="Shape 1390"/>
          <p:cNvSpPr/>
          <p:nvPr>
            <p:ph type="sldImg"/>
          </p:nvPr>
        </p:nvSpPr>
        <p:spPr>
          <a:prstGeom prst="rect">
            <a:avLst/>
          </a:prstGeom>
        </p:spPr>
        <p:txBody>
          <a:bodyPr/>
          <a:lstStyle/>
          <a:p>
            <a:pPr/>
          </a:p>
        </p:txBody>
      </p:sp>
      <p:sp>
        <p:nvSpPr>
          <p:cNvPr id="1391" name="Shape 1391"/>
          <p:cNvSpPr/>
          <p:nvPr>
            <p:ph type="body" sz="quarter" idx="1"/>
          </p:nvPr>
        </p:nvSpPr>
        <p:spPr>
          <a:prstGeom prst="rect">
            <a:avLst/>
          </a:prstGeom>
        </p:spPr>
        <p:txBody>
          <a:bodyPr/>
          <a:lstStyle/>
          <a:p>
            <a:pPr/>
            <a:r>
              <a:t>(</a:t>
            </a:r>
            <a:r>
              <a:rPr>
                <a:latin typeface="宋体"/>
                <a:ea typeface="宋体"/>
                <a:cs typeface="宋体"/>
                <a:sym typeface="宋体"/>
              </a:rPr>
              <a:t>添加部分程序</a:t>
            </a:r>
            <a: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7" name="Shape 1417"/>
          <p:cNvSpPr/>
          <p:nvPr>
            <p:ph type="sldImg"/>
          </p:nvPr>
        </p:nvSpPr>
        <p:spPr>
          <a:prstGeom prst="rect">
            <a:avLst/>
          </a:prstGeom>
        </p:spPr>
        <p:txBody>
          <a:bodyPr/>
          <a:lstStyle/>
          <a:p>
            <a:pPr/>
          </a:p>
        </p:txBody>
      </p:sp>
      <p:sp>
        <p:nvSpPr>
          <p:cNvPr id="1418" name="Shape 1418"/>
          <p:cNvSpPr/>
          <p:nvPr>
            <p:ph type="body" sz="quarter" idx="1"/>
          </p:nvPr>
        </p:nvSpPr>
        <p:spPr>
          <a:prstGeom prst="rect">
            <a:avLst/>
          </a:prstGeom>
        </p:spPr>
        <p:txBody>
          <a:bodyPr/>
          <a:lstStyle>
            <a:lvl1pPr>
              <a:defRPr>
                <a:latin typeface="宋体"/>
                <a:ea typeface="宋体"/>
                <a:cs typeface="宋体"/>
                <a:sym typeface="宋体"/>
              </a:defRPr>
            </a:lvl1pPr>
          </a:lstStyle>
          <a:p>
            <a:pPr>
              <a:defRPr>
                <a:latin typeface="+mn-lt"/>
                <a:ea typeface="+mn-ea"/>
                <a:cs typeface="+mn-cs"/>
                <a:sym typeface="Times New Roman"/>
              </a:defRPr>
            </a:pPr>
            <a:r>
              <a:rPr>
                <a:latin typeface="宋体"/>
                <a:ea typeface="宋体"/>
                <a:cs typeface="宋体"/>
                <a:sym typeface="宋体"/>
              </a:rPr>
              <a:t>收入、人口密度、教育程度、房屋拥有情况、家庭人口，是否有小孩等</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Default">
    <p:bg>
      <p:bgPr>
        <a:gradFill flip="none" rotWithShape="1">
          <a:gsLst>
            <a:gs pos="0">
              <a:srgbClr val="FFFFFF"/>
            </a:gs>
            <a:gs pos="50000">
              <a:srgbClr val="FFFFFF"/>
            </a:gs>
            <a:gs pos="100000">
              <a:srgbClr val="FFFFFF"/>
            </a:gs>
          </a:gsLst>
          <a:lin ang="0" scaled="0"/>
        </a:gradFill>
      </p:bgPr>
    </p:bg>
    <p:spTree>
      <p:nvGrpSpPr>
        <p:cNvPr id="1" name=""/>
        <p:cNvGrpSpPr/>
        <p:nvPr/>
      </p:nvGrpSpPr>
      <p:grpSpPr>
        <a:xfrm>
          <a:off x="0" y="0"/>
          <a:ext cx="0" cy="0"/>
          <a:chOff x="0" y="0"/>
          <a:chExt cx="0" cy="0"/>
        </a:xfrm>
      </p:grpSpPr>
      <p:sp>
        <p:nvSpPr>
          <p:cNvPr id="21" name="矩形"/>
          <p:cNvSpPr/>
          <p:nvPr/>
        </p:nvSpPr>
        <p:spPr>
          <a:xfrm>
            <a:off x="2895600" y="0"/>
            <a:ext cx="3352800" cy="6856413"/>
          </a:xfrm>
          <a:prstGeom prst="rect">
            <a:avLst/>
          </a:prstGeom>
          <a:gradFill>
            <a:gsLst>
              <a:gs pos="0">
                <a:srgbClr val="FFFFFF"/>
              </a:gs>
              <a:gs pos="50000">
                <a:srgbClr val="FFFFFF"/>
              </a:gs>
              <a:gs pos="100000">
                <a:srgbClr val="FFFFFF"/>
              </a:gs>
            </a:gsLst>
            <a:lin ang="16200000"/>
          </a:gradFill>
          <a:ln w="12700">
            <a:miter lim="400000"/>
          </a:ln>
        </p:spPr>
        <p:txBody>
          <a:bodyPr lIns="45719" rIns="45719"/>
          <a:lstStyle/>
          <a:p>
            <a:pPr/>
          </a:p>
        </p:txBody>
      </p:sp>
      <p:grpSp>
        <p:nvGrpSpPr>
          <p:cNvPr id="30" name="成组"/>
          <p:cNvGrpSpPr/>
          <p:nvPr/>
        </p:nvGrpSpPr>
        <p:grpSpPr>
          <a:xfrm>
            <a:off x="2133600" y="473074"/>
            <a:ext cx="4876800" cy="3489327"/>
            <a:chOff x="0" y="0"/>
            <a:chExt cx="4876800" cy="3489325"/>
          </a:xfrm>
        </p:grpSpPr>
        <p:sp>
          <p:nvSpPr>
            <p:cNvPr id="22" name="形状"/>
            <p:cNvSpPr/>
            <p:nvPr/>
          </p:nvSpPr>
          <p:spPr>
            <a:xfrm>
              <a:off x="0" y="1169987"/>
              <a:ext cx="1616075" cy="14382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494"/>
                  </a:moveTo>
                  <a:lnTo>
                    <a:pt x="0" y="21600"/>
                  </a:lnTo>
                  <a:lnTo>
                    <a:pt x="21515" y="6747"/>
                  </a:lnTo>
                  <a:lnTo>
                    <a:pt x="21600" y="7319"/>
                  </a:lnTo>
                  <a:lnTo>
                    <a:pt x="18439" y="0"/>
                  </a:lnTo>
                  <a:lnTo>
                    <a:pt x="0" y="13494"/>
                  </a:lnTo>
                </a:path>
              </a:pathLst>
            </a:custGeom>
            <a:gradFill flip="none" rotWithShape="1">
              <a:gsLst>
                <a:gs pos="0">
                  <a:srgbClr val="FFFFFF"/>
                </a:gs>
                <a:gs pos="100000">
                  <a:srgbClr val="FFFFFF"/>
                </a:gs>
              </a:gsLst>
              <a:lin ang="0" scaled="0"/>
            </a:gradFill>
            <a:ln w="12700" cap="flat">
              <a:noFill/>
              <a:miter lim="400000"/>
            </a:ln>
            <a:effectLst/>
          </p:spPr>
          <p:txBody>
            <a:bodyPr wrap="square" lIns="45719" tIns="45719" rIns="45719" bIns="45719" numCol="1" anchor="t">
              <a:noAutofit/>
            </a:bodyPr>
            <a:lstStyle/>
            <a:p>
              <a:pPr/>
            </a:p>
          </p:txBody>
        </p:sp>
        <p:sp>
          <p:nvSpPr>
            <p:cNvPr id="23" name="形状"/>
            <p:cNvSpPr/>
            <p:nvPr/>
          </p:nvSpPr>
          <p:spPr>
            <a:xfrm>
              <a:off x="3260725" y="1169987"/>
              <a:ext cx="1616075" cy="14382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494"/>
                  </a:moveTo>
                  <a:lnTo>
                    <a:pt x="21600" y="21600"/>
                  </a:lnTo>
                  <a:lnTo>
                    <a:pt x="64" y="6747"/>
                  </a:lnTo>
                  <a:lnTo>
                    <a:pt x="0" y="7319"/>
                  </a:lnTo>
                  <a:lnTo>
                    <a:pt x="3140" y="0"/>
                  </a:lnTo>
                  <a:lnTo>
                    <a:pt x="21600" y="13494"/>
                  </a:lnTo>
                </a:path>
              </a:pathLst>
            </a:custGeom>
            <a:gradFill flip="none" rotWithShape="1">
              <a:gsLst>
                <a:gs pos="0">
                  <a:srgbClr val="FFFFFF"/>
                </a:gs>
                <a:gs pos="100000">
                  <a:srgbClr val="FFFFFF"/>
                </a:gs>
              </a:gsLst>
              <a:lin ang="0" scaled="0"/>
            </a:gradFill>
            <a:ln w="12700" cap="flat">
              <a:noFill/>
              <a:miter lim="400000"/>
            </a:ln>
            <a:effectLst/>
          </p:spPr>
          <p:txBody>
            <a:bodyPr wrap="square" lIns="45719" tIns="45719" rIns="45719" bIns="45719" numCol="1" anchor="t">
              <a:noAutofit/>
            </a:bodyPr>
            <a:lstStyle/>
            <a:p>
              <a:pPr/>
            </a:p>
          </p:txBody>
        </p:sp>
        <p:grpSp>
          <p:nvGrpSpPr>
            <p:cNvPr id="28" name="成组"/>
            <p:cNvGrpSpPr/>
            <p:nvPr/>
          </p:nvGrpSpPr>
          <p:grpSpPr>
            <a:xfrm>
              <a:off x="360362" y="-1"/>
              <a:ext cx="4176714" cy="3489327"/>
              <a:chOff x="0" y="0"/>
              <a:chExt cx="4176712" cy="3489325"/>
            </a:xfrm>
          </p:grpSpPr>
          <p:sp>
            <p:nvSpPr>
              <p:cNvPr id="24" name="三角形"/>
              <p:cNvSpPr/>
              <p:nvPr/>
            </p:nvSpPr>
            <p:spPr>
              <a:xfrm flipH="1" rot="10800000">
                <a:off x="0" y="0"/>
                <a:ext cx="4176713" cy="3489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lnTo>
                      <a:pt x="0" y="21600"/>
                    </a:lnTo>
                    <a:lnTo>
                      <a:pt x="21600" y="21600"/>
                    </a:lnTo>
                    <a:close/>
                  </a:path>
                </a:pathLst>
              </a:custGeom>
              <a:blipFill rotWithShape="1">
                <a:blip r:embed="rId2"/>
                <a:srcRect l="0" t="0" r="0" b="0"/>
                <a:tile tx="0" ty="0" sx="100000" sy="100000" flip="none" algn="tl"/>
              </a:blipFill>
              <a:ln w="12700" cap="sq">
                <a:solidFill>
                  <a:srgbClr val="006633"/>
                </a:solidFill>
                <a:prstDash val="solid"/>
                <a:round/>
              </a:ln>
              <a:effectLst/>
            </p:spPr>
            <p:txBody>
              <a:bodyPr wrap="square" lIns="45719" tIns="45719" rIns="45719" bIns="45719" numCol="1" anchor="t">
                <a:noAutofit/>
              </a:bodyPr>
              <a:lstStyle/>
              <a:p>
                <a:pPr/>
              </a:p>
            </p:txBody>
          </p:sp>
          <p:sp>
            <p:nvSpPr>
              <p:cNvPr id="25" name="形状"/>
              <p:cNvSpPr/>
              <p:nvPr/>
            </p:nvSpPr>
            <p:spPr>
              <a:xfrm>
                <a:off x="0" y="0"/>
                <a:ext cx="2087563" cy="3489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7836"/>
                    </a:lnTo>
                    <a:lnTo>
                      <a:pt x="6718" y="2103"/>
                    </a:lnTo>
                    <a:lnTo>
                      <a:pt x="0" y="0"/>
                    </a:lnTo>
                    <a:lnTo>
                      <a:pt x="21600" y="21600"/>
                    </a:lnTo>
                  </a:path>
                </a:pathLst>
              </a:custGeom>
              <a:solidFill>
                <a:srgbClr val="002010">
                  <a:alpha val="50000"/>
                </a:srgbClr>
              </a:solidFill>
              <a:ln w="12700" cap="sq">
                <a:solidFill>
                  <a:srgbClr val="006633"/>
                </a:solidFill>
                <a:prstDash val="solid"/>
                <a:round/>
              </a:ln>
              <a:effectLst/>
            </p:spPr>
            <p:txBody>
              <a:bodyPr wrap="square" lIns="45719" tIns="45719" rIns="45719" bIns="45719" numCol="1" anchor="t">
                <a:noAutofit/>
              </a:bodyPr>
              <a:lstStyle/>
              <a:p>
                <a:pPr/>
              </a:p>
            </p:txBody>
          </p:sp>
          <p:sp>
            <p:nvSpPr>
              <p:cNvPr id="26" name="形状"/>
              <p:cNvSpPr/>
              <p:nvPr/>
            </p:nvSpPr>
            <p:spPr>
              <a:xfrm>
                <a:off x="0" y="0"/>
                <a:ext cx="4176713" cy="342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3358" y="21600"/>
                    </a:lnTo>
                    <a:lnTo>
                      <a:pt x="18710" y="21600"/>
                    </a:lnTo>
                    <a:lnTo>
                      <a:pt x="21600" y="0"/>
                    </a:lnTo>
                    <a:lnTo>
                      <a:pt x="0" y="0"/>
                    </a:lnTo>
                  </a:path>
                </a:pathLst>
              </a:custGeom>
              <a:solidFill>
                <a:srgbClr val="71BB96">
                  <a:alpha val="50000"/>
                </a:srgbClr>
              </a:solidFill>
              <a:ln w="12700" cap="sq">
                <a:solidFill>
                  <a:srgbClr val="006633"/>
                </a:solidFill>
                <a:prstDash val="solid"/>
                <a:round/>
              </a:ln>
              <a:effectLst/>
            </p:spPr>
            <p:txBody>
              <a:bodyPr wrap="square" lIns="45719" tIns="45719" rIns="45719" bIns="45719" numCol="1" anchor="t">
                <a:noAutofit/>
              </a:bodyPr>
              <a:lstStyle/>
              <a:p>
                <a:pPr/>
              </a:p>
            </p:txBody>
          </p:sp>
          <p:sp>
            <p:nvSpPr>
              <p:cNvPr id="27" name="形状"/>
              <p:cNvSpPr/>
              <p:nvPr/>
            </p:nvSpPr>
            <p:spPr>
              <a:xfrm>
                <a:off x="2087562" y="0"/>
                <a:ext cx="2089151" cy="3489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17836"/>
                    </a:lnTo>
                    <a:lnTo>
                      <a:pt x="14871" y="2103"/>
                    </a:lnTo>
                    <a:lnTo>
                      <a:pt x="21600" y="0"/>
                    </a:lnTo>
                    <a:lnTo>
                      <a:pt x="0" y="21600"/>
                    </a:lnTo>
                  </a:path>
                </a:pathLst>
              </a:custGeom>
              <a:solidFill>
                <a:srgbClr val="006633">
                  <a:alpha val="50000"/>
                </a:srgbClr>
              </a:solidFill>
              <a:ln w="12700" cap="sq">
                <a:solidFill>
                  <a:srgbClr val="006633"/>
                </a:solidFill>
                <a:prstDash val="solid"/>
                <a:round/>
              </a:ln>
              <a:effectLst/>
            </p:spPr>
            <p:txBody>
              <a:bodyPr wrap="square" lIns="45719" tIns="45719" rIns="45719" bIns="45719" numCol="1" anchor="t">
                <a:noAutofit/>
              </a:bodyPr>
              <a:lstStyle/>
              <a:p>
                <a:pPr/>
              </a:p>
            </p:txBody>
          </p:sp>
        </p:grpSp>
        <p:sp>
          <p:nvSpPr>
            <p:cNvPr id="29" name="矩形"/>
            <p:cNvSpPr/>
            <p:nvPr/>
          </p:nvSpPr>
          <p:spPr>
            <a:xfrm>
              <a:off x="0" y="2116137"/>
              <a:ext cx="4872038" cy="492126"/>
            </a:xfrm>
            <a:prstGeom prst="rect">
              <a:avLst/>
            </a:prstGeom>
            <a:gradFill flip="none" rotWithShape="1">
              <a:gsLst>
                <a:gs pos="0">
                  <a:srgbClr val="FFFFFF"/>
                </a:gs>
                <a:gs pos="50000">
                  <a:srgbClr val="71BB96"/>
                </a:gs>
                <a:gs pos="100000">
                  <a:srgbClr val="FFFFFF"/>
                </a:gs>
              </a:gsLst>
              <a:lin ang="0" scaled="0"/>
            </a:gradFill>
            <a:ln w="12700" cap="flat">
              <a:noFill/>
              <a:miter lim="400000"/>
            </a:ln>
            <a:effectLst/>
          </p:spPr>
          <p:txBody>
            <a:bodyPr wrap="square" lIns="45719" tIns="45719" rIns="45719" bIns="45719" numCol="1" anchor="t">
              <a:noAutofit/>
            </a:bodyPr>
            <a:lstStyle/>
            <a:p>
              <a:pPr/>
            </a:p>
          </p:txBody>
        </p:sp>
      </p:grpSp>
      <p:sp>
        <p:nvSpPr>
          <p:cNvPr id="31" name="标题文本"/>
          <p:cNvSpPr txBox="1"/>
          <p:nvPr>
            <p:ph type="title"/>
          </p:nvPr>
        </p:nvSpPr>
        <p:spPr>
          <a:xfrm>
            <a:off x="685800" y="3886200"/>
            <a:ext cx="7772400" cy="1143000"/>
          </a:xfrm>
          <a:prstGeom prst="rect">
            <a:avLst/>
          </a:prstGeom>
        </p:spPr>
        <p:txBody>
          <a:bodyPr>
            <a:normAutofit fontScale="100000" lnSpcReduction="0"/>
          </a:bodyPr>
          <a:lstStyle>
            <a:lvl1pPr algn="ctr"/>
          </a:lstStyle>
          <a:p>
            <a:pPr/>
            <a:r>
              <a:t>标题文本</a:t>
            </a:r>
          </a:p>
        </p:txBody>
      </p:sp>
      <p:sp>
        <p:nvSpPr>
          <p:cNvPr id="32" name="正文级别 1…"/>
          <p:cNvSpPr txBox="1"/>
          <p:nvPr>
            <p:ph type="body" sz="quarter" idx="1"/>
          </p:nvPr>
        </p:nvSpPr>
        <p:spPr>
          <a:xfrm>
            <a:off x="1371600" y="5410200"/>
            <a:ext cx="6400800" cy="1295400"/>
          </a:xfrm>
          <a:prstGeom prst="rect">
            <a:avLst/>
          </a:prstGeom>
        </p:spPr>
        <p:txBody>
          <a:bodyPr>
            <a:normAutofit fontScale="100000" lnSpcReduction="0"/>
          </a:bodyPr>
          <a:lstStyle>
            <a:lvl1pPr marL="0" indent="0" algn="ctr">
              <a:buClrTx/>
              <a:buSzTx/>
              <a:buNone/>
            </a:lvl1pPr>
            <a:lvl2pPr marL="0" indent="457200" algn="ctr">
              <a:buClrTx/>
              <a:buSzTx/>
              <a:buNone/>
            </a:lvl2pPr>
            <a:lvl3pPr marL="0" indent="914400" algn="ctr">
              <a:buClrTx/>
              <a:buSzTx/>
              <a:buNone/>
            </a:lvl3pPr>
            <a:lvl4pPr marL="0" indent="1371600" algn="ctr">
              <a:buClrTx/>
              <a:buSzTx/>
              <a:buNone/>
            </a:lvl4pPr>
            <a:lvl5pPr marL="0" indent="1828800" algn="ctr">
              <a:buClrTx/>
              <a:buSzTx/>
              <a:buNone/>
            </a:lvl5pPr>
          </a:lstStyle>
          <a:p>
            <a:pPr/>
            <a:r>
              <a:t>正文级别 1</a:t>
            </a:r>
          </a:p>
          <a:p>
            <a:pPr lvl="1"/>
            <a:r>
              <a:t>正文级别 2</a:t>
            </a:r>
          </a:p>
          <a:p>
            <a:pPr lvl="2"/>
            <a:r>
              <a:t>正文级别 3</a:t>
            </a:r>
          </a:p>
          <a:p>
            <a:pPr lvl="3"/>
            <a:r>
              <a:t>正文级别 4</a:t>
            </a:r>
          </a:p>
          <a:p>
            <a:pPr lvl="4"/>
            <a:r>
              <a:t>正文级别 5</a:t>
            </a:r>
          </a:p>
        </p:txBody>
      </p:sp>
      <p:sp>
        <p:nvSpPr>
          <p:cNvPr id="33" name="幻灯片编号"/>
          <p:cNvSpPr txBox="1"/>
          <p:nvPr>
            <p:ph type="sldNum" sz="quarter" idx="2"/>
          </p:nvPr>
        </p:nvSpPr>
        <p:spPr>
          <a:xfrm>
            <a:off x="8175624" y="84738"/>
            <a:ext cx="282577" cy="287724"/>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0">
    <p:bg>
      <p:bgPr>
        <a:gradFill flip="none" rotWithShape="1">
          <a:gsLst>
            <a:gs pos="0">
              <a:srgbClr val="000000"/>
            </a:gs>
            <a:gs pos="50000">
              <a:srgbClr val="00763B"/>
            </a:gs>
            <a:gs pos="100000">
              <a:srgbClr val="000000"/>
            </a:gs>
          </a:gsLst>
          <a:lin ang="0" scaled="0"/>
        </a:gradFill>
      </p:bgPr>
    </p:bg>
    <p:spTree>
      <p:nvGrpSpPr>
        <p:cNvPr id="1" name=""/>
        <p:cNvGrpSpPr/>
        <p:nvPr/>
      </p:nvGrpSpPr>
      <p:grpSpPr>
        <a:xfrm>
          <a:off x="0" y="0"/>
          <a:ext cx="0" cy="0"/>
          <a:chOff x="0" y="0"/>
          <a:chExt cx="0" cy="0"/>
        </a:xfrm>
      </p:grpSpPr>
      <p:sp>
        <p:nvSpPr>
          <p:cNvPr id="40" name="矩形"/>
          <p:cNvSpPr/>
          <p:nvPr/>
        </p:nvSpPr>
        <p:spPr>
          <a:xfrm>
            <a:off x="2895600" y="0"/>
            <a:ext cx="3352800" cy="6856413"/>
          </a:xfrm>
          <a:prstGeom prst="rect">
            <a:avLst/>
          </a:prstGeom>
          <a:gradFill>
            <a:gsLst>
              <a:gs pos="0">
                <a:srgbClr val="000000"/>
              </a:gs>
              <a:gs pos="50000">
                <a:srgbClr val="00763B"/>
              </a:gs>
              <a:gs pos="100000">
                <a:srgbClr val="000000"/>
              </a:gs>
            </a:gsLst>
            <a:lin ang="16200000"/>
          </a:gradFill>
          <a:ln w="12700">
            <a:miter lim="400000"/>
          </a:ln>
        </p:spPr>
        <p:txBody>
          <a:bodyPr lIns="45719" rIns="45719"/>
          <a:lstStyle/>
          <a:p>
            <a:pPr>
              <a:defRPr>
                <a:solidFill>
                  <a:srgbClr val="EAEAEA"/>
                </a:solidFill>
              </a:defRPr>
            </a:pPr>
          </a:p>
        </p:txBody>
      </p:sp>
      <p:grpSp>
        <p:nvGrpSpPr>
          <p:cNvPr id="49" name="成组"/>
          <p:cNvGrpSpPr/>
          <p:nvPr/>
        </p:nvGrpSpPr>
        <p:grpSpPr>
          <a:xfrm>
            <a:off x="2133600" y="473074"/>
            <a:ext cx="4876800" cy="3489327"/>
            <a:chOff x="0" y="0"/>
            <a:chExt cx="4876800" cy="3489325"/>
          </a:xfrm>
        </p:grpSpPr>
        <p:sp>
          <p:nvSpPr>
            <p:cNvPr id="41" name="形状"/>
            <p:cNvSpPr/>
            <p:nvPr/>
          </p:nvSpPr>
          <p:spPr>
            <a:xfrm>
              <a:off x="0" y="1169987"/>
              <a:ext cx="1616075" cy="14382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494"/>
                  </a:moveTo>
                  <a:lnTo>
                    <a:pt x="0" y="21600"/>
                  </a:lnTo>
                  <a:lnTo>
                    <a:pt x="21515" y="6747"/>
                  </a:lnTo>
                  <a:lnTo>
                    <a:pt x="21600" y="7319"/>
                  </a:lnTo>
                  <a:lnTo>
                    <a:pt x="18439" y="0"/>
                  </a:lnTo>
                  <a:lnTo>
                    <a:pt x="0" y="13494"/>
                  </a:lnTo>
                </a:path>
              </a:pathLst>
            </a:custGeom>
            <a:gradFill flip="none" rotWithShape="1">
              <a:gsLst>
                <a:gs pos="0">
                  <a:srgbClr val="00763B"/>
                </a:gs>
                <a:gs pos="100000">
                  <a:srgbClr val="000000"/>
                </a:gs>
              </a:gsLst>
              <a:lin ang="0" scaled="0"/>
            </a:gradFill>
            <a:ln w="12700" cap="flat">
              <a:noFill/>
              <a:miter lim="400000"/>
            </a:ln>
            <a:effectLst/>
          </p:spPr>
          <p:txBody>
            <a:bodyPr wrap="square" lIns="45719" tIns="45719" rIns="45719" bIns="45719" numCol="1" anchor="t">
              <a:noAutofit/>
            </a:bodyPr>
            <a:lstStyle/>
            <a:p>
              <a:pPr>
                <a:defRPr>
                  <a:solidFill>
                    <a:srgbClr val="EAEAEA"/>
                  </a:solidFill>
                </a:defRPr>
              </a:pPr>
            </a:p>
          </p:txBody>
        </p:sp>
        <p:sp>
          <p:nvSpPr>
            <p:cNvPr id="42" name="形状"/>
            <p:cNvSpPr/>
            <p:nvPr/>
          </p:nvSpPr>
          <p:spPr>
            <a:xfrm>
              <a:off x="3260725" y="1169987"/>
              <a:ext cx="1616075" cy="14382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494"/>
                  </a:moveTo>
                  <a:lnTo>
                    <a:pt x="21600" y="21600"/>
                  </a:lnTo>
                  <a:lnTo>
                    <a:pt x="64" y="6747"/>
                  </a:lnTo>
                  <a:lnTo>
                    <a:pt x="0" y="7319"/>
                  </a:lnTo>
                  <a:lnTo>
                    <a:pt x="3140" y="0"/>
                  </a:lnTo>
                  <a:lnTo>
                    <a:pt x="21600" y="13494"/>
                  </a:lnTo>
                </a:path>
              </a:pathLst>
            </a:custGeom>
            <a:gradFill flip="none" rotWithShape="1">
              <a:gsLst>
                <a:gs pos="0">
                  <a:srgbClr val="000000"/>
                </a:gs>
                <a:gs pos="100000">
                  <a:srgbClr val="00763B"/>
                </a:gs>
              </a:gsLst>
              <a:lin ang="0" scaled="0"/>
            </a:gradFill>
            <a:ln w="12700" cap="flat">
              <a:noFill/>
              <a:miter lim="400000"/>
            </a:ln>
            <a:effectLst/>
          </p:spPr>
          <p:txBody>
            <a:bodyPr wrap="square" lIns="45719" tIns="45719" rIns="45719" bIns="45719" numCol="1" anchor="t">
              <a:noAutofit/>
            </a:bodyPr>
            <a:lstStyle/>
            <a:p>
              <a:pPr>
                <a:defRPr>
                  <a:solidFill>
                    <a:srgbClr val="EAEAEA"/>
                  </a:solidFill>
                </a:defRPr>
              </a:pPr>
            </a:p>
          </p:txBody>
        </p:sp>
        <p:grpSp>
          <p:nvGrpSpPr>
            <p:cNvPr id="47" name="成组"/>
            <p:cNvGrpSpPr/>
            <p:nvPr/>
          </p:nvGrpSpPr>
          <p:grpSpPr>
            <a:xfrm>
              <a:off x="360362" y="-1"/>
              <a:ext cx="4176714" cy="3489327"/>
              <a:chOff x="0" y="0"/>
              <a:chExt cx="4176712" cy="3489325"/>
            </a:xfrm>
          </p:grpSpPr>
          <p:sp>
            <p:nvSpPr>
              <p:cNvPr id="43" name="三角形"/>
              <p:cNvSpPr/>
              <p:nvPr/>
            </p:nvSpPr>
            <p:spPr>
              <a:xfrm flipH="1" rot="10800000">
                <a:off x="0" y="0"/>
                <a:ext cx="4176713" cy="3489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lnTo>
                      <a:pt x="0" y="21600"/>
                    </a:lnTo>
                    <a:lnTo>
                      <a:pt x="21600" y="21600"/>
                    </a:lnTo>
                    <a:close/>
                  </a:path>
                </a:pathLst>
              </a:custGeom>
              <a:blipFill rotWithShape="1">
                <a:blip r:embed="rId2"/>
                <a:srcRect l="0" t="0" r="0" b="0"/>
                <a:tile tx="0" ty="0" sx="100000" sy="100000" flip="none" algn="tl"/>
              </a:blipFill>
              <a:ln w="12700" cap="sq">
                <a:solidFill>
                  <a:srgbClr val="006633"/>
                </a:solidFill>
                <a:prstDash val="solid"/>
                <a:round/>
              </a:ln>
              <a:effectLst/>
            </p:spPr>
            <p:txBody>
              <a:bodyPr wrap="square" lIns="45719" tIns="45719" rIns="45719" bIns="45719" numCol="1" anchor="t">
                <a:noAutofit/>
              </a:bodyPr>
              <a:lstStyle/>
              <a:p>
                <a:pPr>
                  <a:defRPr>
                    <a:solidFill>
                      <a:srgbClr val="EAEAEA"/>
                    </a:solidFill>
                  </a:defRPr>
                </a:pPr>
              </a:p>
            </p:txBody>
          </p:sp>
          <p:sp>
            <p:nvSpPr>
              <p:cNvPr id="44" name="形状"/>
              <p:cNvSpPr/>
              <p:nvPr/>
            </p:nvSpPr>
            <p:spPr>
              <a:xfrm>
                <a:off x="0" y="0"/>
                <a:ext cx="2087563" cy="3489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7836"/>
                    </a:lnTo>
                    <a:lnTo>
                      <a:pt x="6718" y="2103"/>
                    </a:lnTo>
                    <a:lnTo>
                      <a:pt x="0" y="0"/>
                    </a:lnTo>
                    <a:lnTo>
                      <a:pt x="21600" y="21600"/>
                    </a:lnTo>
                  </a:path>
                </a:pathLst>
              </a:custGeom>
              <a:solidFill>
                <a:srgbClr val="002010">
                  <a:alpha val="50000"/>
                </a:srgbClr>
              </a:solidFill>
              <a:ln w="12700" cap="sq">
                <a:solidFill>
                  <a:srgbClr val="006633"/>
                </a:solidFill>
                <a:prstDash val="solid"/>
                <a:round/>
              </a:ln>
              <a:effectLst/>
            </p:spPr>
            <p:txBody>
              <a:bodyPr wrap="square" lIns="45719" tIns="45719" rIns="45719" bIns="45719" numCol="1" anchor="t">
                <a:noAutofit/>
              </a:bodyPr>
              <a:lstStyle/>
              <a:p>
                <a:pPr>
                  <a:defRPr>
                    <a:solidFill>
                      <a:srgbClr val="EAEAEA"/>
                    </a:solidFill>
                  </a:defRPr>
                </a:pPr>
              </a:p>
            </p:txBody>
          </p:sp>
          <p:sp>
            <p:nvSpPr>
              <p:cNvPr id="45" name="形状"/>
              <p:cNvSpPr/>
              <p:nvPr/>
            </p:nvSpPr>
            <p:spPr>
              <a:xfrm>
                <a:off x="0" y="0"/>
                <a:ext cx="4176713" cy="342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3358" y="21600"/>
                    </a:lnTo>
                    <a:lnTo>
                      <a:pt x="18710" y="21600"/>
                    </a:lnTo>
                    <a:lnTo>
                      <a:pt x="21600" y="0"/>
                    </a:lnTo>
                    <a:lnTo>
                      <a:pt x="0" y="0"/>
                    </a:lnTo>
                  </a:path>
                </a:pathLst>
              </a:custGeom>
              <a:solidFill>
                <a:srgbClr val="71BB96">
                  <a:alpha val="50000"/>
                </a:srgbClr>
              </a:solidFill>
              <a:ln w="12700" cap="sq">
                <a:solidFill>
                  <a:srgbClr val="006633"/>
                </a:solidFill>
                <a:prstDash val="solid"/>
                <a:round/>
              </a:ln>
              <a:effectLst/>
            </p:spPr>
            <p:txBody>
              <a:bodyPr wrap="square" lIns="45719" tIns="45719" rIns="45719" bIns="45719" numCol="1" anchor="t">
                <a:noAutofit/>
              </a:bodyPr>
              <a:lstStyle/>
              <a:p>
                <a:pPr>
                  <a:defRPr>
                    <a:solidFill>
                      <a:srgbClr val="EAEAEA"/>
                    </a:solidFill>
                  </a:defRPr>
                </a:pPr>
              </a:p>
            </p:txBody>
          </p:sp>
          <p:sp>
            <p:nvSpPr>
              <p:cNvPr id="46" name="形状"/>
              <p:cNvSpPr/>
              <p:nvPr/>
            </p:nvSpPr>
            <p:spPr>
              <a:xfrm>
                <a:off x="2087562" y="0"/>
                <a:ext cx="2089151" cy="3489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17836"/>
                    </a:lnTo>
                    <a:lnTo>
                      <a:pt x="14871" y="2103"/>
                    </a:lnTo>
                    <a:lnTo>
                      <a:pt x="21600" y="0"/>
                    </a:lnTo>
                    <a:lnTo>
                      <a:pt x="0" y="21600"/>
                    </a:lnTo>
                  </a:path>
                </a:pathLst>
              </a:custGeom>
              <a:solidFill>
                <a:srgbClr val="006633">
                  <a:alpha val="50000"/>
                </a:srgbClr>
              </a:solidFill>
              <a:ln w="12700" cap="sq">
                <a:solidFill>
                  <a:srgbClr val="006633"/>
                </a:solidFill>
                <a:prstDash val="solid"/>
                <a:round/>
              </a:ln>
              <a:effectLst/>
            </p:spPr>
            <p:txBody>
              <a:bodyPr wrap="square" lIns="45719" tIns="45719" rIns="45719" bIns="45719" numCol="1" anchor="t">
                <a:noAutofit/>
              </a:bodyPr>
              <a:lstStyle/>
              <a:p>
                <a:pPr>
                  <a:defRPr>
                    <a:solidFill>
                      <a:srgbClr val="EAEAEA"/>
                    </a:solidFill>
                  </a:defRPr>
                </a:pPr>
              </a:p>
            </p:txBody>
          </p:sp>
        </p:grpSp>
        <p:sp>
          <p:nvSpPr>
            <p:cNvPr id="48" name="矩形"/>
            <p:cNvSpPr/>
            <p:nvPr/>
          </p:nvSpPr>
          <p:spPr>
            <a:xfrm>
              <a:off x="0" y="2116137"/>
              <a:ext cx="4872038" cy="492126"/>
            </a:xfrm>
            <a:prstGeom prst="rect">
              <a:avLst/>
            </a:prstGeom>
            <a:gradFill flip="none" rotWithShape="1">
              <a:gsLst>
                <a:gs pos="0">
                  <a:srgbClr val="000000"/>
                </a:gs>
                <a:gs pos="50000">
                  <a:srgbClr val="71BB96"/>
                </a:gs>
                <a:gs pos="100000">
                  <a:srgbClr val="000000"/>
                </a:gs>
              </a:gsLst>
              <a:lin ang="0" scaled="0"/>
            </a:gradFill>
            <a:ln w="12700" cap="flat">
              <a:noFill/>
              <a:miter lim="400000"/>
            </a:ln>
            <a:effectLst/>
          </p:spPr>
          <p:txBody>
            <a:bodyPr wrap="square" lIns="45719" tIns="45719" rIns="45719" bIns="45719" numCol="1" anchor="t">
              <a:noAutofit/>
            </a:bodyPr>
            <a:lstStyle/>
            <a:p>
              <a:pPr>
                <a:defRPr>
                  <a:solidFill>
                    <a:srgbClr val="EAEAEA"/>
                  </a:solidFill>
                </a:defRPr>
              </a:pPr>
            </a:p>
          </p:txBody>
        </p:sp>
      </p:grpSp>
      <p:sp>
        <p:nvSpPr>
          <p:cNvPr id="50" name="标题文本"/>
          <p:cNvSpPr txBox="1"/>
          <p:nvPr>
            <p:ph type="title"/>
          </p:nvPr>
        </p:nvSpPr>
        <p:spPr>
          <a:xfrm>
            <a:off x="685800" y="3886200"/>
            <a:ext cx="7772400" cy="1143000"/>
          </a:xfrm>
          <a:prstGeom prst="rect">
            <a:avLst/>
          </a:prstGeom>
        </p:spPr>
        <p:txBody>
          <a:bodyPr>
            <a:normAutofit fontScale="100000" lnSpcReduction="0"/>
          </a:bodyPr>
          <a:lstStyle>
            <a:lvl1pPr algn="ctr">
              <a:defRPr>
                <a:solidFill>
                  <a:srgbClr val="FFFFCC"/>
                </a:solidFill>
              </a:defRPr>
            </a:lvl1pPr>
          </a:lstStyle>
          <a:p>
            <a:pPr/>
            <a:r>
              <a:t>标题文本</a:t>
            </a:r>
          </a:p>
        </p:txBody>
      </p:sp>
      <p:sp>
        <p:nvSpPr>
          <p:cNvPr id="51" name="正文级别 1…"/>
          <p:cNvSpPr txBox="1"/>
          <p:nvPr>
            <p:ph type="body" sz="quarter" idx="1"/>
          </p:nvPr>
        </p:nvSpPr>
        <p:spPr>
          <a:xfrm>
            <a:off x="1371600" y="5410200"/>
            <a:ext cx="6400800" cy="1295400"/>
          </a:xfrm>
          <a:prstGeom prst="rect">
            <a:avLst/>
          </a:prstGeom>
        </p:spPr>
        <p:txBody>
          <a:bodyPr>
            <a:normAutofit fontScale="100000" lnSpcReduction="0"/>
          </a:bodyPr>
          <a:lstStyle>
            <a:lvl1pPr marL="0" indent="0" algn="ctr">
              <a:buClrTx/>
              <a:buSzTx/>
              <a:buNone/>
              <a:defRPr>
                <a:solidFill>
                  <a:srgbClr val="EAEAEA"/>
                </a:solidFill>
              </a:defRPr>
            </a:lvl1pPr>
            <a:lvl2pPr marL="0" indent="457200" algn="ctr">
              <a:buClrTx/>
              <a:buSzTx/>
              <a:buNone/>
              <a:defRPr>
                <a:solidFill>
                  <a:srgbClr val="EAEAEA"/>
                </a:solidFill>
              </a:defRPr>
            </a:lvl2pPr>
            <a:lvl3pPr marL="0" indent="914400" algn="ctr">
              <a:buClrTx/>
              <a:buSzTx/>
              <a:buNone/>
              <a:defRPr>
                <a:solidFill>
                  <a:srgbClr val="EAEAEA"/>
                </a:solidFill>
              </a:defRPr>
            </a:lvl3pPr>
            <a:lvl4pPr marL="0" indent="1371600" algn="ctr">
              <a:buClrTx/>
              <a:buSzTx/>
              <a:buNone/>
              <a:defRPr>
                <a:solidFill>
                  <a:srgbClr val="EAEAEA"/>
                </a:solidFill>
              </a:defRPr>
            </a:lvl4pPr>
            <a:lvl5pPr marL="0" indent="1828800" algn="ctr">
              <a:buClrTx/>
              <a:buSzTx/>
              <a:buNone/>
              <a:defRPr>
                <a:solidFill>
                  <a:srgbClr val="EAEAEA"/>
                </a:solidFill>
              </a:defRPr>
            </a:lvl5pPr>
          </a:lstStyle>
          <a:p>
            <a:pPr/>
            <a:r>
              <a:t>正文级别 1</a:t>
            </a:r>
          </a:p>
          <a:p>
            <a:pPr lvl="1"/>
            <a:r>
              <a:t>正文级别 2</a:t>
            </a:r>
          </a:p>
          <a:p>
            <a:pPr lvl="2"/>
            <a:r>
              <a:t>正文级别 3</a:t>
            </a:r>
          </a:p>
          <a:p>
            <a:pPr lvl="3"/>
            <a:r>
              <a:t>正文级别 4</a:t>
            </a:r>
          </a:p>
          <a:p>
            <a:pPr lvl="4"/>
            <a:r>
              <a:t>正文级别 5</a:t>
            </a:r>
          </a:p>
        </p:txBody>
      </p:sp>
      <p:sp>
        <p:nvSpPr>
          <p:cNvPr id="52" name="幻灯片编号"/>
          <p:cNvSpPr txBox="1"/>
          <p:nvPr>
            <p:ph type="sldNum" sz="quarter" idx="2"/>
          </p:nvPr>
        </p:nvSpPr>
        <p:spPr>
          <a:xfrm>
            <a:off x="8175624" y="84738"/>
            <a:ext cx="282577" cy="287724"/>
          </a:xfrm>
          <a:prstGeom prst="rect">
            <a:avLst/>
          </a:prstGeom>
        </p:spPr>
        <p:txBody>
          <a:bodyPr/>
          <a:lstStyle>
            <a:lvl1pPr>
              <a:defRPr>
                <a:solidFill>
                  <a:srgbClr val="EAEAEA"/>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1">
    <p:bg>
      <p:bgPr>
        <a:gradFill flip="none" rotWithShape="1">
          <a:gsLst>
            <a:gs pos="0">
              <a:srgbClr val="FFFFFF"/>
            </a:gs>
            <a:gs pos="50000">
              <a:srgbClr val="FFFFFF"/>
            </a:gs>
            <a:gs pos="100000">
              <a:srgbClr val="FFFFFF"/>
            </a:gs>
          </a:gsLst>
          <a:lin ang="0" scaled="0"/>
        </a:gradFill>
      </p:bgPr>
    </p:bg>
    <p:spTree>
      <p:nvGrpSpPr>
        <p:cNvPr id="1" name=""/>
        <p:cNvGrpSpPr/>
        <p:nvPr/>
      </p:nvGrpSpPr>
      <p:grpSpPr>
        <a:xfrm>
          <a:off x="0" y="0"/>
          <a:ext cx="0" cy="0"/>
          <a:chOff x="0" y="0"/>
          <a:chExt cx="0" cy="0"/>
        </a:xfrm>
      </p:grpSpPr>
      <p:sp>
        <p:nvSpPr>
          <p:cNvPr id="59" name="标题文本"/>
          <p:cNvSpPr txBox="1"/>
          <p:nvPr>
            <p:ph type="title"/>
          </p:nvPr>
        </p:nvSpPr>
        <p:spPr>
          <a:xfrm>
            <a:off x="685800" y="3886200"/>
            <a:ext cx="7772400" cy="1143000"/>
          </a:xfrm>
          <a:prstGeom prst="rect">
            <a:avLst/>
          </a:prstGeom>
        </p:spPr>
        <p:txBody>
          <a:bodyPr>
            <a:normAutofit fontScale="100000" lnSpcReduction="0"/>
          </a:bodyPr>
          <a:lstStyle>
            <a:lvl1pPr algn="ctr"/>
          </a:lstStyle>
          <a:p>
            <a:pPr/>
            <a:r>
              <a:t>标题文本</a:t>
            </a:r>
          </a:p>
        </p:txBody>
      </p:sp>
      <p:sp>
        <p:nvSpPr>
          <p:cNvPr id="60" name="正文级别 1…"/>
          <p:cNvSpPr txBox="1"/>
          <p:nvPr>
            <p:ph type="body" sz="quarter" idx="1"/>
          </p:nvPr>
        </p:nvSpPr>
        <p:spPr>
          <a:xfrm>
            <a:off x="1371600" y="5410200"/>
            <a:ext cx="6400800" cy="1295400"/>
          </a:xfrm>
          <a:prstGeom prst="rect">
            <a:avLst/>
          </a:prstGeom>
        </p:spPr>
        <p:txBody>
          <a:bodyPr>
            <a:normAutofit fontScale="100000" lnSpcReduction="0"/>
          </a:bodyPr>
          <a:lstStyle>
            <a:lvl1pPr marL="0" indent="0" algn="ctr">
              <a:buClrTx/>
              <a:buSzTx/>
              <a:buNone/>
            </a:lvl1pPr>
            <a:lvl2pPr marL="0" indent="457200" algn="ctr">
              <a:buClrTx/>
              <a:buSzTx/>
              <a:buNone/>
            </a:lvl2pPr>
            <a:lvl3pPr marL="0" indent="914400" algn="ctr">
              <a:buClrTx/>
              <a:buSzTx/>
              <a:buNone/>
            </a:lvl3pPr>
            <a:lvl4pPr marL="0" indent="1371600" algn="ctr">
              <a:buClrTx/>
              <a:buSzTx/>
              <a:buNone/>
            </a:lvl4pPr>
            <a:lvl5pPr marL="0" indent="1828800" algn="ctr">
              <a:buClrTx/>
              <a:buSzTx/>
              <a:buNone/>
            </a:lvl5pPr>
          </a:lstStyle>
          <a:p>
            <a:pPr/>
            <a:r>
              <a:t>正文级别 1</a:t>
            </a:r>
          </a:p>
          <a:p>
            <a:pPr lvl="1"/>
            <a:r>
              <a:t>正文级别 2</a:t>
            </a:r>
          </a:p>
          <a:p>
            <a:pPr lvl="2"/>
            <a:r>
              <a:t>正文级别 3</a:t>
            </a:r>
          </a:p>
          <a:p>
            <a:pPr lvl="3"/>
            <a:r>
              <a:t>正文级别 4</a:t>
            </a:r>
          </a:p>
          <a:p>
            <a:pPr lvl="4"/>
            <a:r>
              <a:t>正文级别 5</a:t>
            </a:r>
          </a:p>
        </p:txBody>
      </p:sp>
      <p:sp>
        <p:nvSpPr>
          <p:cNvPr id="61" name="幻灯片编号"/>
          <p:cNvSpPr txBox="1"/>
          <p:nvPr>
            <p:ph type="sldNum" sz="quarter" idx="2"/>
          </p:nvPr>
        </p:nvSpPr>
        <p:spPr>
          <a:xfrm>
            <a:off x="8175624" y="84738"/>
            <a:ext cx="282577" cy="287724"/>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6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75" name="标题文本"/>
          <p:cNvSpPr txBox="1"/>
          <p:nvPr>
            <p:ph type="title"/>
          </p:nvPr>
        </p:nvSpPr>
        <p:spPr>
          <a:xfrm>
            <a:off x="1905000" y="228600"/>
            <a:ext cx="7086600" cy="1447800"/>
          </a:xfrm>
          <a:prstGeom prst="rect">
            <a:avLst/>
          </a:prstGeom>
        </p:spPr>
        <p:txBody>
          <a:bodyPr>
            <a:normAutofit fontScale="100000" lnSpcReduction="0"/>
          </a:bodyPr>
          <a:lstStyle/>
          <a:p>
            <a:pPr/>
            <a:r>
              <a:t>标题文本</a:t>
            </a:r>
          </a:p>
        </p:txBody>
      </p:sp>
      <p:sp>
        <p:nvSpPr>
          <p:cNvPr id="76" name="正文级别 1…"/>
          <p:cNvSpPr txBox="1"/>
          <p:nvPr>
            <p:ph type="body" idx="1"/>
          </p:nvPr>
        </p:nvSpPr>
        <p:spPr>
          <a:xfrm>
            <a:off x="661987" y="1905000"/>
            <a:ext cx="7772401" cy="4114800"/>
          </a:xfrm>
          <a:prstGeom prst="rect">
            <a:avLst/>
          </a:prstGeom>
        </p:spPr>
        <p:txBody>
          <a:bodyPr>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77"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FFFFFF"/>
            </a:gs>
            <a:gs pos="100000">
              <a:srgbClr val="FFFFFF"/>
            </a:gs>
          </a:gsLst>
          <a:path path="circle">
            <a:fillToRect l="50000" t="50000" r="50000" b="50000"/>
          </a:path>
        </a:gradFill>
      </p:bgPr>
    </p:bg>
    <p:spTree>
      <p:nvGrpSpPr>
        <p:cNvPr id="1" name=""/>
        <p:cNvGrpSpPr/>
        <p:nvPr/>
      </p:nvGrpSpPr>
      <p:grpSpPr>
        <a:xfrm>
          <a:off x="0" y="0"/>
          <a:ext cx="0" cy="0"/>
          <a:chOff x="0" y="0"/>
          <a:chExt cx="0" cy="0"/>
        </a:xfrm>
      </p:grpSpPr>
      <p:sp>
        <p:nvSpPr>
          <p:cNvPr id="2" name="矩形"/>
          <p:cNvSpPr/>
          <p:nvPr/>
        </p:nvSpPr>
        <p:spPr>
          <a:xfrm>
            <a:off x="0" y="0"/>
            <a:ext cx="1752600" cy="6856413"/>
          </a:xfrm>
          <a:prstGeom prst="rect">
            <a:avLst/>
          </a:prstGeom>
          <a:gradFill>
            <a:gsLst>
              <a:gs pos="0">
                <a:srgbClr val="FFFFFF"/>
              </a:gs>
              <a:gs pos="50000">
                <a:srgbClr val="FFFFFF"/>
              </a:gs>
              <a:gs pos="100000">
                <a:srgbClr val="FFFFFF"/>
              </a:gs>
            </a:gsLst>
            <a:lin ang="16200000"/>
          </a:gradFill>
          <a:ln w="12700">
            <a:miter lim="400000"/>
          </a:ln>
        </p:spPr>
        <p:txBody>
          <a:bodyPr lIns="45719" rIns="45719"/>
          <a:lstStyle/>
          <a:p>
            <a:pPr/>
          </a:p>
        </p:txBody>
      </p:sp>
      <p:grpSp>
        <p:nvGrpSpPr>
          <p:cNvPr id="11" name="成组"/>
          <p:cNvGrpSpPr/>
          <p:nvPr/>
        </p:nvGrpSpPr>
        <p:grpSpPr>
          <a:xfrm>
            <a:off x="152400" y="374649"/>
            <a:ext cx="1524000" cy="1225552"/>
            <a:chOff x="0" y="0"/>
            <a:chExt cx="1524000" cy="1225550"/>
          </a:xfrm>
        </p:grpSpPr>
        <p:sp>
          <p:nvSpPr>
            <p:cNvPr id="3" name="形状"/>
            <p:cNvSpPr/>
            <p:nvPr/>
          </p:nvSpPr>
          <p:spPr>
            <a:xfrm>
              <a:off x="1019175" y="411162"/>
              <a:ext cx="504825" cy="504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449"/>
                  </a:moveTo>
                  <a:lnTo>
                    <a:pt x="21600" y="21600"/>
                  </a:lnTo>
                  <a:lnTo>
                    <a:pt x="68" y="6725"/>
                  </a:lnTo>
                  <a:lnTo>
                    <a:pt x="0" y="7336"/>
                  </a:lnTo>
                  <a:lnTo>
                    <a:pt x="3125" y="0"/>
                  </a:lnTo>
                  <a:lnTo>
                    <a:pt x="21600" y="13449"/>
                  </a:lnTo>
                </a:path>
              </a:pathLst>
            </a:custGeom>
            <a:gradFill flip="none" rotWithShape="1">
              <a:gsLst>
                <a:gs pos="0">
                  <a:srgbClr val="FFFFFF"/>
                </a:gs>
                <a:gs pos="100000">
                  <a:srgbClr val="FFFFFF"/>
                </a:gs>
              </a:gsLst>
              <a:lin ang="0" scaled="0"/>
            </a:gradFill>
            <a:ln w="12700" cap="flat">
              <a:noFill/>
              <a:miter lim="400000"/>
            </a:ln>
            <a:effectLst/>
          </p:spPr>
          <p:txBody>
            <a:bodyPr wrap="square" lIns="45719" tIns="45719" rIns="45719" bIns="45719" numCol="1" anchor="t">
              <a:noAutofit/>
            </a:bodyPr>
            <a:lstStyle/>
            <a:p>
              <a:pPr/>
            </a:p>
          </p:txBody>
        </p:sp>
        <p:sp>
          <p:nvSpPr>
            <p:cNvPr id="4" name="形状"/>
            <p:cNvSpPr/>
            <p:nvPr/>
          </p:nvSpPr>
          <p:spPr>
            <a:xfrm>
              <a:off x="0" y="411162"/>
              <a:ext cx="504825" cy="504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449"/>
                  </a:moveTo>
                  <a:lnTo>
                    <a:pt x="0" y="21600"/>
                  </a:lnTo>
                  <a:lnTo>
                    <a:pt x="21464" y="6725"/>
                  </a:lnTo>
                  <a:lnTo>
                    <a:pt x="21600" y="7336"/>
                  </a:lnTo>
                  <a:lnTo>
                    <a:pt x="18408" y="0"/>
                  </a:lnTo>
                  <a:lnTo>
                    <a:pt x="0" y="13449"/>
                  </a:lnTo>
                </a:path>
              </a:pathLst>
            </a:custGeom>
            <a:gradFill flip="none" rotWithShape="1">
              <a:gsLst>
                <a:gs pos="0">
                  <a:srgbClr val="FFFFFF"/>
                </a:gs>
                <a:gs pos="100000">
                  <a:srgbClr val="FFFFFF"/>
                </a:gs>
              </a:gsLst>
              <a:lin ang="0" scaled="0"/>
            </a:gradFill>
            <a:ln w="12700" cap="flat">
              <a:noFill/>
              <a:miter lim="400000"/>
            </a:ln>
            <a:effectLst/>
          </p:spPr>
          <p:txBody>
            <a:bodyPr wrap="square" lIns="45719" tIns="45719" rIns="45719" bIns="45719" numCol="1" anchor="t">
              <a:noAutofit/>
            </a:bodyPr>
            <a:lstStyle/>
            <a:p>
              <a:pPr/>
            </a:p>
          </p:txBody>
        </p:sp>
        <p:grpSp>
          <p:nvGrpSpPr>
            <p:cNvPr id="9" name="成组"/>
            <p:cNvGrpSpPr/>
            <p:nvPr/>
          </p:nvGrpSpPr>
          <p:grpSpPr>
            <a:xfrm>
              <a:off x="88900" y="-1"/>
              <a:ext cx="1304925" cy="1225552"/>
              <a:chOff x="0" y="0"/>
              <a:chExt cx="1304925" cy="1225550"/>
            </a:xfrm>
          </p:grpSpPr>
          <p:sp>
            <p:nvSpPr>
              <p:cNvPr id="5" name="三角形"/>
              <p:cNvSpPr/>
              <p:nvPr/>
            </p:nvSpPr>
            <p:spPr>
              <a:xfrm flipH="1" rot="10800000">
                <a:off x="0" y="0"/>
                <a:ext cx="1304925" cy="12255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lnTo>
                      <a:pt x="0" y="21600"/>
                    </a:lnTo>
                    <a:lnTo>
                      <a:pt x="21600" y="21600"/>
                    </a:lnTo>
                    <a:close/>
                  </a:path>
                </a:pathLst>
              </a:custGeom>
              <a:blipFill rotWithShape="1">
                <a:blip r:embed="rId2"/>
                <a:srcRect l="0" t="0" r="0" b="0"/>
                <a:tile tx="0" ty="0" sx="100000" sy="100000" flip="none" algn="tl"/>
              </a:blipFill>
              <a:ln w="12700" cap="sq">
                <a:solidFill>
                  <a:srgbClr val="006633"/>
                </a:solidFill>
                <a:prstDash val="solid"/>
                <a:round/>
              </a:ln>
              <a:effectLst/>
            </p:spPr>
            <p:txBody>
              <a:bodyPr wrap="square" lIns="45719" tIns="45719" rIns="45719" bIns="45719" numCol="1" anchor="t">
                <a:noAutofit/>
              </a:bodyPr>
              <a:lstStyle/>
              <a:p>
                <a:pPr/>
              </a:p>
            </p:txBody>
          </p:sp>
          <p:sp>
            <p:nvSpPr>
              <p:cNvPr id="6" name="形状"/>
              <p:cNvSpPr/>
              <p:nvPr/>
            </p:nvSpPr>
            <p:spPr>
              <a:xfrm>
                <a:off x="0" y="0"/>
                <a:ext cx="652463" cy="12255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7823"/>
                    </a:lnTo>
                    <a:lnTo>
                      <a:pt x="6674" y="2098"/>
                    </a:lnTo>
                    <a:lnTo>
                      <a:pt x="0" y="0"/>
                    </a:lnTo>
                    <a:lnTo>
                      <a:pt x="21600" y="21600"/>
                    </a:lnTo>
                  </a:path>
                </a:pathLst>
              </a:custGeom>
              <a:solidFill>
                <a:srgbClr val="002010">
                  <a:alpha val="50000"/>
                </a:srgbClr>
              </a:solidFill>
              <a:ln w="12700" cap="sq">
                <a:solidFill>
                  <a:srgbClr val="006633"/>
                </a:solidFill>
                <a:prstDash val="solid"/>
                <a:round/>
              </a:ln>
              <a:effectLst/>
            </p:spPr>
            <p:txBody>
              <a:bodyPr wrap="square" lIns="45719" tIns="45719" rIns="45719" bIns="45719" numCol="1" anchor="t">
                <a:noAutofit/>
              </a:bodyPr>
              <a:lstStyle/>
              <a:p>
                <a:pPr/>
              </a:p>
            </p:txBody>
          </p:sp>
          <p:sp>
            <p:nvSpPr>
              <p:cNvPr id="7" name="形状"/>
              <p:cNvSpPr/>
              <p:nvPr/>
            </p:nvSpPr>
            <p:spPr>
              <a:xfrm>
                <a:off x="0" y="0"/>
                <a:ext cx="1304925" cy="120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3337" y="21600"/>
                    </a:lnTo>
                    <a:lnTo>
                      <a:pt x="18709" y="21600"/>
                    </a:lnTo>
                    <a:lnTo>
                      <a:pt x="21600" y="0"/>
                    </a:lnTo>
                    <a:lnTo>
                      <a:pt x="0" y="0"/>
                    </a:lnTo>
                  </a:path>
                </a:pathLst>
              </a:custGeom>
              <a:solidFill>
                <a:srgbClr val="71BB96">
                  <a:alpha val="50000"/>
                </a:srgbClr>
              </a:solidFill>
              <a:ln w="12700" cap="sq">
                <a:solidFill>
                  <a:srgbClr val="006633"/>
                </a:solidFill>
                <a:prstDash val="solid"/>
                <a:round/>
              </a:ln>
              <a:effectLst/>
            </p:spPr>
            <p:txBody>
              <a:bodyPr wrap="square" lIns="45719" tIns="45719" rIns="45719" bIns="45719" numCol="1" anchor="t">
                <a:noAutofit/>
              </a:bodyPr>
              <a:lstStyle/>
              <a:p>
                <a:pPr/>
              </a:p>
            </p:txBody>
          </p:sp>
          <p:sp>
            <p:nvSpPr>
              <p:cNvPr id="8" name="形状"/>
              <p:cNvSpPr/>
              <p:nvPr/>
            </p:nvSpPr>
            <p:spPr>
              <a:xfrm>
                <a:off x="652462" y="0"/>
                <a:ext cx="652463" cy="12255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17823"/>
                    </a:lnTo>
                    <a:lnTo>
                      <a:pt x="14873" y="2098"/>
                    </a:lnTo>
                    <a:lnTo>
                      <a:pt x="21600" y="0"/>
                    </a:lnTo>
                    <a:lnTo>
                      <a:pt x="0" y="21600"/>
                    </a:lnTo>
                  </a:path>
                </a:pathLst>
              </a:custGeom>
              <a:solidFill>
                <a:srgbClr val="006633">
                  <a:alpha val="50000"/>
                </a:srgbClr>
              </a:solidFill>
              <a:ln w="12700" cap="sq">
                <a:solidFill>
                  <a:srgbClr val="006633"/>
                </a:solidFill>
                <a:prstDash val="solid"/>
                <a:round/>
              </a:ln>
              <a:effectLst/>
            </p:spPr>
            <p:txBody>
              <a:bodyPr wrap="square" lIns="45719" tIns="45719" rIns="45719" bIns="45719" numCol="1" anchor="t">
                <a:noAutofit/>
              </a:bodyPr>
              <a:lstStyle/>
              <a:p>
                <a:pPr/>
              </a:p>
            </p:txBody>
          </p:sp>
        </p:grpSp>
        <p:sp>
          <p:nvSpPr>
            <p:cNvPr id="10" name="矩形"/>
            <p:cNvSpPr/>
            <p:nvPr/>
          </p:nvSpPr>
          <p:spPr>
            <a:xfrm>
              <a:off x="0" y="742950"/>
              <a:ext cx="1522413" cy="173038"/>
            </a:xfrm>
            <a:prstGeom prst="rect">
              <a:avLst/>
            </a:prstGeom>
            <a:gradFill flip="none" rotWithShape="1">
              <a:gsLst>
                <a:gs pos="0">
                  <a:srgbClr val="FFFFFF"/>
                </a:gs>
                <a:gs pos="50000">
                  <a:srgbClr val="71BB96"/>
                </a:gs>
                <a:gs pos="100000">
                  <a:srgbClr val="FFFFFF"/>
                </a:gs>
              </a:gsLst>
              <a:lin ang="0" scaled="0"/>
            </a:gradFill>
            <a:ln w="12700" cap="flat">
              <a:noFill/>
              <a:miter lim="400000"/>
            </a:ln>
            <a:effectLst/>
          </p:spPr>
          <p:txBody>
            <a:bodyPr wrap="square" lIns="45719" tIns="45719" rIns="45719" bIns="45719" numCol="1" anchor="t">
              <a:noAutofit/>
            </a:bodyPr>
            <a:lstStyle/>
            <a:p>
              <a:pPr/>
            </a:p>
          </p:txBody>
        </p:sp>
      </p:grpSp>
      <p:sp>
        <p:nvSpPr>
          <p:cNvPr id="12" name="标题文本"/>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nchor="ctr"/>
          <a:lstStyle/>
          <a:p>
            <a:pPr/>
            <a:r>
              <a:t>标题文本</a:t>
            </a:r>
          </a:p>
        </p:txBody>
      </p:sp>
      <p:sp>
        <p:nvSpPr>
          <p:cNvPr id="13" name="正文级别 1…"/>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lstStyle/>
          <a:p>
            <a:pPr/>
            <a:r>
              <a:t>正文级别 1</a:t>
            </a:r>
          </a:p>
          <a:p>
            <a:pPr lvl="1"/>
            <a:r>
              <a:t>正文级别 2</a:t>
            </a:r>
          </a:p>
          <a:p>
            <a:pPr lvl="2"/>
            <a:r>
              <a:t>正文级别 3</a:t>
            </a:r>
          </a:p>
          <a:p>
            <a:pPr lvl="3"/>
            <a:r>
              <a:t>正文级别 4</a:t>
            </a:r>
          </a:p>
          <a:p>
            <a:pPr lvl="4"/>
            <a:r>
              <a:t>正文级别 5</a:t>
            </a:r>
          </a:p>
        </p:txBody>
      </p:sp>
      <p:sp>
        <p:nvSpPr>
          <p:cNvPr id="14" name="幻灯片编号"/>
          <p:cNvSpPr txBox="1"/>
          <p:nvPr>
            <p:ph type="sldNum" sz="quarter" idx="2"/>
          </p:nvPr>
        </p:nvSpPr>
        <p:spPr>
          <a:xfrm>
            <a:off x="8175624" y="6483951"/>
            <a:ext cx="282577" cy="287723"/>
          </a:xfrm>
          <a:prstGeom prst="rect">
            <a:avLst/>
          </a:prstGeom>
          <a:ln w="12700">
            <a:miter lim="400000"/>
          </a:ln>
        </p:spPr>
        <p:txBody>
          <a:bodyPr wrap="none" lIns="46037" tIns="46037" rIns="46037" bIns="46037" anchor="ctr">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006633"/>
          </a:solidFill>
          <a:uFillTx/>
          <a:latin typeface="+mn-lt"/>
          <a:ea typeface="+mn-ea"/>
          <a:cs typeface="+mn-cs"/>
          <a:sym typeface="Times New Roman"/>
        </a:defRPr>
      </a:lvl1pPr>
      <a:lvl2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006633"/>
          </a:solidFill>
          <a:uFillTx/>
          <a:latin typeface="+mn-lt"/>
          <a:ea typeface="+mn-ea"/>
          <a:cs typeface="+mn-cs"/>
          <a:sym typeface="Times New Roman"/>
        </a:defRPr>
      </a:lvl2pPr>
      <a:lvl3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006633"/>
          </a:solidFill>
          <a:uFillTx/>
          <a:latin typeface="+mn-lt"/>
          <a:ea typeface="+mn-ea"/>
          <a:cs typeface="+mn-cs"/>
          <a:sym typeface="Times New Roman"/>
        </a:defRPr>
      </a:lvl3pPr>
      <a:lvl4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006633"/>
          </a:solidFill>
          <a:uFillTx/>
          <a:latin typeface="+mn-lt"/>
          <a:ea typeface="+mn-ea"/>
          <a:cs typeface="+mn-cs"/>
          <a:sym typeface="Times New Roman"/>
        </a:defRPr>
      </a:lvl4pPr>
      <a:lvl5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006633"/>
          </a:solidFill>
          <a:uFillTx/>
          <a:latin typeface="+mn-lt"/>
          <a:ea typeface="+mn-ea"/>
          <a:cs typeface="+mn-cs"/>
          <a:sym typeface="Times New Roman"/>
        </a:defRPr>
      </a:lvl5pPr>
      <a:lvl6pPr marL="0" marR="0" indent="457200" algn="l" defTabSz="914400" rtl="0" latinLnBrk="0">
        <a:lnSpc>
          <a:spcPct val="100000"/>
        </a:lnSpc>
        <a:spcBef>
          <a:spcPts val="0"/>
        </a:spcBef>
        <a:spcAft>
          <a:spcPts val="0"/>
        </a:spcAft>
        <a:buClrTx/>
        <a:buSzTx/>
        <a:buFontTx/>
        <a:buNone/>
        <a:tabLst/>
        <a:defRPr b="0" baseline="0" cap="none" i="0" spc="0" strike="noStrike" sz="4400" u="none">
          <a:solidFill>
            <a:srgbClr val="006633"/>
          </a:solidFill>
          <a:uFillTx/>
          <a:latin typeface="+mn-lt"/>
          <a:ea typeface="+mn-ea"/>
          <a:cs typeface="+mn-cs"/>
          <a:sym typeface="Times New Roman"/>
        </a:defRPr>
      </a:lvl6pPr>
      <a:lvl7pPr marL="0" marR="0" indent="914400" algn="l" defTabSz="914400" rtl="0" latinLnBrk="0">
        <a:lnSpc>
          <a:spcPct val="100000"/>
        </a:lnSpc>
        <a:spcBef>
          <a:spcPts val="0"/>
        </a:spcBef>
        <a:spcAft>
          <a:spcPts val="0"/>
        </a:spcAft>
        <a:buClrTx/>
        <a:buSzTx/>
        <a:buFontTx/>
        <a:buNone/>
        <a:tabLst/>
        <a:defRPr b="0" baseline="0" cap="none" i="0" spc="0" strike="noStrike" sz="4400" u="none">
          <a:solidFill>
            <a:srgbClr val="006633"/>
          </a:solidFill>
          <a:uFillTx/>
          <a:latin typeface="+mn-lt"/>
          <a:ea typeface="+mn-ea"/>
          <a:cs typeface="+mn-cs"/>
          <a:sym typeface="Times New Roman"/>
        </a:defRPr>
      </a:lvl7pPr>
      <a:lvl8pPr marL="0" marR="0" indent="1371600" algn="l" defTabSz="914400" rtl="0" latinLnBrk="0">
        <a:lnSpc>
          <a:spcPct val="100000"/>
        </a:lnSpc>
        <a:spcBef>
          <a:spcPts val="0"/>
        </a:spcBef>
        <a:spcAft>
          <a:spcPts val="0"/>
        </a:spcAft>
        <a:buClrTx/>
        <a:buSzTx/>
        <a:buFontTx/>
        <a:buNone/>
        <a:tabLst/>
        <a:defRPr b="0" baseline="0" cap="none" i="0" spc="0" strike="noStrike" sz="4400" u="none">
          <a:solidFill>
            <a:srgbClr val="006633"/>
          </a:solidFill>
          <a:uFillTx/>
          <a:latin typeface="+mn-lt"/>
          <a:ea typeface="+mn-ea"/>
          <a:cs typeface="+mn-cs"/>
          <a:sym typeface="Times New Roman"/>
        </a:defRPr>
      </a:lvl8pPr>
      <a:lvl9pPr marL="0" marR="0" indent="1828800" algn="l" defTabSz="914400" rtl="0" latinLnBrk="0">
        <a:lnSpc>
          <a:spcPct val="100000"/>
        </a:lnSpc>
        <a:spcBef>
          <a:spcPts val="0"/>
        </a:spcBef>
        <a:spcAft>
          <a:spcPts val="0"/>
        </a:spcAft>
        <a:buClrTx/>
        <a:buSzTx/>
        <a:buFontTx/>
        <a:buNone/>
        <a:tabLst/>
        <a:defRPr b="0" baseline="0" cap="none" i="0" spc="0" strike="noStrike" sz="4400" u="none">
          <a:solidFill>
            <a:srgbClr val="006633"/>
          </a:solidFill>
          <a:uFillTx/>
          <a:latin typeface="+mn-lt"/>
          <a:ea typeface="+mn-ea"/>
          <a:cs typeface="+mn-cs"/>
          <a:sym typeface="Times New Roman"/>
        </a:defRPr>
      </a:lvl9pPr>
    </p:titleStyle>
    <p:bodyStyle>
      <a:lvl1pPr marL="342900" marR="0" indent="-342900" algn="l" defTabSz="914400" rtl="0" latinLnBrk="0">
        <a:lnSpc>
          <a:spcPct val="100000"/>
        </a:lnSpc>
        <a:spcBef>
          <a:spcPts val="700"/>
        </a:spcBef>
        <a:spcAft>
          <a:spcPts val="0"/>
        </a:spcAft>
        <a:buClr>
          <a:srgbClr val="006633"/>
        </a:buClr>
        <a:buSzPct val="90000"/>
        <a:buFontTx/>
        <a:buChar char="•"/>
        <a:tabLst/>
        <a:defRPr b="0" baseline="0" cap="none" i="0" spc="0" strike="noStrike" sz="3200" u="none">
          <a:solidFill>
            <a:srgbClr val="000000"/>
          </a:solidFill>
          <a:uFillTx/>
          <a:latin typeface="+mn-lt"/>
          <a:ea typeface="+mn-ea"/>
          <a:cs typeface="+mn-cs"/>
          <a:sym typeface="Times New Roman"/>
        </a:defRPr>
      </a:lvl1pPr>
      <a:lvl2pPr marL="783771" marR="0" indent="-326571" algn="l" defTabSz="914400" rtl="0" latinLnBrk="0">
        <a:lnSpc>
          <a:spcPct val="100000"/>
        </a:lnSpc>
        <a:spcBef>
          <a:spcPts val="700"/>
        </a:spcBef>
        <a:spcAft>
          <a:spcPts val="0"/>
        </a:spcAft>
        <a:buClr>
          <a:srgbClr val="006633"/>
        </a:buClr>
        <a:buSzPct val="100000"/>
        <a:buFontTx/>
        <a:buChar char="–"/>
        <a:tabLst/>
        <a:defRPr b="0" baseline="0" cap="none" i="0" spc="0" strike="noStrike" sz="3200" u="none">
          <a:solidFill>
            <a:srgbClr val="000000"/>
          </a:solidFill>
          <a:uFillTx/>
          <a:latin typeface="+mn-lt"/>
          <a:ea typeface="+mn-ea"/>
          <a:cs typeface="+mn-cs"/>
          <a:sym typeface="Times New Roman"/>
        </a:defRPr>
      </a:lvl2pPr>
      <a:lvl3pPr marL="1219200" marR="0" indent="-304800" algn="l" defTabSz="914400" rtl="0" latinLnBrk="0">
        <a:lnSpc>
          <a:spcPct val="100000"/>
        </a:lnSpc>
        <a:spcBef>
          <a:spcPts val="700"/>
        </a:spcBef>
        <a:spcAft>
          <a:spcPts val="0"/>
        </a:spcAft>
        <a:buClr>
          <a:srgbClr val="006633"/>
        </a:buClr>
        <a:buSzPct val="100000"/>
        <a:buFontTx/>
        <a:buChar char="•"/>
        <a:tabLst/>
        <a:defRPr b="0" baseline="0" cap="none" i="0" spc="0" strike="noStrike" sz="3200" u="none">
          <a:solidFill>
            <a:srgbClr val="000000"/>
          </a:solidFill>
          <a:uFillTx/>
          <a:latin typeface="+mn-lt"/>
          <a:ea typeface="+mn-ea"/>
          <a:cs typeface="+mn-cs"/>
          <a:sym typeface="Times New Roman"/>
        </a:defRPr>
      </a:lvl3pPr>
      <a:lvl4pPr marL="1737360" marR="0" indent="-365760" algn="l" defTabSz="914400" rtl="0" latinLnBrk="0">
        <a:lnSpc>
          <a:spcPct val="100000"/>
        </a:lnSpc>
        <a:spcBef>
          <a:spcPts val="700"/>
        </a:spcBef>
        <a:spcAft>
          <a:spcPts val="0"/>
        </a:spcAft>
        <a:buClr>
          <a:srgbClr val="006633"/>
        </a:buClr>
        <a:buSzPct val="100000"/>
        <a:buFontTx/>
        <a:buChar char="–"/>
        <a:tabLst/>
        <a:defRPr b="0" baseline="0" cap="none" i="0" spc="0" strike="noStrike" sz="3200" u="none">
          <a:solidFill>
            <a:srgbClr val="000000"/>
          </a:solidFill>
          <a:uFillTx/>
          <a:latin typeface="+mn-lt"/>
          <a:ea typeface="+mn-ea"/>
          <a:cs typeface="+mn-cs"/>
          <a:sym typeface="Times New Roman"/>
        </a:defRPr>
      </a:lvl4pPr>
      <a:lvl5pPr marL="2235200" marR="0" indent="-406400" algn="l" defTabSz="914400" rtl="0" latinLnBrk="0">
        <a:lnSpc>
          <a:spcPct val="100000"/>
        </a:lnSpc>
        <a:spcBef>
          <a:spcPts val="700"/>
        </a:spcBef>
        <a:spcAft>
          <a:spcPts val="0"/>
        </a:spcAft>
        <a:buClr>
          <a:srgbClr val="006633"/>
        </a:buClr>
        <a:buSzPct val="100000"/>
        <a:buFontTx/>
        <a:buChar char="•"/>
        <a:tabLst/>
        <a:defRPr b="0" baseline="0" cap="none" i="0" spc="0" strike="noStrike" sz="3200" u="none">
          <a:solidFill>
            <a:srgbClr val="000000"/>
          </a:solidFill>
          <a:uFillTx/>
          <a:latin typeface="+mn-lt"/>
          <a:ea typeface="+mn-ea"/>
          <a:cs typeface="+mn-cs"/>
          <a:sym typeface="Times New Roman"/>
        </a:defRPr>
      </a:lvl5pPr>
      <a:lvl6pPr marL="2692400" marR="0" indent="-406400" algn="l" defTabSz="914400" rtl="0" latinLnBrk="0">
        <a:lnSpc>
          <a:spcPct val="100000"/>
        </a:lnSpc>
        <a:spcBef>
          <a:spcPts val="700"/>
        </a:spcBef>
        <a:spcAft>
          <a:spcPts val="0"/>
        </a:spcAft>
        <a:buClr>
          <a:srgbClr val="006633"/>
        </a:buClr>
        <a:buSzPct val="100000"/>
        <a:buFont typeface="Wingdings"/>
        <a:buChar char=""/>
        <a:tabLst/>
        <a:defRPr b="0" baseline="0" cap="none" i="0" spc="0" strike="noStrike" sz="3200" u="none">
          <a:solidFill>
            <a:srgbClr val="000000"/>
          </a:solidFill>
          <a:uFillTx/>
          <a:latin typeface="+mn-lt"/>
          <a:ea typeface="+mn-ea"/>
          <a:cs typeface="+mn-cs"/>
          <a:sym typeface="Times New Roman"/>
        </a:defRPr>
      </a:lvl6pPr>
      <a:lvl7pPr marL="3149600" marR="0" indent="-406400" algn="l" defTabSz="914400" rtl="0" latinLnBrk="0">
        <a:lnSpc>
          <a:spcPct val="100000"/>
        </a:lnSpc>
        <a:spcBef>
          <a:spcPts val="700"/>
        </a:spcBef>
        <a:spcAft>
          <a:spcPts val="0"/>
        </a:spcAft>
        <a:buClr>
          <a:srgbClr val="006633"/>
        </a:buClr>
        <a:buSzPct val="100000"/>
        <a:buFont typeface="Wingdings"/>
        <a:buChar char=""/>
        <a:tabLst/>
        <a:defRPr b="0" baseline="0" cap="none" i="0" spc="0" strike="noStrike" sz="3200" u="none">
          <a:solidFill>
            <a:srgbClr val="000000"/>
          </a:solidFill>
          <a:uFillTx/>
          <a:latin typeface="+mn-lt"/>
          <a:ea typeface="+mn-ea"/>
          <a:cs typeface="+mn-cs"/>
          <a:sym typeface="Times New Roman"/>
        </a:defRPr>
      </a:lvl7pPr>
      <a:lvl8pPr marL="3606800" marR="0" indent="-406400" algn="l" defTabSz="914400" rtl="0" latinLnBrk="0">
        <a:lnSpc>
          <a:spcPct val="100000"/>
        </a:lnSpc>
        <a:spcBef>
          <a:spcPts val="700"/>
        </a:spcBef>
        <a:spcAft>
          <a:spcPts val="0"/>
        </a:spcAft>
        <a:buClr>
          <a:srgbClr val="006633"/>
        </a:buClr>
        <a:buSzPct val="100000"/>
        <a:buFont typeface="Wingdings"/>
        <a:buChar char=""/>
        <a:tabLst/>
        <a:defRPr b="0" baseline="0" cap="none" i="0" spc="0" strike="noStrike" sz="3200" u="none">
          <a:solidFill>
            <a:srgbClr val="000000"/>
          </a:solidFill>
          <a:uFillTx/>
          <a:latin typeface="+mn-lt"/>
          <a:ea typeface="+mn-ea"/>
          <a:cs typeface="+mn-cs"/>
          <a:sym typeface="Times New Roman"/>
        </a:defRPr>
      </a:lvl8pPr>
      <a:lvl9pPr marL="4064000" marR="0" indent="-406400" algn="l" defTabSz="914400" rtl="0" latinLnBrk="0">
        <a:lnSpc>
          <a:spcPct val="100000"/>
        </a:lnSpc>
        <a:spcBef>
          <a:spcPts val="700"/>
        </a:spcBef>
        <a:spcAft>
          <a:spcPts val="0"/>
        </a:spcAft>
        <a:buClr>
          <a:srgbClr val="006633"/>
        </a:buClr>
        <a:buSzPct val="100000"/>
        <a:buFont typeface="Wingdings"/>
        <a:buChar char=""/>
        <a:tabLst/>
        <a:defRPr b="0" baseline="0" cap="none" i="0" spc="0" strike="noStrike" sz="3200" u="none">
          <a:solidFill>
            <a:srgbClr val="000000"/>
          </a:solidFill>
          <a:uFillTx/>
          <a:latin typeface="+mn-lt"/>
          <a:ea typeface="+mn-ea"/>
          <a:cs typeface="+mn-cs"/>
          <a:sym typeface="Times New Roman"/>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imes New Roman"/>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imes New Roman"/>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imes New Roman"/>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imes New Roman"/>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imes New Roman"/>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imes New Roman"/>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imes New Roman"/>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imes New Roman"/>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imes New Roma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 Id="rId3" Type="http://schemas.openxmlformats.org/officeDocument/2006/relationships/image" Target="../media/image8.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 Id="rId3" Type="http://schemas.openxmlformats.org/officeDocument/2006/relationships/image" Target="../media/image26.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 Id="rId3" Type="http://schemas.openxmlformats.org/officeDocument/2006/relationships/image" Target="../media/image28.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 Id="rId3" Type="http://schemas.openxmlformats.org/officeDocument/2006/relationships/image" Target="../media/image3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4.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6.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5.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png"/><Relationship Id="rId3" Type="http://schemas.openxmlformats.org/officeDocument/2006/relationships/image" Target="../media/image48.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 Id="rId3" Type="http://schemas.openxmlformats.org/officeDocument/2006/relationships/image" Target="../media/image50.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1.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2.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3.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5.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6.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image" Target="../media/image5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8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0.png"/><Relationship Id="rId3" Type="http://schemas.openxmlformats.org/officeDocument/2006/relationships/image" Target="../media/image58.png"/></Relationships>

</file>

<file path=ppt/slides/_rels/slide8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矩形"/>
          <p:cNvSpPr/>
          <p:nvPr/>
        </p:nvSpPr>
        <p:spPr>
          <a:xfrm>
            <a:off x="0" y="4038600"/>
            <a:ext cx="9191625" cy="2133600"/>
          </a:xfrm>
          <a:prstGeom prst="rect">
            <a:avLst/>
          </a:prstGeom>
          <a:gradFill>
            <a:gsLst>
              <a:gs pos="0">
                <a:srgbClr val="76765E"/>
              </a:gs>
              <a:gs pos="50000">
                <a:srgbClr val="FFFFCC"/>
              </a:gs>
              <a:gs pos="100000">
                <a:srgbClr val="76765E"/>
              </a:gs>
            </a:gsLst>
          </a:gradFill>
          <a:ln w="12700">
            <a:miter lim="400000"/>
          </a:ln>
        </p:spPr>
        <p:txBody>
          <a:bodyPr lIns="45719" rIns="45719" anchor="ctr"/>
          <a:lstStyle/>
          <a:p>
            <a:pPr>
              <a:defRPr>
                <a:solidFill>
                  <a:srgbClr val="EAEAEA"/>
                </a:solidFill>
              </a:defRPr>
            </a:pPr>
          </a:p>
        </p:txBody>
      </p:sp>
      <p:sp>
        <p:nvSpPr>
          <p:cNvPr id="87" name="数据挖掘与决策支持"/>
          <p:cNvSpPr txBox="1"/>
          <p:nvPr>
            <p:ph type="title"/>
          </p:nvPr>
        </p:nvSpPr>
        <p:spPr>
          <a:xfrm>
            <a:off x="685800" y="1447800"/>
            <a:ext cx="7848600" cy="1219200"/>
          </a:xfrm>
          <a:prstGeom prst="rect">
            <a:avLst/>
          </a:prstGeom>
        </p:spPr>
        <p:txBody>
          <a:bodyPr/>
          <a:lstStyle/>
          <a:p>
            <a:pPr defTabSz="365760">
              <a:defRPr b="1" sz="2640"/>
            </a:pPr>
            <a:br/>
            <a:r>
              <a:rPr>
                <a:latin typeface="隶书"/>
                <a:ea typeface="隶书"/>
                <a:cs typeface="隶书"/>
                <a:sym typeface="隶书"/>
              </a:rPr>
              <a:t>数据挖掘与决策支持</a:t>
            </a:r>
            <a:br>
              <a:rPr>
                <a:latin typeface="隶书"/>
                <a:ea typeface="隶书"/>
                <a:cs typeface="隶书"/>
                <a:sym typeface="隶书"/>
              </a:rPr>
            </a:br>
          </a:p>
        </p:txBody>
      </p:sp>
      <p:sp>
        <p:nvSpPr>
          <p:cNvPr id="88" name="物流大数据分析 拓展"/>
          <p:cNvSpPr txBox="1"/>
          <p:nvPr/>
        </p:nvSpPr>
        <p:spPr>
          <a:xfrm>
            <a:off x="1722120" y="4267200"/>
            <a:ext cx="5741035" cy="599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600"/>
              </a:spcBef>
              <a:defRPr sz="2800">
                <a:latin typeface="宋体"/>
                <a:ea typeface="宋体"/>
                <a:cs typeface="宋体"/>
                <a:sym typeface="宋体"/>
              </a:defRPr>
            </a:lvl1pPr>
          </a:lstStyle>
          <a:p>
            <a:pPr/>
            <a:r>
              <a:t>物流大数据分析 拓展</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数据可以产生商业价值"/>
          <p:cNvSpPr txBox="1"/>
          <p:nvPr>
            <p:ph type="title"/>
          </p:nvPr>
        </p:nvSpPr>
        <p:spPr>
          <a:xfrm>
            <a:off x="1828800" y="0"/>
            <a:ext cx="7086600" cy="14478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数据可以产生商业价值</a:t>
            </a:r>
          </a:p>
        </p:txBody>
      </p:sp>
      <p:sp>
        <p:nvSpPr>
          <p:cNvPr id="354" name="可以想象在老年杂志上登载怎样的广告？…"/>
          <p:cNvSpPr txBox="1"/>
          <p:nvPr>
            <p:ph type="body" sz="half" idx="1"/>
          </p:nvPr>
        </p:nvSpPr>
        <p:spPr>
          <a:xfrm>
            <a:off x="762000" y="2286000"/>
            <a:ext cx="7772400" cy="3124200"/>
          </a:xfrm>
          <a:prstGeom prst="rect">
            <a:avLst/>
          </a:prstGeom>
        </p:spPr>
        <p:txBody>
          <a:bodyPr/>
          <a:lstStyle/>
          <a:p>
            <a:pPr>
              <a:buChar char="Ú"/>
            </a:pPr>
            <a:r>
              <a:rPr>
                <a:latin typeface="楷体_GB2312"/>
                <a:ea typeface="楷体_GB2312"/>
                <a:cs typeface="楷体_GB2312"/>
                <a:sym typeface="楷体_GB2312"/>
              </a:rPr>
              <a:t>可以想象在老年杂志上登载怎样的广告？</a:t>
            </a:r>
            <a:endParaRPr>
              <a:latin typeface="楷体_GB2312"/>
              <a:ea typeface="楷体_GB2312"/>
              <a:cs typeface="楷体_GB2312"/>
              <a:sym typeface="楷体_GB2312"/>
            </a:endParaRPr>
          </a:p>
          <a:p>
            <a:pPr>
              <a:buChar char="Ú"/>
            </a:pPr>
            <a:r>
              <a:rPr>
                <a:latin typeface="楷体_GB2312"/>
                <a:ea typeface="楷体_GB2312"/>
                <a:cs typeface="楷体_GB2312"/>
                <a:sym typeface="楷体_GB2312"/>
              </a:rPr>
              <a:t>如何防止信用卡盗用？</a:t>
            </a:r>
            <a:endParaRPr>
              <a:latin typeface="楷体_GB2312"/>
              <a:ea typeface="楷体_GB2312"/>
              <a:cs typeface="楷体_GB2312"/>
              <a:sym typeface="楷体_GB2312"/>
            </a:endParaRPr>
          </a:p>
          <a:p>
            <a:pPr>
              <a:buChar char="Ú"/>
            </a:pPr>
            <a:r>
              <a:rPr>
                <a:latin typeface="楷体_GB2312"/>
                <a:ea typeface="楷体_GB2312"/>
                <a:cs typeface="楷体_GB2312"/>
                <a:sym typeface="楷体_GB2312"/>
              </a:rPr>
              <a:t>地质采矿</a:t>
            </a:r>
            <a:endParaRPr>
              <a:latin typeface="楷体_GB2312"/>
              <a:ea typeface="楷体_GB2312"/>
              <a:cs typeface="楷体_GB2312"/>
              <a:sym typeface="楷体_GB2312"/>
            </a:endParaRPr>
          </a:p>
          <a:p>
            <a:pPr>
              <a:buChar char="Ú"/>
            </a:pPr>
            <a:r>
              <a:rPr>
                <a:latin typeface="楷体_GB2312"/>
                <a:ea typeface="楷体_GB2312"/>
                <a:cs typeface="楷体_GB2312"/>
                <a:sym typeface="楷体_GB2312"/>
              </a:rPr>
              <a:t>婴儿纸尿布和啤酒的故事</a:t>
            </a:r>
          </a:p>
        </p:txBody>
      </p:sp>
      <p:sp>
        <p:nvSpPr>
          <p:cNvPr id="355"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远古至今即存在数据挖掘"/>
          <p:cNvSpPr txBox="1"/>
          <p:nvPr>
            <p:ph type="title"/>
          </p:nvPr>
        </p:nvSpPr>
        <p:spPr>
          <a:xfrm>
            <a:off x="1676400" y="380999"/>
            <a:ext cx="7086600" cy="771527"/>
          </a:xfrm>
          <a:prstGeom prst="rect">
            <a:avLst/>
          </a:prstGeom>
        </p:spPr>
        <p:txBody>
          <a:bodyPr/>
          <a:lstStyle/>
          <a:p>
            <a:pPr defTabSz="804672">
              <a:defRPr sz="3872"/>
            </a:pPr>
            <a:r>
              <a:rPr>
                <a:latin typeface="隶书"/>
                <a:ea typeface="隶书"/>
                <a:cs typeface="隶书"/>
                <a:sym typeface="隶书"/>
              </a:rPr>
              <a:t>远古至今即存在</a:t>
            </a:r>
            <a:r>
              <a:rPr>
                <a:latin typeface="隶书"/>
                <a:ea typeface="隶书"/>
                <a:cs typeface="隶书"/>
                <a:sym typeface="隶书"/>
              </a:rPr>
              <a:t>数据挖掘</a:t>
            </a:r>
          </a:p>
        </p:txBody>
      </p:sp>
      <p:sp>
        <p:nvSpPr>
          <p:cNvPr id="358" name="月晕知风…"/>
          <p:cNvSpPr txBox="1"/>
          <p:nvPr>
            <p:ph type="body" idx="1"/>
          </p:nvPr>
        </p:nvSpPr>
        <p:spPr>
          <a:xfrm>
            <a:off x="1219200" y="2209800"/>
            <a:ext cx="6681788" cy="4114800"/>
          </a:xfrm>
          <a:prstGeom prst="rect">
            <a:avLst/>
          </a:prstGeom>
        </p:spPr>
        <p:txBody>
          <a:bodyPr/>
          <a:lstStyle/>
          <a:p>
            <a:pPr>
              <a:buChar char="Ú"/>
              <a:defRPr>
                <a:latin typeface="標楷體"/>
                <a:ea typeface="標楷體"/>
                <a:cs typeface="標楷體"/>
                <a:sym typeface="標楷體"/>
              </a:defRPr>
            </a:pPr>
            <a:r>
              <a:t>月晕</a:t>
            </a:r>
            <a:r>
              <a:rPr>
                <a:latin typeface="Wingdings"/>
                <a:ea typeface="Wingdings"/>
                <a:cs typeface="Wingdings"/>
                <a:sym typeface="Wingdings"/>
              </a:rPr>
              <a:t></a:t>
            </a:r>
            <a:r>
              <a:rPr>
                <a:solidFill>
                  <a:srgbClr val="0665C6"/>
                </a:solidFill>
              </a:rPr>
              <a:t>知风</a:t>
            </a:r>
            <a:endParaRPr>
              <a:solidFill>
                <a:srgbClr val="0665C6"/>
              </a:solidFill>
            </a:endParaRPr>
          </a:p>
          <a:p>
            <a:pPr>
              <a:buChar char="Ú"/>
              <a:defRPr>
                <a:latin typeface="標楷體"/>
                <a:ea typeface="標楷體"/>
                <a:cs typeface="標楷體"/>
                <a:sym typeface="標楷體"/>
              </a:defRPr>
            </a:pPr>
            <a:r>
              <a:t>晚上起雾</a:t>
            </a:r>
            <a:r>
              <a:rPr>
                <a:latin typeface="Wingdings"/>
                <a:ea typeface="Wingdings"/>
                <a:cs typeface="Wingdings"/>
                <a:sym typeface="Wingdings"/>
              </a:rPr>
              <a:t></a:t>
            </a:r>
            <a:r>
              <a:rPr>
                <a:solidFill>
                  <a:srgbClr val="0665C6"/>
                </a:solidFill>
              </a:rPr>
              <a:t>第二天晴天</a:t>
            </a:r>
            <a:endParaRPr>
              <a:solidFill>
                <a:srgbClr val="0665C6"/>
              </a:solidFill>
            </a:endParaRPr>
          </a:p>
          <a:p>
            <a:pPr>
              <a:buChar char="Ú"/>
              <a:defRPr>
                <a:latin typeface="標楷體"/>
                <a:ea typeface="標楷體"/>
                <a:cs typeface="標楷體"/>
                <a:sym typeface="標楷體"/>
              </a:defRPr>
            </a:pPr>
            <a:r>
              <a:t>看到妈妈拿鞭子</a:t>
            </a:r>
            <a:r>
              <a:rPr>
                <a:latin typeface="Wingdings"/>
                <a:ea typeface="Wingdings"/>
                <a:cs typeface="Wingdings"/>
                <a:sym typeface="Wingdings"/>
              </a:rPr>
              <a:t></a:t>
            </a:r>
            <a:r>
              <a:rPr>
                <a:solidFill>
                  <a:srgbClr val="0665C6"/>
                </a:solidFill>
                <a:latin typeface="宋体"/>
                <a:ea typeface="宋体"/>
                <a:cs typeface="宋体"/>
                <a:sym typeface="宋体"/>
              </a:rPr>
              <a:t>逃</a:t>
            </a:r>
            <a:r>
              <a:rPr>
                <a:solidFill>
                  <a:srgbClr val="0665C6"/>
                </a:solidFill>
              </a:rPr>
              <a:t>跑</a:t>
            </a:r>
            <a:endParaRPr>
              <a:solidFill>
                <a:srgbClr val="0665C6"/>
              </a:solidFill>
            </a:endParaRPr>
          </a:p>
          <a:p>
            <a:pPr>
              <a:buChar char="Ú"/>
              <a:defRPr>
                <a:latin typeface="標楷體"/>
                <a:ea typeface="標楷體"/>
                <a:cs typeface="標楷體"/>
                <a:sym typeface="標楷體"/>
              </a:defRPr>
            </a:pPr>
            <a:r>
              <a:t>這些在我們的传统用法称之为：</a:t>
            </a:r>
          </a:p>
          <a:p>
            <a:pPr lvl="1" marL="742950" indent="-285750">
              <a:spcBef>
                <a:spcPts val="0"/>
              </a:spcBef>
              <a:buClrTx/>
              <a:defRPr>
                <a:solidFill>
                  <a:srgbClr val="0665C6"/>
                </a:solidFill>
                <a:latin typeface="標楷體"/>
                <a:ea typeface="標楷體"/>
                <a:cs typeface="標楷體"/>
                <a:sym typeface="標楷體"/>
              </a:defRPr>
            </a:pPr>
            <a:r>
              <a:t>经验法则</a:t>
            </a:r>
          </a:p>
        </p:txBody>
      </p:sp>
      <p:sp>
        <p:nvSpPr>
          <p:cNvPr id="359"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数据挖掘--从大量数据中寻找规律技术，是统计学、数据库技术和人工智能技术等的综合。"/>
          <p:cNvSpPr txBox="1"/>
          <p:nvPr>
            <p:ph type="body" idx="1"/>
          </p:nvPr>
        </p:nvSpPr>
        <p:spPr>
          <a:xfrm>
            <a:off x="838200" y="1600200"/>
            <a:ext cx="7772400" cy="4114800"/>
          </a:xfrm>
          <a:prstGeom prst="rect">
            <a:avLst/>
          </a:prstGeom>
        </p:spPr>
        <p:txBody>
          <a:bodyPr/>
          <a:lstStyle/>
          <a:p>
            <a:pPr>
              <a:spcBef>
                <a:spcPts val="0"/>
              </a:spcBef>
              <a:buSzTx/>
              <a:buFont typeface="Wingdings"/>
              <a:buNone/>
              <a:defRPr b="1">
                <a:solidFill>
                  <a:srgbClr val="0000FF"/>
                </a:solidFill>
                <a:effectLst>
                  <a:outerShdw sx="100000" sy="100000" kx="0" ky="0" algn="b" rotWithShape="0" blurRad="12700" dist="25400" dir="2700000">
                    <a:srgbClr val="DDDDDD"/>
                  </a:outerShdw>
                </a:effectLst>
                <a:latin typeface="楷体_GB2312"/>
                <a:ea typeface="楷体_GB2312"/>
                <a:cs typeface="楷体_GB2312"/>
                <a:sym typeface="楷体_GB2312"/>
              </a:defRPr>
            </a:pPr>
            <a:r>
              <a:t>      数据挖掘</a:t>
            </a:r>
            <a:r>
              <a:t>--</a:t>
            </a:r>
            <a:r>
              <a:rPr>
                <a:solidFill>
                  <a:srgbClr val="CC3300"/>
                </a:solidFill>
              </a:rPr>
              <a:t>从大量数据中寻找规律技术，是统计学、数据库技术和人工智能技术等的综合。</a:t>
            </a:r>
          </a:p>
        </p:txBody>
      </p:sp>
      <p:pic>
        <p:nvPicPr>
          <p:cNvPr id="362" name="image.png" descr="image.png"/>
          <p:cNvPicPr>
            <a:picLocks noChangeAspect="1"/>
          </p:cNvPicPr>
          <p:nvPr/>
        </p:nvPicPr>
        <p:blipFill>
          <a:blip r:embed="rId2">
            <a:extLst/>
          </a:blip>
          <a:stretch>
            <a:fillRect/>
          </a:stretch>
        </p:blipFill>
        <p:spPr>
          <a:xfrm>
            <a:off x="2514600" y="3276600"/>
            <a:ext cx="4333875" cy="3019425"/>
          </a:xfrm>
          <a:prstGeom prst="rect">
            <a:avLst/>
          </a:prstGeom>
          <a:ln w="12700">
            <a:miter lim="400000"/>
          </a:ln>
        </p:spPr>
      </p:pic>
      <p:sp>
        <p:nvSpPr>
          <p:cNvPr id="363"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数据挖掘的功能"/>
          <p:cNvSpPr txBox="1"/>
          <p:nvPr>
            <p:ph type="title"/>
          </p:nvPr>
        </p:nvSpPr>
        <p:spPr>
          <a:xfrm>
            <a:off x="1752600" y="0"/>
            <a:ext cx="7086600" cy="1447800"/>
          </a:xfrm>
          <a:prstGeom prst="rect">
            <a:avLst/>
          </a:prstGeom>
        </p:spPr>
        <p:txBody>
          <a:bodyPr/>
          <a:lstStyle/>
          <a:p>
            <a:pPr>
              <a:defRPr>
                <a:latin typeface="隶书"/>
                <a:ea typeface="隶书"/>
                <a:cs typeface="隶书"/>
                <a:sym typeface="隶书"/>
              </a:defRPr>
            </a:pPr>
            <a:r>
              <a:t>数据挖掘</a:t>
            </a:r>
            <a:r>
              <a:t>的功能 </a:t>
            </a:r>
          </a:p>
        </p:txBody>
      </p:sp>
      <p:sp>
        <p:nvSpPr>
          <p:cNvPr id="366"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
        <p:nvSpPr>
          <p:cNvPr id="367" name="分类: Decision Tree, Neural Network etc.…"/>
          <p:cNvSpPr txBox="1"/>
          <p:nvPr>
            <p:ph type="body" idx="1"/>
          </p:nvPr>
        </p:nvSpPr>
        <p:spPr>
          <a:xfrm>
            <a:off x="762000" y="2133600"/>
            <a:ext cx="7772400" cy="4114800"/>
          </a:xfrm>
          <a:prstGeom prst="rect">
            <a:avLst/>
          </a:prstGeom>
        </p:spPr>
        <p:txBody>
          <a:bodyPr/>
          <a:lstStyle/>
          <a:p>
            <a:pPr>
              <a:buChar char="Ú"/>
            </a:pPr>
            <a:r>
              <a:rPr>
                <a:latin typeface="宋体"/>
                <a:ea typeface="宋体"/>
                <a:cs typeface="宋体"/>
                <a:sym typeface="宋体"/>
              </a:rPr>
              <a:t>分类</a:t>
            </a:r>
            <a:r>
              <a:t>: </a:t>
            </a:r>
            <a:r>
              <a:t>Decision Tree, Neural Network etc.</a:t>
            </a:r>
          </a:p>
          <a:p>
            <a:pPr>
              <a:buChar char="Ú"/>
            </a:pPr>
            <a:r>
              <a:rPr>
                <a:latin typeface="宋体"/>
                <a:ea typeface="宋体"/>
                <a:cs typeface="宋体"/>
                <a:sym typeface="宋体"/>
              </a:rPr>
              <a:t>推估</a:t>
            </a:r>
            <a:r>
              <a:t>: </a:t>
            </a:r>
            <a:r>
              <a:t>Regression &amp; Neural Network etc.</a:t>
            </a:r>
          </a:p>
          <a:p>
            <a:pPr>
              <a:buChar char="Ú"/>
            </a:pPr>
            <a:r>
              <a:rPr>
                <a:latin typeface="宋体"/>
                <a:ea typeface="宋体"/>
                <a:cs typeface="宋体"/>
                <a:sym typeface="宋体"/>
              </a:rPr>
              <a:t>预测</a:t>
            </a:r>
            <a:r>
              <a:t>: </a:t>
            </a:r>
            <a:r>
              <a:t>Decision Tree, Neural Network etc.</a:t>
            </a:r>
          </a:p>
          <a:p>
            <a:pPr>
              <a:buChar char="Ú"/>
            </a:pPr>
            <a:r>
              <a:rPr>
                <a:latin typeface="宋体"/>
                <a:ea typeface="宋体"/>
                <a:cs typeface="宋体"/>
                <a:sym typeface="宋体"/>
              </a:rPr>
              <a:t>关联分组</a:t>
            </a:r>
            <a:r>
              <a:t>: </a:t>
            </a:r>
            <a:r>
              <a:t>GRI, Apriori etc.</a:t>
            </a:r>
          </a:p>
          <a:p>
            <a:pPr>
              <a:buChar char="Ú"/>
            </a:pPr>
            <a:r>
              <a:rPr>
                <a:latin typeface="宋体"/>
                <a:ea typeface="宋体"/>
                <a:cs typeface="宋体"/>
                <a:sym typeface="宋体"/>
              </a:rPr>
              <a:t>聚类</a:t>
            </a:r>
            <a:r>
              <a:t>: </a:t>
            </a:r>
            <a:r>
              <a:t>K-means &amp; Kohonen Network</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需要数据挖掘的5条理由"/>
          <p:cNvSpPr txBox="1"/>
          <p:nvPr>
            <p:ph type="title"/>
          </p:nvPr>
        </p:nvSpPr>
        <p:spPr>
          <a:xfrm>
            <a:off x="1905000" y="0"/>
            <a:ext cx="7086600" cy="1447800"/>
          </a:xfrm>
          <a:prstGeom prst="rect">
            <a:avLst/>
          </a:prstGeom>
        </p:spPr>
        <p:txBody>
          <a:bodyPr/>
          <a:lstStyle>
            <a:lvl1pPr>
              <a:defRPr>
                <a:latin typeface="隶书"/>
                <a:ea typeface="隶书"/>
                <a:cs typeface="隶书"/>
                <a:sym typeface="隶书"/>
              </a:defRPr>
            </a:lvl1pPr>
          </a:lstStyle>
          <a:p>
            <a:pPr/>
            <a:r>
              <a:t>需要数据挖掘的5条理由</a:t>
            </a:r>
          </a:p>
        </p:txBody>
      </p:sp>
      <p:sp>
        <p:nvSpPr>
          <p:cNvPr id="370" name="Large number of records (cases) (108-1012 bytes)…"/>
          <p:cNvSpPr txBox="1"/>
          <p:nvPr>
            <p:ph type="body" idx="1"/>
          </p:nvPr>
        </p:nvSpPr>
        <p:spPr>
          <a:xfrm>
            <a:off x="685800" y="1676400"/>
            <a:ext cx="7772400" cy="4419600"/>
          </a:xfrm>
          <a:prstGeom prst="rect">
            <a:avLst/>
          </a:prstGeom>
        </p:spPr>
        <p:txBody>
          <a:bodyPr/>
          <a:lstStyle/>
          <a:p>
            <a:pPr lvl="1" marL="742950" indent="-285750">
              <a:lnSpc>
                <a:spcPct val="90000"/>
              </a:lnSpc>
              <a:spcBef>
                <a:spcPts val="0"/>
              </a:spcBef>
              <a:buClrTx/>
              <a:defRPr sz="2800"/>
            </a:pPr>
            <a:r>
              <a:t>Large number of records (cases) (10</a:t>
            </a:r>
            <a:r>
              <a:rPr baseline="30000"/>
              <a:t>8</a:t>
            </a:r>
            <a:r>
              <a:t>-10</a:t>
            </a:r>
            <a:r>
              <a:rPr baseline="30000"/>
              <a:t>12</a:t>
            </a:r>
            <a:r>
              <a:t> bytes)</a:t>
            </a:r>
          </a:p>
          <a:p>
            <a:pPr lvl="1" marL="742950" indent="-285750">
              <a:lnSpc>
                <a:spcPct val="90000"/>
              </a:lnSpc>
              <a:spcBef>
                <a:spcPts val="0"/>
              </a:spcBef>
              <a:buClrTx/>
              <a:defRPr sz="2800"/>
            </a:pPr>
            <a:r>
              <a:t>High dimensional data (variables) (10-10</a:t>
            </a:r>
            <a:r>
              <a:rPr baseline="30000"/>
              <a:t>4</a:t>
            </a:r>
            <a:r>
              <a:t> attributes)</a:t>
            </a:r>
          </a:p>
          <a:p>
            <a:pPr lvl="1" marL="742950" indent="-285750">
              <a:lnSpc>
                <a:spcPct val="90000"/>
              </a:lnSpc>
              <a:spcBef>
                <a:spcPts val="0"/>
              </a:spcBef>
              <a:buClrTx/>
              <a:defRPr sz="2800"/>
            </a:pPr>
            <a:r>
              <a:t>Only a small portion, typically 5% to 10%, of the collected data is ever analyzed.</a:t>
            </a:r>
          </a:p>
          <a:p>
            <a:pPr lvl="1" marL="742950" indent="-285750">
              <a:lnSpc>
                <a:spcPct val="90000"/>
              </a:lnSpc>
              <a:spcBef>
                <a:spcPts val="0"/>
              </a:spcBef>
              <a:buClrTx/>
              <a:defRPr sz="2800"/>
            </a:pPr>
            <a:r>
              <a:t>Data that may never be explored continues to be collected out of fear that something that may prove important in the future may be missing.</a:t>
            </a:r>
          </a:p>
          <a:p>
            <a:pPr lvl="1" marL="742950" indent="-285750">
              <a:lnSpc>
                <a:spcPct val="90000"/>
              </a:lnSpc>
              <a:spcBef>
                <a:spcPts val="0"/>
              </a:spcBef>
              <a:buClrTx/>
              <a:defRPr sz="2800"/>
            </a:pPr>
            <a:r>
              <a:t>Magnitude of data precludes most traditional analysis (more on complexity later). </a:t>
            </a:r>
          </a:p>
        </p:txBody>
      </p:sp>
      <p:sp>
        <p:nvSpPr>
          <p:cNvPr id="371"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数据挖掘的重要性"/>
          <p:cNvSpPr txBox="1"/>
          <p:nvPr/>
        </p:nvSpPr>
        <p:spPr>
          <a:xfrm>
            <a:off x="579437" y="284162"/>
            <a:ext cx="7680326" cy="879477"/>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nchor="ctr">
            <a:spAutoFit/>
          </a:bodyPr>
          <a:lstStyle>
            <a:lvl1pPr algn="ctr">
              <a:defRPr sz="4400">
                <a:solidFill>
                  <a:srgbClr val="006633"/>
                </a:solidFill>
                <a:latin typeface="隶书"/>
                <a:ea typeface="隶书"/>
                <a:cs typeface="隶书"/>
                <a:sym typeface="隶书"/>
              </a:defRPr>
            </a:lvl1pPr>
          </a:lstStyle>
          <a:p>
            <a:pPr>
              <a:defRPr>
                <a:latin typeface="Arial"/>
                <a:ea typeface="Arial"/>
                <a:cs typeface="Arial"/>
                <a:sym typeface="Arial"/>
              </a:defRPr>
            </a:pPr>
            <a:r>
              <a:rPr>
                <a:latin typeface="隶书"/>
                <a:ea typeface="隶书"/>
                <a:cs typeface="隶书"/>
                <a:sym typeface="隶书"/>
              </a:rPr>
              <a:t>数据挖掘的重要性</a:t>
            </a:r>
          </a:p>
        </p:txBody>
      </p:sp>
      <p:grpSp>
        <p:nvGrpSpPr>
          <p:cNvPr id="378" name="成组"/>
          <p:cNvGrpSpPr/>
          <p:nvPr/>
        </p:nvGrpSpPr>
        <p:grpSpPr>
          <a:xfrm>
            <a:off x="1143000" y="1447799"/>
            <a:ext cx="7086600" cy="5445572"/>
            <a:chOff x="0" y="0"/>
            <a:chExt cx="7086600" cy="5445570"/>
          </a:xfrm>
        </p:grpSpPr>
        <p:sp>
          <p:nvSpPr>
            <p:cNvPr id="376" name="矩形"/>
            <p:cNvSpPr/>
            <p:nvPr/>
          </p:nvSpPr>
          <p:spPr>
            <a:xfrm>
              <a:off x="0" y="0"/>
              <a:ext cx="7086600" cy="4953001"/>
            </a:xfrm>
            <a:prstGeom prst="rect">
              <a:avLst/>
            </a:prstGeom>
            <a:noFill/>
            <a:ln w="9525" cap="flat">
              <a:solidFill>
                <a:srgbClr val="1F5D1D"/>
              </a:solidFill>
              <a:prstDash val="solid"/>
              <a:round/>
            </a:ln>
            <a:effectLst/>
          </p:spPr>
          <p:txBody>
            <a:bodyPr wrap="square" lIns="45719" tIns="45719" rIns="45719" bIns="45719" numCol="1" anchor="t">
              <a:noAutofit/>
            </a:bodyPr>
            <a:lstStyle/>
            <a:p>
              <a:pPr algn="just">
                <a:lnSpc>
                  <a:spcPct val="80000"/>
                </a:lnSpc>
                <a:spcBef>
                  <a:spcPts val="500"/>
                </a:spcBef>
                <a:defRPr sz="2800">
                  <a:latin typeface="宋体"/>
                  <a:ea typeface="宋体"/>
                  <a:cs typeface="宋体"/>
                  <a:sym typeface="宋体"/>
                </a:defRPr>
              </a:pPr>
            </a:p>
          </p:txBody>
        </p:sp>
        <p:sp>
          <p:nvSpPr>
            <p:cNvPr id="377" name="Technology Review杂志2002年公布改变未来的十项新兴趋势：…"/>
            <p:cNvSpPr txBox="1"/>
            <p:nvPr/>
          </p:nvSpPr>
          <p:spPr>
            <a:xfrm>
              <a:off x="50799" y="4762"/>
              <a:ext cx="6985002" cy="54408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6037" tIns="46037" rIns="46037" bIns="46037" numCol="1" anchor="t">
              <a:spAutoFit/>
            </a:bodyPr>
            <a:lstStyle/>
            <a:p>
              <a:pPr marL="457200" indent="-457200" algn="just">
                <a:lnSpc>
                  <a:spcPct val="80000"/>
                </a:lnSpc>
                <a:spcBef>
                  <a:spcPts val="600"/>
                </a:spcBef>
                <a:defRPr sz="2800">
                  <a:latin typeface="宋体"/>
                  <a:ea typeface="宋体"/>
                  <a:cs typeface="宋体"/>
                  <a:sym typeface="宋体"/>
                </a:defRPr>
              </a:pPr>
              <a:r>
                <a:t>      </a:t>
              </a:r>
              <a:r>
                <a:t>Technology Review</a:t>
              </a:r>
              <a:r>
                <a:t>杂志2002年公布改变未来的十项新兴趋势：</a:t>
              </a:r>
            </a:p>
            <a:p>
              <a:pPr marL="457200" indent="-457200" algn="just">
                <a:lnSpc>
                  <a:spcPct val="80000"/>
                </a:lnSpc>
                <a:spcBef>
                  <a:spcPts val="500"/>
                </a:spcBef>
                <a:defRPr>
                  <a:latin typeface="宋体"/>
                  <a:ea typeface="宋体"/>
                  <a:cs typeface="宋体"/>
                  <a:sym typeface="宋体"/>
                </a:defRPr>
              </a:pPr>
            </a:p>
            <a:p>
              <a:pPr marL="457200" indent="-457200" algn="just">
                <a:lnSpc>
                  <a:spcPct val="80000"/>
                </a:lnSpc>
                <a:spcBef>
                  <a:spcPts val="500"/>
                </a:spcBef>
                <a:buSzPct val="80000"/>
                <a:buAutoNum type="arabicPeriod" startAt="1"/>
                <a:defRPr>
                  <a:latin typeface="宋体"/>
                  <a:ea typeface="宋体"/>
                  <a:cs typeface="宋体"/>
                  <a:sym typeface="宋体"/>
                </a:defRPr>
              </a:pPr>
              <a:r>
                <a:t>–机器与人脑的接口</a:t>
              </a:r>
              <a:r>
                <a:t> </a:t>
              </a:r>
            </a:p>
            <a:p>
              <a:pPr marL="457200" indent="-457200" algn="just">
                <a:lnSpc>
                  <a:spcPct val="80000"/>
                </a:lnSpc>
                <a:spcBef>
                  <a:spcPts val="500"/>
                </a:spcBef>
                <a:buSzPct val="80000"/>
                <a:buAutoNum type="arabicPeriod" startAt="1"/>
                <a:defRPr>
                  <a:latin typeface="宋体"/>
                  <a:ea typeface="宋体"/>
                  <a:cs typeface="宋体"/>
                  <a:sym typeface="宋体"/>
                </a:defRPr>
              </a:pPr>
              <a:r>
                <a:t>–塑料晶体管</a:t>
              </a:r>
              <a:r>
                <a:t> </a:t>
              </a:r>
            </a:p>
            <a:p>
              <a:pPr marL="457200" indent="-457200" algn="just">
                <a:lnSpc>
                  <a:spcPct val="80000"/>
                </a:lnSpc>
                <a:spcBef>
                  <a:spcPts val="500"/>
                </a:spcBef>
                <a:buSzPct val="80000"/>
                <a:buAutoNum type="arabicPeriod" startAt="1"/>
                <a:defRPr>
                  <a:latin typeface="宋体"/>
                  <a:ea typeface="宋体"/>
                  <a:cs typeface="宋体"/>
                  <a:sym typeface="宋体"/>
                </a:defRPr>
              </a:pPr>
              <a:r>
                <a:t>–数据挖掘(</a:t>
              </a:r>
              <a:r>
                <a:t>Data mining) </a:t>
              </a:r>
            </a:p>
            <a:p>
              <a:pPr marL="457200" indent="-457200" algn="just">
                <a:lnSpc>
                  <a:spcPct val="80000"/>
                </a:lnSpc>
                <a:spcBef>
                  <a:spcPts val="500"/>
                </a:spcBef>
                <a:buSzPct val="80000"/>
                <a:buAutoNum type="arabicPeriod" startAt="1"/>
                <a:defRPr>
                  <a:latin typeface="宋体"/>
                  <a:ea typeface="宋体"/>
                  <a:cs typeface="宋体"/>
                  <a:sym typeface="宋体"/>
                </a:defRPr>
              </a:pPr>
              <a:r>
                <a:t>–</a:t>
              </a:r>
              <a:r>
                <a:t>数字权利管理</a:t>
              </a:r>
              <a:r>
                <a:t> </a:t>
              </a:r>
            </a:p>
            <a:p>
              <a:pPr marL="457200" indent="-457200" algn="just">
                <a:lnSpc>
                  <a:spcPct val="80000"/>
                </a:lnSpc>
                <a:spcBef>
                  <a:spcPts val="500"/>
                </a:spcBef>
                <a:buSzPct val="80000"/>
                <a:buAutoNum type="arabicPeriod" startAt="1"/>
                <a:defRPr>
                  <a:latin typeface="宋体"/>
                  <a:ea typeface="宋体"/>
                  <a:cs typeface="宋体"/>
                  <a:sym typeface="宋体"/>
                </a:defRPr>
              </a:pPr>
              <a:r>
                <a:t>–生物测量学(</a:t>
              </a:r>
              <a:r>
                <a:t>Biometrics) </a:t>
              </a:r>
            </a:p>
            <a:p>
              <a:pPr marL="457200" indent="-457200" algn="just">
                <a:lnSpc>
                  <a:spcPct val="80000"/>
                </a:lnSpc>
                <a:spcBef>
                  <a:spcPts val="500"/>
                </a:spcBef>
                <a:buSzPct val="80000"/>
                <a:buAutoNum type="arabicPeriod" startAt="1"/>
                <a:defRPr>
                  <a:latin typeface="宋体"/>
                  <a:ea typeface="宋体"/>
                  <a:cs typeface="宋体"/>
                  <a:sym typeface="宋体"/>
                </a:defRPr>
              </a:pPr>
              <a:r>
                <a:t>–</a:t>
              </a:r>
              <a:r>
                <a:t>语音识别处理</a:t>
              </a:r>
              <a:r>
                <a:t> </a:t>
              </a:r>
            </a:p>
            <a:p>
              <a:pPr marL="457200" indent="-457200" algn="just">
                <a:lnSpc>
                  <a:spcPct val="80000"/>
                </a:lnSpc>
                <a:spcBef>
                  <a:spcPts val="500"/>
                </a:spcBef>
                <a:buSzPct val="80000"/>
                <a:buAutoNum type="arabicPeriod" startAt="1"/>
                <a:defRPr>
                  <a:latin typeface="宋体"/>
                  <a:ea typeface="宋体"/>
                  <a:cs typeface="宋体"/>
                  <a:sym typeface="宋体"/>
                </a:defRPr>
              </a:pPr>
              <a:r>
                <a:t>–微光学技术(</a:t>
              </a:r>
              <a:r>
                <a:t>Microphotonics) </a:t>
              </a:r>
            </a:p>
            <a:p>
              <a:pPr marL="457200" indent="-457200" algn="just">
                <a:lnSpc>
                  <a:spcPct val="80000"/>
                </a:lnSpc>
                <a:spcBef>
                  <a:spcPts val="500"/>
                </a:spcBef>
                <a:buSzPct val="80000"/>
                <a:buAutoNum type="arabicPeriod" startAt="1"/>
                <a:defRPr>
                  <a:latin typeface="宋体"/>
                  <a:ea typeface="宋体"/>
                  <a:cs typeface="宋体"/>
                  <a:sym typeface="宋体"/>
                </a:defRPr>
              </a:pPr>
              <a:r>
                <a:t>–</a:t>
              </a:r>
              <a:r>
                <a:t>破解程序代码(</a:t>
              </a:r>
              <a:r>
                <a:t>Untangling code) </a:t>
              </a:r>
            </a:p>
            <a:p>
              <a:pPr marL="457200" indent="-457200" algn="just">
                <a:lnSpc>
                  <a:spcPct val="80000"/>
                </a:lnSpc>
                <a:spcBef>
                  <a:spcPts val="500"/>
                </a:spcBef>
                <a:buSzPct val="80000"/>
                <a:buAutoNum type="arabicPeriod" startAt="1"/>
                <a:defRPr>
                  <a:latin typeface="宋体"/>
                  <a:ea typeface="宋体"/>
                  <a:cs typeface="宋体"/>
                  <a:sym typeface="宋体"/>
                </a:defRPr>
              </a:pPr>
              <a:r>
                <a:t>–</a:t>
              </a:r>
              <a:r>
                <a:t>机器人设计</a:t>
              </a:r>
              <a:r>
                <a:t> </a:t>
              </a:r>
            </a:p>
            <a:p>
              <a:pPr marL="457200" indent="-457200" algn="just">
                <a:lnSpc>
                  <a:spcPct val="80000"/>
                </a:lnSpc>
                <a:spcBef>
                  <a:spcPts val="500"/>
                </a:spcBef>
                <a:buSzPct val="80000"/>
                <a:buAutoNum type="arabicPeriod" startAt="1"/>
                <a:defRPr>
                  <a:latin typeface="宋体"/>
                  <a:ea typeface="宋体"/>
                  <a:cs typeface="宋体"/>
                  <a:sym typeface="宋体"/>
                </a:defRPr>
              </a:pPr>
              <a:r>
                <a:t>–微应用流体学(</a:t>
              </a:r>
              <a:r>
                <a:t>Microfluidics) </a:t>
              </a:r>
            </a:p>
          </p:txBody>
        </p:sp>
      </p:grpSp>
      <p:sp>
        <p:nvSpPr>
          <p:cNvPr id="379"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数据挖掘与数据查询"/>
          <p:cNvSpPr txBox="1"/>
          <p:nvPr>
            <p:ph type="title"/>
          </p:nvPr>
        </p:nvSpPr>
        <p:spPr>
          <a:xfrm>
            <a:off x="1752600" y="0"/>
            <a:ext cx="7086600" cy="1447800"/>
          </a:xfrm>
          <a:prstGeom prst="rect">
            <a:avLst/>
          </a:prstGeom>
        </p:spPr>
        <p:txBody>
          <a:bodyPr/>
          <a:lstStyle>
            <a:lvl1pPr>
              <a:defRPr>
                <a:latin typeface="隶书"/>
                <a:ea typeface="隶书"/>
                <a:cs typeface="隶书"/>
                <a:sym typeface="隶书"/>
              </a:defRPr>
            </a:lvl1pPr>
          </a:lstStyle>
          <a:p>
            <a:pPr/>
            <a:r>
              <a:t>数据挖掘与数据查询</a:t>
            </a:r>
          </a:p>
        </p:txBody>
      </p:sp>
      <p:sp>
        <p:nvSpPr>
          <p:cNvPr id="382"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
        <p:nvSpPr>
          <p:cNvPr id="383" name="Rectangle: Click to edit Master text stylesSecond levelThird levelFourth levelFifth level"/>
          <p:cNvSpPr txBox="1"/>
          <p:nvPr>
            <p:ph type="body" idx="1"/>
          </p:nvPr>
        </p:nvSpPr>
        <p:spPr>
          <a:xfrm>
            <a:off x="457200" y="1752600"/>
            <a:ext cx="8229600" cy="4114800"/>
          </a:xfrm>
          <a:prstGeom prst="rect">
            <a:avLst/>
          </a:prstGeom>
        </p:spPr>
        <p:txBody>
          <a:bodyPr/>
          <a:lstStyle/>
          <a:p>
            <a:pPr marL="305180" indent="-305180" defTabSz="813816">
              <a:lnSpc>
                <a:spcPct val="90000"/>
              </a:lnSpc>
              <a:spcBef>
                <a:spcPts val="500"/>
              </a:spcBef>
              <a:buChar char="Ú"/>
              <a:defRPr sz="2492"/>
            </a:pPr>
            <a:r>
              <a:rPr>
                <a:latin typeface="宋体"/>
                <a:ea typeface="宋体"/>
                <a:cs typeface="宋体"/>
                <a:sym typeface="宋体"/>
              </a:rPr>
              <a:t>表面知识（</a:t>
            </a:r>
            <a:r>
              <a:t>Shallow Knowledge</a:t>
            </a:r>
            <a:r>
              <a:rPr>
                <a:latin typeface="宋体"/>
                <a:ea typeface="宋体"/>
                <a:cs typeface="宋体"/>
                <a:sym typeface="宋体"/>
              </a:rPr>
              <a:t>）：</a:t>
            </a:r>
            <a:r>
              <a:rPr>
                <a:latin typeface="宋体"/>
                <a:ea typeface="宋体"/>
                <a:cs typeface="宋体"/>
                <a:sym typeface="宋体"/>
              </a:rPr>
              <a:t>可以利用数据库查询语言找到</a:t>
            </a:r>
          </a:p>
          <a:p>
            <a:pPr lvl="1" marL="661225" indent="-254317" defTabSz="813816">
              <a:lnSpc>
                <a:spcPct val="90000"/>
              </a:lnSpc>
              <a:spcBef>
                <a:spcPts val="0"/>
              </a:spcBef>
              <a:buClrTx/>
              <a:defRPr sz="2136"/>
            </a:pPr>
            <a:r>
              <a:rPr>
                <a:latin typeface="宋体"/>
                <a:ea typeface="宋体"/>
                <a:cs typeface="宋体"/>
                <a:sym typeface="宋体"/>
              </a:rPr>
              <a:t>所有使用信用卡购买烤箱的某大型商场的客户列表。</a:t>
            </a:r>
          </a:p>
          <a:p>
            <a:pPr marL="305180" indent="-305180" defTabSz="813816">
              <a:lnSpc>
                <a:spcPct val="90000"/>
              </a:lnSpc>
              <a:spcBef>
                <a:spcPts val="500"/>
              </a:spcBef>
              <a:buChar char="Ú"/>
              <a:defRPr sz="2492"/>
            </a:pPr>
            <a:r>
              <a:rPr>
                <a:latin typeface="宋体"/>
                <a:ea typeface="宋体"/>
                <a:cs typeface="宋体"/>
                <a:sym typeface="宋体"/>
              </a:rPr>
              <a:t>多维的知识（</a:t>
            </a:r>
            <a:r>
              <a:t>Multidimensional knowledge</a:t>
            </a:r>
            <a:r>
              <a:rPr>
                <a:latin typeface="宋体"/>
                <a:ea typeface="宋体"/>
                <a:cs typeface="宋体"/>
                <a:sym typeface="宋体"/>
              </a:rPr>
              <a:t>）：</a:t>
            </a:r>
            <a:r>
              <a:rPr>
                <a:latin typeface="宋体"/>
                <a:ea typeface="宋体"/>
                <a:cs typeface="宋体"/>
                <a:sym typeface="宋体"/>
              </a:rPr>
              <a:t>多表的连接操作</a:t>
            </a:r>
          </a:p>
          <a:p>
            <a:pPr lvl="1" marL="661225" indent="-254317" defTabSz="813816">
              <a:lnSpc>
                <a:spcPct val="90000"/>
              </a:lnSpc>
              <a:spcBef>
                <a:spcPts val="0"/>
              </a:spcBef>
              <a:buClrTx/>
              <a:defRPr sz="2136"/>
            </a:pPr>
            <a:r>
              <a:rPr>
                <a:latin typeface="宋体"/>
                <a:ea typeface="宋体"/>
                <a:cs typeface="宋体"/>
                <a:sym typeface="宋体"/>
              </a:rPr>
              <a:t>跨国电信公司的客户呼叫模式分析：话费清单，客户帐户数据等。</a:t>
            </a:r>
          </a:p>
          <a:p>
            <a:pPr marL="305180" indent="-305180" defTabSz="813816">
              <a:lnSpc>
                <a:spcPct val="90000"/>
              </a:lnSpc>
              <a:spcBef>
                <a:spcPts val="500"/>
              </a:spcBef>
              <a:buChar char="Ú"/>
              <a:defRPr sz="2492"/>
            </a:pPr>
            <a:r>
              <a:rPr>
                <a:latin typeface="宋体"/>
                <a:ea typeface="宋体"/>
                <a:cs typeface="宋体"/>
                <a:sym typeface="宋体"/>
              </a:rPr>
              <a:t>隐藏的知识（</a:t>
            </a:r>
            <a:r>
              <a:t>Hidden knowledge</a:t>
            </a:r>
            <a:r>
              <a:rPr>
                <a:latin typeface="宋体"/>
                <a:ea typeface="宋体"/>
                <a:cs typeface="宋体"/>
                <a:sym typeface="宋体"/>
              </a:rPr>
              <a:t>）</a:t>
            </a:r>
          </a:p>
          <a:p>
            <a:pPr lvl="1" marL="661225" indent="-254317" defTabSz="813816">
              <a:lnSpc>
                <a:spcPct val="90000"/>
              </a:lnSpc>
              <a:spcBef>
                <a:spcPts val="0"/>
              </a:spcBef>
              <a:buClrTx/>
              <a:defRPr sz="2136"/>
            </a:pPr>
            <a:r>
              <a:rPr>
                <a:latin typeface="宋体"/>
                <a:ea typeface="宋体"/>
                <a:cs typeface="宋体"/>
                <a:sym typeface="宋体"/>
              </a:rPr>
              <a:t>将不良风险的人和能按时还贷的人区分开来。</a:t>
            </a:r>
          </a:p>
          <a:p>
            <a:pPr marL="305180" indent="-305180" defTabSz="813816">
              <a:lnSpc>
                <a:spcPct val="90000"/>
              </a:lnSpc>
              <a:spcBef>
                <a:spcPts val="500"/>
              </a:spcBef>
              <a:buChar char="Ú"/>
              <a:defRPr sz="2492"/>
            </a:pPr>
            <a:r>
              <a:rPr>
                <a:latin typeface="宋体"/>
                <a:ea typeface="宋体"/>
                <a:cs typeface="宋体"/>
                <a:sym typeface="宋体"/>
              </a:rPr>
              <a:t>地下知识（</a:t>
            </a:r>
            <a:r>
              <a:t>Deep knowledge</a:t>
            </a:r>
            <a:r>
              <a:rPr>
                <a:latin typeface="宋体"/>
                <a:ea typeface="宋体"/>
                <a:cs typeface="宋体"/>
                <a:sym typeface="宋体"/>
              </a:rPr>
              <a: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电信公司的长话业务数据分布"/>
          <p:cNvSpPr txBox="1"/>
          <p:nvPr>
            <p:ph type="title"/>
          </p:nvPr>
        </p:nvSpPr>
        <p:spPr>
          <a:xfrm>
            <a:off x="1371600" y="0"/>
            <a:ext cx="7543800" cy="1447800"/>
          </a:xfrm>
          <a:prstGeom prst="rect">
            <a:avLst/>
          </a:prstGeom>
        </p:spPr>
        <p:txBody>
          <a:bodyPr/>
          <a:lstStyle>
            <a:lvl1pPr>
              <a:defRPr>
                <a:latin typeface="隶书"/>
                <a:ea typeface="隶书"/>
                <a:cs typeface="隶书"/>
                <a:sym typeface="隶书"/>
              </a:defRPr>
            </a:lvl1pPr>
          </a:lstStyle>
          <a:p>
            <a:pPr/>
            <a:r>
              <a:t>电信公司的长话业务数据分布</a:t>
            </a:r>
          </a:p>
        </p:txBody>
      </p:sp>
      <p:sp>
        <p:nvSpPr>
          <p:cNvPr id="386"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pic>
        <p:nvPicPr>
          <p:cNvPr id="387" name="image.png" descr="image.png"/>
          <p:cNvPicPr>
            <a:picLocks noChangeAspect="1"/>
          </p:cNvPicPr>
          <p:nvPr/>
        </p:nvPicPr>
        <p:blipFill>
          <a:blip r:embed="rId2">
            <a:extLst/>
          </a:blip>
          <a:stretch>
            <a:fillRect/>
          </a:stretch>
        </p:blipFill>
        <p:spPr>
          <a:xfrm>
            <a:off x="1295400" y="1828800"/>
            <a:ext cx="6629400" cy="3800475"/>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矩形"/>
          <p:cNvSpPr/>
          <p:nvPr/>
        </p:nvSpPr>
        <p:spPr>
          <a:xfrm>
            <a:off x="3581400" y="1219200"/>
            <a:ext cx="5562600" cy="4876800"/>
          </a:xfrm>
          <a:prstGeom prst="rect">
            <a:avLst/>
          </a:prstGeom>
          <a:solidFill>
            <a:schemeClr val="accent1"/>
          </a:solidFill>
          <a:ln w="12700" cap="sq">
            <a:solidFill>
              <a:srgbClr val="000000"/>
            </a:solidFill>
          </a:ln>
        </p:spPr>
        <p:txBody>
          <a:bodyPr lIns="45719" rIns="45719" anchor="ctr"/>
          <a:lstStyle/>
          <a:p>
            <a:pPr/>
          </a:p>
        </p:txBody>
      </p:sp>
      <p:sp>
        <p:nvSpPr>
          <p:cNvPr id="390" name="数据挖掘与专家系统"/>
          <p:cNvSpPr txBox="1"/>
          <p:nvPr>
            <p:ph type="title"/>
          </p:nvPr>
        </p:nvSpPr>
        <p:spPr>
          <a:xfrm>
            <a:off x="1905000" y="0"/>
            <a:ext cx="7086600" cy="1447800"/>
          </a:xfrm>
          <a:prstGeom prst="rect">
            <a:avLst/>
          </a:prstGeom>
        </p:spPr>
        <p:txBody>
          <a:bodyPr/>
          <a:lstStyle>
            <a:lvl1pPr>
              <a:defRPr>
                <a:latin typeface="隶书"/>
                <a:ea typeface="隶书"/>
                <a:cs typeface="隶书"/>
                <a:sym typeface="隶书"/>
              </a:defRPr>
            </a:lvl1pPr>
          </a:lstStyle>
          <a:p>
            <a:pPr/>
            <a:r>
              <a:t>数据挖掘与专家系统</a:t>
            </a:r>
          </a:p>
        </p:txBody>
      </p:sp>
      <p:sp>
        <p:nvSpPr>
          <p:cNvPr id="391"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
        <p:nvSpPr>
          <p:cNvPr id="392" name="矩形"/>
          <p:cNvSpPr/>
          <p:nvPr/>
        </p:nvSpPr>
        <p:spPr>
          <a:xfrm>
            <a:off x="3810000" y="1524000"/>
            <a:ext cx="4876800" cy="1371600"/>
          </a:xfrm>
          <a:prstGeom prst="rect">
            <a:avLst/>
          </a:prstGeom>
          <a:ln w="15875">
            <a:solidFill>
              <a:srgbClr val="FFFF00"/>
            </a:solidFill>
          </a:ln>
        </p:spPr>
        <p:txBody>
          <a:bodyPr lIns="45719" rIns="45719" anchor="ctr"/>
          <a:lstStyle/>
          <a:p>
            <a:pPr/>
          </a:p>
        </p:txBody>
      </p:sp>
      <p:sp>
        <p:nvSpPr>
          <p:cNvPr id="393" name="Rectangle: Click to edit Master text stylesSecond levelThird levelFourth levelFifth level"/>
          <p:cNvSpPr txBox="1"/>
          <p:nvPr>
            <p:ph type="body" sz="quarter" idx="1"/>
          </p:nvPr>
        </p:nvSpPr>
        <p:spPr>
          <a:xfrm>
            <a:off x="381000" y="1752600"/>
            <a:ext cx="3276600" cy="1981200"/>
          </a:xfrm>
          <a:prstGeom prst="rect">
            <a:avLst/>
          </a:prstGeom>
        </p:spPr>
        <p:txBody>
          <a:bodyPr/>
          <a:lstStyle>
            <a:lvl1pPr marL="253745" indent="-253745" defTabSz="676655">
              <a:lnSpc>
                <a:spcPct val="90000"/>
              </a:lnSpc>
              <a:spcBef>
                <a:spcPts val="400"/>
              </a:spcBef>
              <a:buChar char="Ú"/>
              <a:defRPr sz="2072">
                <a:latin typeface="宋体"/>
                <a:ea typeface="宋体"/>
                <a:cs typeface="宋体"/>
                <a:sym typeface="宋体"/>
              </a:defRPr>
            </a:lvl1pPr>
          </a:lstStyle>
          <a:p>
            <a:pPr>
              <a:defRPr>
                <a:latin typeface="+mn-lt"/>
                <a:ea typeface="+mn-ea"/>
                <a:cs typeface="+mn-cs"/>
                <a:sym typeface="Times New Roman"/>
              </a:defRPr>
            </a:pPr>
            <a:r>
              <a:rPr>
                <a:latin typeface="宋体"/>
                <a:ea typeface="宋体"/>
                <a:cs typeface="宋体"/>
                <a:sym typeface="宋体"/>
              </a:rPr>
              <a:t>数据挖掘并不总是有效，特别没有优质的数据来源，数据挖掘可以被由一个或多个模仿专家解决问题的程序部分代替。</a:t>
            </a:r>
          </a:p>
        </p:txBody>
      </p:sp>
      <p:pic>
        <p:nvPicPr>
          <p:cNvPr id="394" name="image.pdf" descr="image.pdf"/>
          <p:cNvPicPr>
            <a:picLocks noChangeAspect="1"/>
          </p:cNvPicPr>
          <p:nvPr/>
        </p:nvPicPr>
        <p:blipFill>
          <a:blip r:embed="rId2">
            <a:extLst/>
          </a:blip>
          <a:stretch>
            <a:fillRect/>
          </a:stretch>
        </p:blipFill>
        <p:spPr>
          <a:xfrm>
            <a:off x="4191000" y="1752600"/>
            <a:ext cx="733425" cy="990600"/>
          </a:xfrm>
          <a:prstGeom prst="rect">
            <a:avLst/>
          </a:prstGeom>
          <a:ln w="12700">
            <a:miter lim="400000"/>
          </a:ln>
        </p:spPr>
      </p:pic>
      <p:pic>
        <p:nvPicPr>
          <p:cNvPr id="395" name="image.pdf" descr="image.pdf"/>
          <p:cNvPicPr>
            <a:picLocks noChangeAspect="1"/>
          </p:cNvPicPr>
          <p:nvPr/>
        </p:nvPicPr>
        <p:blipFill>
          <a:blip r:embed="rId3">
            <a:extLst/>
          </a:blip>
          <a:stretch>
            <a:fillRect/>
          </a:stretch>
        </p:blipFill>
        <p:spPr>
          <a:xfrm>
            <a:off x="5562600" y="1828800"/>
            <a:ext cx="990600" cy="985838"/>
          </a:xfrm>
          <a:prstGeom prst="rect">
            <a:avLst/>
          </a:prstGeom>
          <a:ln w="12700">
            <a:miter lim="400000"/>
          </a:ln>
        </p:spPr>
      </p:pic>
      <p:sp>
        <p:nvSpPr>
          <p:cNvPr id="396" name="双箭头"/>
          <p:cNvSpPr/>
          <p:nvPr/>
        </p:nvSpPr>
        <p:spPr>
          <a:xfrm>
            <a:off x="5029200" y="2133600"/>
            <a:ext cx="457200" cy="304800"/>
          </a:xfrm>
          <a:prstGeom prst="leftRightArrow">
            <a:avLst>
              <a:gd name="adj1" fmla="val 50000"/>
              <a:gd name="adj2" fmla="val 30000"/>
            </a:avLst>
          </a:prstGeom>
          <a:solidFill>
            <a:srgbClr val="00FFFF"/>
          </a:solidFill>
          <a:ln>
            <a:solidFill>
              <a:srgbClr val="000000"/>
            </a:solidFill>
          </a:ln>
        </p:spPr>
        <p:txBody>
          <a:bodyPr lIns="45719" rIns="45719" anchor="ctr"/>
          <a:lstStyle/>
          <a:p>
            <a:pPr/>
          </a:p>
        </p:txBody>
      </p:sp>
      <p:sp>
        <p:nvSpPr>
          <p:cNvPr id="397" name="箭头"/>
          <p:cNvSpPr/>
          <p:nvPr/>
        </p:nvSpPr>
        <p:spPr>
          <a:xfrm>
            <a:off x="6705600" y="2133600"/>
            <a:ext cx="381000" cy="228600"/>
          </a:xfrm>
          <a:prstGeom prst="rightArrow">
            <a:avLst>
              <a:gd name="adj1" fmla="val 50000"/>
              <a:gd name="adj2" fmla="val 41667"/>
            </a:avLst>
          </a:prstGeom>
          <a:solidFill>
            <a:srgbClr val="00FFFF"/>
          </a:solidFill>
          <a:ln>
            <a:solidFill>
              <a:srgbClr val="000000"/>
            </a:solidFill>
          </a:ln>
        </p:spPr>
        <p:txBody>
          <a:bodyPr lIns="45719" rIns="45719" anchor="ctr"/>
          <a:lstStyle/>
          <a:p>
            <a:pPr/>
          </a:p>
        </p:txBody>
      </p:sp>
      <p:grpSp>
        <p:nvGrpSpPr>
          <p:cNvPr id="400" name="成组"/>
          <p:cNvGrpSpPr/>
          <p:nvPr/>
        </p:nvGrpSpPr>
        <p:grpSpPr>
          <a:xfrm>
            <a:off x="7239000" y="1981200"/>
            <a:ext cx="1219200" cy="533400"/>
            <a:chOff x="0" y="0"/>
            <a:chExt cx="1219200" cy="533400"/>
          </a:xfrm>
        </p:grpSpPr>
        <p:sp>
          <p:nvSpPr>
            <p:cNvPr id="398" name="矩形"/>
            <p:cNvSpPr/>
            <p:nvPr/>
          </p:nvSpPr>
          <p:spPr>
            <a:xfrm>
              <a:off x="0" y="0"/>
              <a:ext cx="1219200" cy="533400"/>
            </a:xfrm>
            <a:prstGeom prst="rect">
              <a:avLst/>
            </a:prstGeom>
            <a:solidFill>
              <a:srgbClr val="00FFFF"/>
            </a:solidFill>
            <a:ln w="9525" cap="flat">
              <a:solidFill>
                <a:srgbClr val="000000"/>
              </a:solidFill>
              <a:prstDash val="solid"/>
              <a:round/>
            </a:ln>
            <a:effectLst/>
          </p:spPr>
          <p:txBody>
            <a:bodyPr wrap="square" lIns="45719" tIns="45719" rIns="45719" bIns="45719" numCol="1" anchor="ctr">
              <a:noAutofit/>
            </a:bodyPr>
            <a:lstStyle/>
            <a:p>
              <a:pPr algn="ctr">
                <a:defRPr sz="2000">
                  <a:latin typeface="Tahoma"/>
                  <a:ea typeface="Tahoma"/>
                  <a:cs typeface="Tahoma"/>
                  <a:sym typeface="Tahoma"/>
                </a:defRPr>
              </a:pPr>
            </a:p>
          </p:txBody>
        </p:sp>
        <p:sp>
          <p:nvSpPr>
            <p:cNvPr id="399" name="专家系统"/>
            <p:cNvSpPr txBox="1"/>
            <p:nvPr/>
          </p:nvSpPr>
          <p:spPr>
            <a:xfrm>
              <a:off x="49530" y="43179"/>
              <a:ext cx="1120141" cy="44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000">
                  <a:latin typeface="宋体"/>
                  <a:ea typeface="宋体"/>
                  <a:cs typeface="宋体"/>
                  <a:sym typeface="宋体"/>
                </a:defRPr>
              </a:lvl1pPr>
            </a:lstStyle>
            <a:p>
              <a:pPr>
                <a:defRPr>
                  <a:latin typeface="Tahoma"/>
                  <a:ea typeface="Tahoma"/>
                  <a:cs typeface="Tahoma"/>
                  <a:sym typeface="Tahoma"/>
                </a:defRPr>
              </a:pPr>
              <a:r>
                <a:rPr>
                  <a:latin typeface="宋体"/>
                  <a:ea typeface="宋体"/>
                  <a:cs typeface="宋体"/>
                  <a:sym typeface="宋体"/>
                </a:rPr>
                <a:t>专家系统</a:t>
              </a:r>
            </a:p>
          </p:txBody>
        </p:sp>
      </p:grpSp>
      <p:grpSp>
        <p:nvGrpSpPr>
          <p:cNvPr id="406" name="成组"/>
          <p:cNvGrpSpPr/>
          <p:nvPr/>
        </p:nvGrpSpPr>
        <p:grpSpPr>
          <a:xfrm>
            <a:off x="4724400" y="4572000"/>
            <a:ext cx="914400" cy="555308"/>
            <a:chOff x="0" y="0"/>
            <a:chExt cx="914400" cy="555307"/>
          </a:xfrm>
        </p:grpSpPr>
        <p:grpSp>
          <p:nvGrpSpPr>
            <p:cNvPr id="404" name="成组"/>
            <p:cNvGrpSpPr/>
            <p:nvPr/>
          </p:nvGrpSpPr>
          <p:grpSpPr>
            <a:xfrm>
              <a:off x="0" y="0"/>
              <a:ext cx="914400" cy="533401"/>
              <a:chOff x="0" y="0"/>
              <a:chExt cx="914400" cy="533400"/>
            </a:xfrm>
          </p:grpSpPr>
          <p:sp>
            <p:nvSpPr>
              <p:cNvPr id="401" name="形状"/>
              <p:cNvSpPr/>
              <p:nvPr/>
            </p:nvSpPr>
            <p:spPr>
              <a:xfrm>
                <a:off x="0" y="0"/>
                <a:ext cx="914400" cy="533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gradFill flip="none" rotWithShape="1">
                <a:gsLst>
                  <a:gs pos="0">
                    <a:srgbClr val="FFFFFF"/>
                  </a:gs>
                  <a:gs pos="50000">
                    <a:schemeClr val="accent1"/>
                  </a:gs>
                  <a:gs pos="100000">
                    <a:srgbClr val="FFFFFF"/>
                  </a:gs>
                </a:gsLst>
                <a:lin ang="0" scaled="0"/>
              </a:gradFill>
              <a:ln w="9525" cap="flat">
                <a:solidFill>
                  <a:srgbClr val="000000"/>
                </a:solidFill>
                <a:prstDash val="solid"/>
                <a:round/>
              </a:ln>
              <a:effectLst/>
            </p:spPr>
            <p:txBody>
              <a:bodyPr wrap="square" lIns="45719" tIns="45719" rIns="45719" bIns="45719" numCol="1" anchor="ctr">
                <a:noAutofit/>
              </a:bodyPr>
              <a:lstStyle/>
              <a:p>
                <a:pPr algn="ctr">
                  <a:defRPr>
                    <a:latin typeface="Tahoma"/>
                    <a:ea typeface="Tahoma"/>
                    <a:cs typeface="Tahoma"/>
                    <a:sym typeface="Tahoma"/>
                  </a:defRPr>
                </a:pPr>
              </a:p>
            </p:txBody>
          </p:sp>
          <p:sp>
            <p:nvSpPr>
              <p:cNvPr id="402" name="椭圆形"/>
              <p:cNvSpPr/>
              <p:nvPr/>
            </p:nvSpPr>
            <p:spPr>
              <a:xfrm>
                <a:off x="0" y="-1"/>
                <a:ext cx="914400" cy="133351"/>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defRPr>
                    <a:latin typeface="Tahoma"/>
                    <a:ea typeface="Tahoma"/>
                    <a:cs typeface="Tahoma"/>
                    <a:sym typeface="Tahoma"/>
                  </a:defRPr>
                </a:pPr>
              </a:p>
            </p:txBody>
          </p:sp>
          <p:sp>
            <p:nvSpPr>
              <p:cNvPr id="403" name="线条"/>
              <p:cNvSpPr/>
              <p:nvPr/>
            </p:nvSpPr>
            <p:spPr>
              <a:xfrm>
                <a:off x="0" y="66674"/>
                <a:ext cx="914400" cy="66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9525" cap="flat">
                <a:solidFill>
                  <a:srgbClr val="000000"/>
                </a:solidFill>
                <a:prstDash val="solid"/>
                <a:round/>
              </a:ln>
              <a:effectLst/>
            </p:spPr>
            <p:txBody>
              <a:bodyPr wrap="square" lIns="45719" tIns="45719" rIns="45719" bIns="45719" numCol="1" anchor="ctr">
                <a:noAutofit/>
              </a:bodyPr>
              <a:lstStyle/>
              <a:p>
                <a:pPr algn="ctr">
                  <a:defRPr>
                    <a:latin typeface="Tahoma"/>
                    <a:ea typeface="Tahoma"/>
                    <a:cs typeface="Tahoma"/>
                    <a:sym typeface="Tahoma"/>
                  </a:defRPr>
                </a:pPr>
              </a:p>
            </p:txBody>
          </p:sp>
        </p:grpSp>
        <p:sp>
          <p:nvSpPr>
            <p:cNvPr id="405" name="数据"/>
            <p:cNvSpPr txBox="1"/>
            <p:nvPr/>
          </p:nvSpPr>
          <p:spPr>
            <a:xfrm>
              <a:off x="100330" y="44767"/>
              <a:ext cx="713741" cy="510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宋体"/>
                  <a:ea typeface="宋体"/>
                  <a:cs typeface="宋体"/>
                  <a:sym typeface="宋体"/>
                </a:defRPr>
              </a:lvl1pPr>
            </a:lstStyle>
            <a:p>
              <a:pPr>
                <a:defRPr>
                  <a:latin typeface="Tahoma"/>
                  <a:ea typeface="Tahoma"/>
                  <a:cs typeface="Tahoma"/>
                  <a:sym typeface="Tahoma"/>
                </a:defRPr>
              </a:pPr>
              <a:r>
                <a:rPr>
                  <a:latin typeface="宋体"/>
                  <a:ea typeface="宋体"/>
                  <a:cs typeface="宋体"/>
                  <a:sym typeface="宋体"/>
                </a:rPr>
                <a:t>数据</a:t>
              </a:r>
            </a:p>
          </p:txBody>
        </p:sp>
      </p:grpSp>
      <p:sp>
        <p:nvSpPr>
          <p:cNvPr id="407" name="箭头"/>
          <p:cNvSpPr/>
          <p:nvPr/>
        </p:nvSpPr>
        <p:spPr>
          <a:xfrm>
            <a:off x="5715000" y="4724400"/>
            <a:ext cx="381000" cy="228600"/>
          </a:xfrm>
          <a:prstGeom prst="rightArrow">
            <a:avLst>
              <a:gd name="adj1" fmla="val 50000"/>
              <a:gd name="adj2" fmla="val 41667"/>
            </a:avLst>
          </a:prstGeom>
          <a:solidFill>
            <a:srgbClr val="00FFFF"/>
          </a:solidFill>
          <a:ln>
            <a:solidFill>
              <a:srgbClr val="000000"/>
            </a:solidFill>
          </a:ln>
        </p:spPr>
        <p:txBody>
          <a:bodyPr lIns="45719" rIns="45719" anchor="ctr"/>
          <a:lstStyle/>
          <a:p>
            <a:pPr/>
          </a:p>
        </p:txBody>
      </p:sp>
      <p:sp>
        <p:nvSpPr>
          <p:cNvPr id="408" name="矩形"/>
          <p:cNvSpPr/>
          <p:nvPr/>
        </p:nvSpPr>
        <p:spPr>
          <a:xfrm>
            <a:off x="3886200" y="4267200"/>
            <a:ext cx="4876800" cy="1371600"/>
          </a:xfrm>
          <a:prstGeom prst="rect">
            <a:avLst/>
          </a:prstGeom>
          <a:ln w="15875">
            <a:solidFill>
              <a:srgbClr val="FFFF00"/>
            </a:solidFill>
          </a:ln>
        </p:spPr>
        <p:txBody>
          <a:bodyPr lIns="45719" rIns="45719" anchor="ctr"/>
          <a:lstStyle/>
          <a:p>
            <a:pPr/>
          </a:p>
        </p:txBody>
      </p:sp>
      <p:grpSp>
        <p:nvGrpSpPr>
          <p:cNvPr id="411" name="成组"/>
          <p:cNvGrpSpPr/>
          <p:nvPr/>
        </p:nvGrpSpPr>
        <p:grpSpPr>
          <a:xfrm>
            <a:off x="6172200" y="4572000"/>
            <a:ext cx="1752600" cy="533400"/>
            <a:chOff x="0" y="0"/>
            <a:chExt cx="1752600" cy="533400"/>
          </a:xfrm>
        </p:grpSpPr>
        <p:sp>
          <p:nvSpPr>
            <p:cNvPr id="409" name="矩形"/>
            <p:cNvSpPr/>
            <p:nvPr/>
          </p:nvSpPr>
          <p:spPr>
            <a:xfrm>
              <a:off x="0" y="0"/>
              <a:ext cx="1752600" cy="533400"/>
            </a:xfrm>
            <a:prstGeom prst="rect">
              <a:avLst/>
            </a:prstGeom>
            <a:solidFill>
              <a:srgbClr val="00FFFF"/>
            </a:solidFill>
            <a:ln w="9525" cap="flat">
              <a:solidFill>
                <a:srgbClr val="000000"/>
              </a:solidFill>
              <a:prstDash val="solid"/>
              <a:round/>
            </a:ln>
            <a:effectLst/>
          </p:spPr>
          <p:txBody>
            <a:bodyPr wrap="square" lIns="45719" tIns="45719" rIns="45719" bIns="45719" numCol="1" anchor="ctr">
              <a:noAutofit/>
            </a:bodyPr>
            <a:lstStyle/>
            <a:p>
              <a:pPr algn="ctr">
                <a:defRPr sz="2000">
                  <a:latin typeface="Tahoma"/>
                  <a:ea typeface="Tahoma"/>
                  <a:cs typeface="Tahoma"/>
                  <a:sym typeface="Tahoma"/>
                </a:defRPr>
              </a:pPr>
            </a:p>
          </p:txBody>
        </p:sp>
        <p:sp>
          <p:nvSpPr>
            <p:cNvPr id="410" name="数据挖掘工具"/>
            <p:cNvSpPr txBox="1"/>
            <p:nvPr/>
          </p:nvSpPr>
          <p:spPr>
            <a:xfrm>
              <a:off x="62229" y="43179"/>
              <a:ext cx="1628141" cy="44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000">
                  <a:latin typeface="宋体"/>
                  <a:ea typeface="宋体"/>
                  <a:cs typeface="宋体"/>
                  <a:sym typeface="宋体"/>
                </a:defRPr>
              </a:lvl1pPr>
            </a:lstStyle>
            <a:p>
              <a:pPr>
                <a:defRPr>
                  <a:latin typeface="Tahoma"/>
                  <a:ea typeface="Tahoma"/>
                  <a:cs typeface="Tahoma"/>
                  <a:sym typeface="Tahoma"/>
                </a:defRPr>
              </a:pPr>
              <a:r>
                <a:rPr>
                  <a:latin typeface="宋体"/>
                  <a:ea typeface="宋体"/>
                  <a:cs typeface="宋体"/>
                  <a:sym typeface="宋体"/>
                </a:rPr>
                <a:t>数据挖掘工具</a:t>
              </a:r>
            </a:p>
          </p:txBody>
        </p:sp>
      </p:grpSp>
      <p:grpSp>
        <p:nvGrpSpPr>
          <p:cNvPr id="414" name="成组"/>
          <p:cNvGrpSpPr/>
          <p:nvPr/>
        </p:nvGrpSpPr>
        <p:grpSpPr>
          <a:xfrm>
            <a:off x="6629400" y="3288029"/>
            <a:ext cx="1905000" cy="510541"/>
            <a:chOff x="0" y="0"/>
            <a:chExt cx="1905000" cy="510540"/>
          </a:xfrm>
        </p:grpSpPr>
        <p:sp>
          <p:nvSpPr>
            <p:cNvPr id="412" name="矩形"/>
            <p:cNvSpPr/>
            <p:nvPr/>
          </p:nvSpPr>
          <p:spPr>
            <a:xfrm>
              <a:off x="0" y="64770"/>
              <a:ext cx="1905000" cy="381001"/>
            </a:xfrm>
            <a:prstGeom prst="rect">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a:defRPr>
                  <a:latin typeface="Tahoma"/>
                  <a:ea typeface="Tahoma"/>
                  <a:cs typeface="Tahoma"/>
                  <a:sym typeface="Tahoma"/>
                </a:defRPr>
              </a:pPr>
            </a:p>
          </p:txBody>
        </p:sp>
        <p:sp>
          <p:nvSpPr>
            <p:cNvPr id="413" name="知识，规则"/>
            <p:cNvSpPr txBox="1"/>
            <p:nvPr/>
          </p:nvSpPr>
          <p:spPr>
            <a:xfrm>
              <a:off x="138430" y="-1"/>
              <a:ext cx="1628141" cy="510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宋体"/>
                  <a:ea typeface="宋体"/>
                  <a:cs typeface="宋体"/>
                  <a:sym typeface="宋体"/>
                </a:defRPr>
              </a:lvl1pPr>
            </a:lstStyle>
            <a:p>
              <a:pPr>
                <a:defRPr>
                  <a:latin typeface="Tahoma"/>
                  <a:ea typeface="Tahoma"/>
                  <a:cs typeface="Tahoma"/>
                  <a:sym typeface="Tahoma"/>
                </a:defRPr>
              </a:pPr>
              <a:r>
                <a:rPr>
                  <a:latin typeface="宋体"/>
                  <a:ea typeface="宋体"/>
                  <a:cs typeface="宋体"/>
                  <a:sym typeface="宋体"/>
                </a:rPr>
                <a:t>知识，规则</a:t>
              </a:r>
            </a:p>
          </p:txBody>
        </p:sp>
      </p:grpSp>
      <p:sp>
        <p:nvSpPr>
          <p:cNvPr id="415" name="形状"/>
          <p:cNvSpPr/>
          <p:nvPr/>
        </p:nvSpPr>
        <p:spPr>
          <a:xfrm>
            <a:off x="7086600" y="3733800"/>
            <a:ext cx="228600" cy="838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5400" y="5400"/>
                </a:lnTo>
                <a:lnTo>
                  <a:pt x="5400" y="21600"/>
                </a:lnTo>
                <a:lnTo>
                  <a:pt x="16200" y="21600"/>
                </a:lnTo>
                <a:lnTo>
                  <a:pt x="16200" y="5400"/>
                </a:lnTo>
                <a:lnTo>
                  <a:pt x="21600" y="5400"/>
                </a:lnTo>
                <a:lnTo>
                  <a:pt x="10800" y="0"/>
                </a:lnTo>
                <a:close/>
              </a:path>
            </a:pathLst>
          </a:custGeom>
          <a:solidFill>
            <a:srgbClr val="FF6600"/>
          </a:solidFill>
          <a:ln>
            <a:solidFill>
              <a:srgbClr val="000000"/>
            </a:solidFill>
          </a:ln>
        </p:spPr>
        <p:txBody>
          <a:bodyPr lIns="45719" rIns="45719" anchor="ctr"/>
          <a:lstStyle/>
          <a:p>
            <a:pPr/>
          </a:p>
        </p:txBody>
      </p:sp>
      <p:sp>
        <p:nvSpPr>
          <p:cNvPr id="416" name="形状"/>
          <p:cNvSpPr/>
          <p:nvPr/>
        </p:nvSpPr>
        <p:spPr>
          <a:xfrm flipV="1">
            <a:off x="7696200" y="2514600"/>
            <a:ext cx="228600" cy="781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5400" y="5400"/>
                </a:lnTo>
                <a:lnTo>
                  <a:pt x="5400" y="21600"/>
                </a:lnTo>
                <a:lnTo>
                  <a:pt x="16200" y="21600"/>
                </a:lnTo>
                <a:lnTo>
                  <a:pt x="16200" y="5400"/>
                </a:lnTo>
                <a:lnTo>
                  <a:pt x="21600" y="5400"/>
                </a:lnTo>
                <a:lnTo>
                  <a:pt x="10800" y="0"/>
                </a:lnTo>
                <a:close/>
              </a:path>
            </a:pathLst>
          </a:custGeom>
          <a:solidFill>
            <a:srgbClr val="FF6600"/>
          </a:solidFill>
          <a:ln>
            <a:solidFill>
              <a:srgbClr val="000000"/>
            </a:solidFill>
          </a:ln>
        </p:spPr>
        <p:txBody>
          <a:bodyPr lIns="45719" rIns="45719" anchor="ctr"/>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92"/>
                                        </p:tgtEl>
                                        <p:attrNameLst>
                                          <p:attrName>style.visibility</p:attrName>
                                        </p:attrNameLst>
                                      </p:cBhvr>
                                      <p:to>
                                        <p:strVal val="visible"/>
                                      </p:to>
                                    </p:set>
                                    <p:animEffect filter="fade" transition="in">
                                      <p:cBhvr>
                                        <p:cTn id="7" dur="1000"/>
                                        <p:tgtEl>
                                          <p:spTgt spid="39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94"/>
                                        </p:tgtEl>
                                        <p:attrNameLst>
                                          <p:attrName>style.visibility</p:attrName>
                                        </p:attrNameLst>
                                      </p:cBhvr>
                                      <p:to>
                                        <p:strVal val="visible"/>
                                      </p:to>
                                    </p:set>
                                    <p:animEffect filter="fade" transition="in">
                                      <p:cBhvr>
                                        <p:cTn id="12" dur="1000"/>
                                        <p:tgtEl>
                                          <p:spTgt spid="39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396"/>
                                        </p:tgtEl>
                                        <p:attrNameLst>
                                          <p:attrName>style.visibility</p:attrName>
                                        </p:attrNameLst>
                                      </p:cBhvr>
                                      <p:to>
                                        <p:strVal val="visible"/>
                                      </p:to>
                                    </p:set>
                                    <p:animEffect filter="fade" transition="in">
                                      <p:cBhvr>
                                        <p:cTn id="17" dur="1000"/>
                                        <p:tgtEl>
                                          <p:spTgt spid="39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395"/>
                                        </p:tgtEl>
                                        <p:attrNameLst>
                                          <p:attrName>style.visibility</p:attrName>
                                        </p:attrNameLst>
                                      </p:cBhvr>
                                      <p:to>
                                        <p:strVal val="visible"/>
                                      </p:to>
                                    </p:set>
                                    <p:animEffect filter="fade" transition="in">
                                      <p:cBhvr>
                                        <p:cTn id="22" dur="1000"/>
                                        <p:tgtEl>
                                          <p:spTgt spid="395"/>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397"/>
                                        </p:tgtEl>
                                        <p:attrNameLst>
                                          <p:attrName>style.visibility</p:attrName>
                                        </p:attrNameLst>
                                      </p:cBhvr>
                                      <p:to>
                                        <p:strVal val="visible"/>
                                      </p:to>
                                    </p:set>
                                    <p:animEffect filter="fade" transition="in">
                                      <p:cBhvr>
                                        <p:cTn id="27" dur="1000"/>
                                        <p:tgtEl>
                                          <p:spTgt spid="397"/>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400"/>
                                        </p:tgtEl>
                                        <p:attrNameLst>
                                          <p:attrName>style.visibility</p:attrName>
                                        </p:attrNameLst>
                                      </p:cBhvr>
                                      <p:to>
                                        <p:strVal val="visible"/>
                                      </p:to>
                                    </p:set>
                                    <p:animEffect filter="fade" transition="in">
                                      <p:cBhvr>
                                        <p:cTn id="32" dur="1000"/>
                                        <p:tgtEl>
                                          <p:spTgt spid="400"/>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7" fill="hold">
                                  <p:stCondLst>
                                    <p:cond delay="0"/>
                                  </p:stCondLst>
                                  <p:iterate type="el" backwards="0">
                                    <p:tmAbs val="0"/>
                                  </p:iterate>
                                  <p:childTnLst>
                                    <p:set>
                                      <p:cBhvr>
                                        <p:cTn id="36" fill="hold"/>
                                        <p:tgtEl>
                                          <p:spTgt spid="408"/>
                                        </p:tgtEl>
                                        <p:attrNameLst>
                                          <p:attrName>style.visibility</p:attrName>
                                        </p:attrNameLst>
                                      </p:cBhvr>
                                      <p:to>
                                        <p:strVal val="visible"/>
                                      </p:to>
                                    </p:set>
                                    <p:animEffect filter="fade" transition="in">
                                      <p:cBhvr>
                                        <p:cTn id="37" dur="1000"/>
                                        <p:tgtEl>
                                          <p:spTgt spid="408"/>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10" grpId="8" fill="hold">
                                  <p:stCondLst>
                                    <p:cond delay="0"/>
                                  </p:stCondLst>
                                  <p:iterate type="el" backwards="0">
                                    <p:tmAbs val="0"/>
                                  </p:iterate>
                                  <p:childTnLst>
                                    <p:set>
                                      <p:cBhvr>
                                        <p:cTn id="41" fill="hold"/>
                                        <p:tgtEl>
                                          <p:spTgt spid="406"/>
                                        </p:tgtEl>
                                        <p:attrNameLst>
                                          <p:attrName>style.visibility</p:attrName>
                                        </p:attrNameLst>
                                      </p:cBhvr>
                                      <p:to>
                                        <p:strVal val="visible"/>
                                      </p:to>
                                    </p:set>
                                    <p:animEffect filter="fade" transition="in">
                                      <p:cBhvr>
                                        <p:cTn id="42" dur="1000"/>
                                        <p:tgtEl>
                                          <p:spTgt spid="406"/>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10" grpId="9" fill="hold">
                                  <p:stCondLst>
                                    <p:cond delay="0"/>
                                  </p:stCondLst>
                                  <p:iterate type="el" backwards="0">
                                    <p:tmAbs val="0"/>
                                  </p:iterate>
                                  <p:childTnLst>
                                    <p:set>
                                      <p:cBhvr>
                                        <p:cTn id="46" fill="hold"/>
                                        <p:tgtEl>
                                          <p:spTgt spid="407"/>
                                        </p:tgtEl>
                                        <p:attrNameLst>
                                          <p:attrName>style.visibility</p:attrName>
                                        </p:attrNameLst>
                                      </p:cBhvr>
                                      <p:to>
                                        <p:strVal val="visible"/>
                                      </p:to>
                                    </p:set>
                                    <p:animEffect filter="fade" transition="in">
                                      <p:cBhvr>
                                        <p:cTn id="47" dur="1000"/>
                                        <p:tgtEl>
                                          <p:spTgt spid="407"/>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10" grpId="10" fill="hold">
                                  <p:stCondLst>
                                    <p:cond delay="0"/>
                                  </p:stCondLst>
                                  <p:iterate type="el" backwards="0">
                                    <p:tmAbs val="0"/>
                                  </p:iterate>
                                  <p:childTnLst>
                                    <p:set>
                                      <p:cBhvr>
                                        <p:cTn id="51" fill="hold"/>
                                        <p:tgtEl>
                                          <p:spTgt spid="411"/>
                                        </p:tgtEl>
                                        <p:attrNameLst>
                                          <p:attrName>style.visibility</p:attrName>
                                        </p:attrNameLst>
                                      </p:cBhvr>
                                      <p:to>
                                        <p:strVal val="visible"/>
                                      </p:to>
                                    </p:set>
                                    <p:animEffect filter="fade" transition="in">
                                      <p:cBhvr>
                                        <p:cTn id="52" dur="1000"/>
                                        <p:tgtEl>
                                          <p:spTgt spid="411"/>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10" grpId="11" fill="hold">
                                  <p:stCondLst>
                                    <p:cond delay="0"/>
                                  </p:stCondLst>
                                  <p:iterate type="el" backwards="0">
                                    <p:tmAbs val="0"/>
                                  </p:iterate>
                                  <p:childTnLst>
                                    <p:set>
                                      <p:cBhvr>
                                        <p:cTn id="56" fill="hold"/>
                                        <p:tgtEl>
                                          <p:spTgt spid="415"/>
                                        </p:tgtEl>
                                        <p:attrNameLst>
                                          <p:attrName>style.visibility</p:attrName>
                                        </p:attrNameLst>
                                      </p:cBhvr>
                                      <p:to>
                                        <p:strVal val="visible"/>
                                      </p:to>
                                    </p:set>
                                    <p:animEffect filter="fade" transition="in">
                                      <p:cBhvr>
                                        <p:cTn id="57" dur="1000"/>
                                        <p:tgtEl>
                                          <p:spTgt spid="415"/>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10" grpId="12" fill="hold">
                                  <p:stCondLst>
                                    <p:cond delay="0"/>
                                  </p:stCondLst>
                                  <p:iterate type="el" backwards="0">
                                    <p:tmAbs val="0"/>
                                  </p:iterate>
                                  <p:childTnLst>
                                    <p:set>
                                      <p:cBhvr>
                                        <p:cTn id="61" fill="hold"/>
                                        <p:tgtEl>
                                          <p:spTgt spid="416"/>
                                        </p:tgtEl>
                                        <p:attrNameLst>
                                          <p:attrName>style.visibility</p:attrName>
                                        </p:attrNameLst>
                                      </p:cBhvr>
                                      <p:to>
                                        <p:strVal val="visible"/>
                                      </p:to>
                                    </p:set>
                                    <p:animEffect filter="fade" transition="in">
                                      <p:cBhvr>
                                        <p:cTn id="62" dur="1000"/>
                                        <p:tgtEl>
                                          <p:spTgt spid="416"/>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ID="10" grpId="13" fill="hold">
                                  <p:stCondLst>
                                    <p:cond delay="0"/>
                                  </p:stCondLst>
                                  <p:iterate type="el" backwards="0">
                                    <p:tmAbs val="0"/>
                                  </p:iterate>
                                  <p:childTnLst>
                                    <p:set>
                                      <p:cBhvr>
                                        <p:cTn id="66" fill="hold"/>
                                        <p:tgtEl>
                                          <p:spTgt spid="414"/>
                                        </p:tgtEl>
                                        <p:attrNameLst>
                                          <p:attrName>style.visibility</p:attrName>
                                        </p:attrNameLst>
                                      </p:cBhvr>
                                      <p:to>
                                        <p:strVal val="visible"/>
                                      </p:to>
                                    </p:set>
                                    <p:animEffect filter="fade" transition="in">
                                      <p:cBhvr>
                                        <p:cTn id="67" dur="1000"/>
                                        <p:tgtEl>
                                          <p:spTgt spid="414"/>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ID="10" grpId="14" fill="hold">
                                  <p:stCondLst>
                                    <p:cond delay="0"/>
                                  </p:stCondLst>
                                  <p:iterate type="el" backwards="0">
                                    <p:tmAbs val="0"/>
                                  </p:iterate>
                                  <p:childTnLst>
                                    <p:set>
                                      <p:cBhvr>
                                        <p:cTn id="71" fill="hold"/>
                                        <p:tgtEl>
                                          <p:spTgt spid="393">
                                            <p:bg/>
                                          </p:spTgt>
                                        </p:tgtEl>
                                        <p:attrNameLst>
                                          <p:attrName>style.visibility</p:attrName>
                                        </p:attrNameLst>
                                      </p:cBhvr>
                                      <p:to>
                                        <p:strVal val="visible"/>
                                      </p:to>
                                    </p:set>
                                    <p:animEffect filter="fade" transition="in">
                                      <p:cBhvr>
                                        <p:cTn id="72" dur="1000"/>
                                        <p:tgtEl>
                                          <p:spTgt spid="393">
                                            <p:bg/>
                                          </p:spTgt>
                                        </p:tgtEl>
                                      </p:cBhvr>
                                    </p:animEffect>
                                  </p:childTnLst>
                                </p:cTn>
                              </p:par>
                              <p:par>
                                <p:cTn id="73" presetClass="entr" nodeType="withEffect" presetSubtype="0" presetID="10" grpId="14" fill="hold">
                                  <p:stCondLst>
                                    <p:cond delay="0"/>
                                  </p:stCondLst>
                                  <p:iterate type="el" backwards="0">
                                    <p:tmAbs val="0"/>
                                  </p:iterate>
                                  <p:childTnLst>
                                    <p:set>
                                      <p:cBhvr>
                                        <p:cTn id="74" fill="hold"/>
                                        <p:tgtEl>
                                          <p:spTgt spid="393">
                                            <p:txEl>
                                              <p:pRg st="0" end="0"/>
                                            </p:txEl>
                                          </p:spTgt>
                                        </p:tgtEl>
                                        <p:attrNameLst>
                                          <p:attrName>style.visibility</p:attrName>
                                        </p:attrNameLst>
                                      </p:cBhvr>
                                      <p:to>
                                        <p:strVal val="visible"/>
                                      </p:to>
                                    </p:set>
                                    <p:animEffect filter="fade" transition="in">
                                      <p:cBhvr>
                                        <p:cTn id="75" dur="1000"/>
                                        <p:tgtEl>
                                          <p:spTgt spid="393">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5" grpId="4"/>
      <p:bldP build="whole" bldLvl="1" animBg="1" rev="0" advAuto="0" spid="396" grpId="3"/>
      <p:bldP build="whole" bldLvl="1" animBg="1" rev="0" advAuto="0" spid="394" grpId="2"/>
      <p:bldP build="whole" bldLvl="1" animBg="1" rev="0" advAuto="0" spid="414" grpId="13"/>
      <p:bldP build="whole" bldLvl="1" animBg="1" rev="0" advAuto="0" spid="411" grpId="10"/>
      <p:bldP build="whole" bldLvl="1" animBg="1" rev="0" advAuto="0" spid="415" grpId="11"/>
      <p:bldP build="whole" bldLvl="1" animBg="1" rev="0" advAuto="0" spid="406" grpId="8"/>
      <p:bldP build="whole" bldLvl="1" animBg="1" rev="0" advAuto="0" spid="416" grpId="12"/>
      <p:bldP build="whole" bldLvl="1" animBg="1" rev="0" advAuto="0" spid="400" grpId="6"/>
      <p:bldP build="whole" bldLvl="1" animBg="1" rev="0" advAuto="0" spid="392" grpId="1"/>
      <p:bldP build="whole" bldLvl="1" animBg="1" rev="0" advAuto="0" spid="397" grpId="5"/>
      <p:bldP build="whole" bldLvl="1" animBg="1" rev="0" advAuto="0" spid="408" grpId="7"/>
      <p:bldP build="whole" bldLvl="1" animBg="1" rev="0" advAuto="0" spid="407" grpId="9"/>
      <p:bldP build="p" bldLvl="1" animBg="1" rev="0" advAuto="0" spid="393" grpId="14"/>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2.数据挖掘的应用"/>
          <p:cNvSpPr txBox="1"/>
          <p:nvPr>
            <p:ph type="ctrTitle"/>
          </p:nvPr>
        </p:nvSpPr>
        <p:spPr>
          <a:xfrm>
            <a:off x="609600" y="3733800"/>
            <a:ext cx="7772400" cy="1143001"/>
          </a:xfrm>
          <a:prstGeom prst="rect">
            <a:avLst/>
          </a:prstGeom>
        </p:spPr>
        <p:txBody>
          <a:bodyPr/>
          <a:lstStyle/>
          <a:p>
            <a:pPr/>
            <a:r>
              <a:t>2.</a:t>
            </a:r>
            <a:r>
              <a:rPr>
                <a:latin typeface="宋体"/>
                <a:ea typeface="宋体"/>
                <a:cs typeface="宋体"/>
                <a:sym typeface="宋体"/>
              </a:rPr>
              <a:t>数据挖掘的应用</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 name="课程目标"/>
          <p:cNvSpPr txBox="1"/>
          <p:nvPr/>
        </p:nvSpPr>
        <p:spPr>
          <a:xfrm>
            <a:off x="1645920" y="236855"/>
            <a:ext cx="5471160" cy="942341"/>
          </a:xfrm>
          <a:prstGeom prst="rect">
            <a:avLst/>
          </a:prstGeom>
          <a:ln w="12700">
            <a:miter lim="400000"/>
          </a:ln>
          <a:effectLst>
            <a:outerShdw sx="100000" sy="100000" kx="0" ky="0" algn="b" rotWithShape="0" blurRad="63500" dist="17960" dir="2700000">
              <a:srgbClr val="000000"/>
            </a:outerShdw>
          </a:effectLst>
          <a:extLst>
            <a:ext uri="{C572A759-6A51-4108-AA02-DFA0A04FC94B}">
              <ma14:wrappingTextBoxFlag xmlns:ma14="http://schemas.microsoft.com/office/mac/drawingml/2011/main" val="1"/>
            </a:ext>
          </a:extLst>
        </p:spPr>
        <p:txBody>
          <a:bodyPr lIns="45719" rIns="45719" anchor="ctr">
            <a:spAutoFit/>
          </a:bodyPr>
          <a:lstStyle>
            <a:lvl1pPr>
              <a:defRPr sz="4800">
                <a:solidFill>
                  <a:srgbClr val="002010"/>
                </a:solidFill>
                <a:latin typeface="楷体_GB2312"/>
                <a:ea typeface="楷体_GB2312"/>
                <a:cs typeface="楷体_GB2312"/>
                <a:sym typeface="楷体_GB2312"/>
              </a:defRPr>
            </a:lvl1pPr>
          </a:lstStyle>
          <a:p>
            <a:pPr/>
            <a:r>
              <a:t>课程目标</a:t>
            </a:r>
          </a:p>
        </p:txBody>
      </p:sp>
      <p:sp>
        <p:nvSpPr>
          <p:cNvPr id="91"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
        <p:nvSpPr>
          <p:cNvPr id="92" name="数据挖掘的产生与发展…"/>
          <p:cNvSpPr txBox="1"/>
          <p:nvPr/>
        </p:nvSpPr>
        <p:spPr>
          <a:xfrm>
            <a:off x="807719" y="2209800"/>
            <a:ext cx="7604761" cy="34189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990600" indent="-533400">
              <a:spcBef>
                <a:spcPts val="600"/>
              </a:spcBef>
              <a:buSzPct val="100000"/>
              <a:buAutoNum type="arabicPeriod" startAt="1"/>
              <a:defRPr sz="2800"/>
            </a:pPr>
            <a:r>
              <a:rPr>
                <a:latin typeface="宋体"/>
                <a:ea typeface="宋体"/>
                <a:cs typeface="宋体"/>
                <a:sym typeface="宋体"/>
              </a:rPr>
              <a:t>数据挖掘的产生与发展</a:t>
            </a:r>
          </a:p>
          <a:p>
            <a:pPr lvl="1" marL="990600" indent="-533400">
              <a:spcBef>
                <a:spcPts val="600"/>
              </a:spcBef>
              <a:buSzPct val="100000"/>
              <a:buAutoNum type="arabicPeriod" startAt="1"/>
              <a:defRPr sz="2800"/>
            </a:pPr>
            <a:r>
              <a:rPr>
                <a:latin typeface="宋体"/>
                <a:ea typeface="宋体"/>
                <a:cs typeface="宋体"/>
                <a:sym typeface="宋体"/>
              </a:rPr>
              <a:t>数据挖掘与企业决策支持的关系</a:t>
            </a:r>
          </a:p>
          <a:p>
            <a:pPr lvl="1" marL="990600" indent="-533400">
              <a:spcBef>
                <a:spcPts val="600"/>
              </a:spcBef>
              <a:buSzPct val="100000"/>
              <a:buAutoNum type="arabicPeriod" startAt="1"/>
              <a:defRPr sz="2800"/>
            </a:pPr>
            <a:r>
              <a:rPr>
                <a:latin typeface="宋体"/>
                <a:ea typeface="宋体"/>
                <a:cs typeface="宋体"/>
                <a:sym typeface="宋体"/>
              </a:rPr>
              <a:t>数据挖掘的一些基本工具与算法</a:t>
            </a:r>
          </a:p>
          <a:p>
            <a:pPr lvl="1" marL="990600" indent="-533400">
              <a:spcBef>
                <a:spcPts val="600"/>
              </a:spcBef>
              <a:buSzPct val="100000"/>
              <a:buAutoNum type="arabicPeriod" startAt="1"/>
              <a:defRPr sz="2800"/>
            </a:pPr>
            <a:r>
              <a:rPr>
                <a:latin typeface="宋体"/>
                <a:ea typeface="宋体"/>
                <a:cs typeface="宋体"/>
                <a:sym typeface="宋体"/>
              </a:rPr>
              <a:t>数据挖掘流程</a:t>
            </a:r>
          </a:p>
          <a:p>
            <a:pPr lvl="1" marL="990600" indent="-533400">
              <a:spcBef>
                <a:spcPts val="600"/>
              </a:spcBef>
              <a:buSzPct val="100000"/>
              <a:buAutoNum type="arabicPeriod" startAt="1"/>
              <a:defRPr sz="2800"/>
            </a:pPr>
            <a:r>
              <a:rPr>
                <a:latin typeface="宋体"/>
                <a:ea typeface="宋体"/>
                <a:cs typeface="宋体"/>
                <a:sym typeface="宋体"/>
              </a:rPr>
              <a:t>数据挖掘软件</a:t>
            </a:r>
          </a:p>
        </p:txBody>
      </p:sp>
      <p:pic>
        <p:nvPicPr>
          <p:cNvPr id="93" name="image.pdf" descr="image.pdf"/>
          <p:cNvPicPr>
            <a:picLocks noChangeAspect="1"/>
          </p:cNvPicPr>
          <p:nvPr/>
        </p:nvPicPr>
        <p:blipFill>
          <a:blip r:embed="rId2">
            <a:extLst/>
          </a:blip>
          <a:stretch>
            <a:fillRect/>
          </a:stretch>
        </p:blipFill>
        <p:spPr>
          <a:xfrm>
            <a:off x="6629400" y="4267200"/>
            <a:ext cx="2057400" cy="20574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92">
                                            <p:bg/>
                                          </p:spTgt>
                                        </p:tgtEl>
                                        <p:attrNameLst>
                                          <p:attrName>style.visibility</p:attrName>
                                        </p:attrNameLst>
                                      </p:cBhvr>
                                      <p:to>
                                        <p:strVal val="visible"/>
                                      </p:to>
                                    </p:set>
                                    <p:animEffect filter="box(out)" transition="in">
                                      <p:cBhvr>
                                        <p:cTn id="7" dur="1000"/>
                                        <p:tgtEl>
                                          <p:spTgt spid="92">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92">
                                            <p:txEl>
                                              <p:pRg st="0" end="0"/>
                                            </p:txEl>
                                          </p:spTgt>
                                        </p:tgtEl>
                                        <p:attrNameLst>
                                          <p:attrName>style.visibility</p:attrName>
                                        </p:attrNameLst>
                                      </p:cBhvr>
                                      <p:to>
                                        <p:strVal val="visible"/>
                                      </p:to>
                                    </p:set>
                                    <p:animEffect filter="box(out)" transition="in">
                                      <p:cBhvr>
                                        <p:cTn id="10" dur="1000"/>
                                        <p:tgtEl>
                                          <p:spTgt spid="9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92">
                                            <p:txEl>
                                              <p:pRg st="1" end="1"/>
                                            </p:txEl>
                                          </p:spTgt>
                                        </p:tgtEl>
                                        <p:attrNameLst>
                                          <p:attrName>style.visibility</p:attrName>
                                        </p:attrNameLst>
                                      </p:cBhvr>
                                      <p:to>
                                        <p:strVal val="visible"/>
                                      </p:to>
                                    </p:set>
                                    <p:animEffect filter="box(out)" transition="in">
                                      <p:cBhvr>
                                        <p:cTn id="15" dur="1000"/>
                                        <p:tgtEl>
                                          <p:spTgt spid="9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92">
                                            <p:txEl>
                                              <p:pRg st="2" end="2"/>
                                            </p:txEl>
                                          </p:spTgt>
                                        </p:tgtEl>
                                        <p:attrNameLst>
                                          <p:attrName>style.visibility</p:attrName>
                                        </p:attrNameLst>
                                      </p:cBhvr>
                                      <p:to>
                                        <p:strVal val="visible"/>
                                      </p:to>
                                    </p:set>
                                    <p:animEffect filter="box(out)" transition="in">
                                      <p:cBhvr>
                                        <p:cTn id="20" dur="1000"/>
                                        <p:tgtEl>
                                          <p:spTgt spid="9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92">
                                            <p:txEl>
                                              <p:pRg st="3" end="3"/>
                                            </p:txEl>
                                          </p:spTgt>
                                        </p:tgtEl>
                                        <p:attrNameLst>
                                          <p:attrName>style.visibility</p:attrName>
                                        </p:attrNameLst>
                                      </p:cBhvr>
                                      <p:to>
                                        <p:strVal val="visible"/>
                                      </p:to>
                                    </p:set>
                                    <p:animEffect filter="box(out)" transition="in">
                                      <p:cBhvr>
                                        <p:cTn id="25" dur="1000"/>
                                        <p:tgtEl>
                                          <p:spTgt spid="9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32" presetID="4" grpId="1" fill="hold">
                                  <p:stCondLst>
                                    <p:cond delay="0"/>
                                  </p:stCondLst>
                                  <p:iterate type="el" backwards="0">
                                    <p:tmAbs val="0"/>
                                  </p:iterate>
                                  <p:childTnLst>
                                    <p:set>
                                      <p:cBhvr>
                                        <p:cTn id="29" fill="hold"/>
                                        <p:tgtEl>
                                          <p:spTgt spid="92">
                                            <p:txEl>
                                              <p:pRg st="4" end="4"/>
                                            </p:txEl>
                                          </p:spTgt>
                                        </p:tgtEl>
                                        <p:attrNameLst>
                                          <p:attrName>style.visibility</p:attrName>
                                        </p:attrNameLst>
                                      </p:cBhvr>
                                      <p:to>
                                        <p:strVal val="visible"/>
                                      </p:to>
                                    </p:set>
                                    <p:animEffect filter="box(out)" transition="in">
                                      <p:cBhvr>
                                        <p:cTn id="30" dur="1000"/>
                                        <p:tgtEl>
                                          <p:spTgt spid="9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32" presetID="4" grpId="1" fill="hold">
                                  <p:stCondLst>
                                    <p:cond delay="0"/>
                                  </p:stCondLst>
                                  <p:iterate type="el" backwards="0">
                                    <p:tmAbs val="0"/>
                                  </p:iterate>
                                  <p:childTnLst>
                                    <p:set>
                                      <p:cBhvr>
                                        <p:cTn id="34" fill="hold"/>
                                        <p:tgtEl>
                                          <p:spTgt spid="92">
                                            <p:txEl>
                                              <p:pRg st="5" end="5"/>
                                            </p:txEl>
                                          </p:spTgt>
                                        </p:tgtEl>
                                        <p:attrNameLst>
                                          <p:attrName>style.visibility</p:attrName>
                                        </p:attrNameLst>
                                      </p:cBhvr>
                                      <p:to>
                                        <p:strVal val="visible"/>
                                      </p:to>
                                    </p:set>
                                    <p:animEffect filter="box(out)" transition="in">
                                      <p:cBhvr>
                                        <p:cTn id="35" dur="1000"/>
                                        <p:tgtEl>
                                          <p:spTgt spid="92">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2"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椭圆形"/>
          <p:cNvSpPr/>
          <p:nvPr/>
        </p:nvSpPr>
        <p:spPr>
          <a:xfrm>
            <a:off x="3124200" y="2971800"/>
            <a:ext cx="2971800" cy="2743200"/>
          </a:xfrm>
          <a:prstGeom prst="ellipse">
            <a:avLst/>
          </a:prstGeom>
          <a:solidFill>
            <a:schemeClr val="accent1"/>
          </a:solidFill>
          <a:ln>
            <a:solidFill>
              <a:srgbClr val="000000"/>
            </a:solidFill>
            <a:miter/>
          </a:ln>
        </p:spPr>
        <p:txBody>
          <a:bodyPr lIns="45719" rIns="45719" anchor="ctr"/>
          <a:lstStyle/>
          <a:p>
            <a:pPr/>
          </a:p>
        </p:txBody>
      </p:sp>
      <p:sp>
        <p:nvSpPr>
          <p:cNvPr id="421" name="椭圆形"/>
          <p:cNvSpPr/>
          <p:nvPr/>
        </p:nvSpPr>
        <p:spPr>
          <a:xfrm>
            <a:off x="3962400" y="3733800"/>
            <a:ext cx="1295400" cy="1219200"/>
          </a:xfrm>
          <a:prstGeom prst="ellipse">
            <a:avLst/>
          </a:prstGeom>
          <a:solidFill>
            <a:srgbClr val="3333FF"/>
          </a:solidFill>
          <a:ln>
            <a:solidFill>
              <a:srgbClr val="000000"/>
            </a:solidFill>
            <a:miter/>
          </a:ln>
        </p:spPr>
        <p:txBody>
          <a:bodyPr lIns="45719" rIns="45719" anchor="ctr"/>
          <a:lstStyle/>
          <a:p>
            <a:pPr/>
          </a:p>
        </p:txBody>
      </p:sp>
      <p:sp>
        <p:nvSpPr>
          <p:cNvPr id="422" name="数据挖掘"/>
          <p:cNvSpPr txBox="1"/>
          <p:nvPr/>
        </p:nvSpPr>
        <p:spPr>
          <a:xfrm>
            <a:off x="4160520" y="3810000"/>
            <a:ext cx="899161" cy="1158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800"/>
              </a:spcBef>
              <a:defRPr b="1" sz="3000">
                <a:latin typeface="楷体_GB2312"/>
                <a:ea typeface="楷体_GB2312"/>
                <a:cs typeface="楷体_GB2312"/>
                <a:sym typeface="楷体_GB2312"/>
              </a:defRPr>
            </a:lvl1pPr>
          </a:lstStyle>
          <a:p>
            <a:pPr>
              <a:defRPr b="0">
                <a:latin typeface="Tahoma Bold"/>
                <a:ea typeface="Tahoma Bold"/>
                <a:cs typeface="Tahoma Bold"/>
                <a:sym typeface="Tahoma Bold"/>
              </a:defRPr>
            </a:pPr>
            <a:r>
              <a:rPr b="1">
                <a:latin typeface="楷体_GB2312"/>
                <a:ea typeface="楷体_GB2312"/>
                <a:cs typeface="楷体_GB2312"/>
                <a:sym typeface="楷体_GB2312"/>
              </a:rPr>
              <a:t>数据挖掘</a:t>
            </a:r>
          </a:p>
        </p:txBody>
      </p:sp>
      <p:grpSp>
        <p:nvGrpSpPr>
          <p:cNvPr id="426" name="成组"/>
          <p:cNvGrpSpPr/>
          <p:nvPr/>
        </p:nvGrpSpPr>
        <p:grpSpPr>
          <a:xfrm>
            <a:off x="1524000" y="1219200"/>
            <a:ext cx="6096001" cy="4267200"/>
            <a:chOff x="0" y="0"/>
            <a:chExt cx="6096000" cy="4267199"/>
          </a:xfrm>
        </p:grpSpPr>
        <p:sp>
          <p:nvSpPr>
            <p:cNvPr id="423" name="线条"/>
            <p:cNvSpPr/>
            <p:nvPr/>
          </p:nvSpPr>
          <p:spPr>
            <a:xfrm flipH="1">
              <a:off x="3048000" y="0"/>
              <a:ext cx="1" cy="2590800"/>
            </a:xfrm>
            <a:prstGeom prst="line">
              <a:avLst/>
            </a:prstGeom>
            <a:noFill/>
            <a:ln w="76200" cap="flat">
              <a:solidFill>
                <a:srgbClr val="000000"/>
              </a:solidFill>
              <a:prstDash val="solid"/>
              <a:miter lim="800000"/>
            </a:ln>
            <a:effectLst/>
          </p:spPr>
          <p:txBody>
            <a:bodyPr wrap="square" lIns="45719" tIns="45719" rIns="45719" bIns="45719" numCol="1" anchor="t">
              <a:noAutofit/>
            </a:bodyPr>
            <a:lstStyle/>
            <a:p>
              <a:pPr/>
            </a:p>
          </p:txBody>
        </p:sp>
        <p:sp>
          <p:nvSpPr>
            <p:cNvPr id="424" name="线条"/>
            <p:cNvSpPr/>
            <p:nvPr/>
          </p:nvSpPr>
          <p:spPr>
            <a:xfrm flipV="1">
              <a:off x="0" y="3200399"/>
              <a:ext cx="2438401" cy="914402"/>
            </a:xfrm>
            <a:prstGeom prst="line">
              <a:avLst/>
            </a:prstGeom>
            <a:noFill/>
            <a:ln w="76200" cap="flat">
              <a:solidFill>
                <a:srgbClr val="000000"/>
              </a:solidFill>
              <a:prstDash val="solid"/>
              <a:miter lim="800000"/>
            </a:ln>
            <a:effectLst/>
          </p:spPr>
          <p:txBody>
            <a:bodyPr wrap="square" lIns="45719" tIns="45719" rIns="45719" bIns="45719" numCol="1" anchor="t">
              <a:noAutofit/>
            </a:bodyPr>
            <a:lstStyle/>
            <a:p>
              <a:pPr/>
            </a:p>
          </p:txBody>
        </p:sp>
        <p:sp>
          <p:nvSpPr>
            <p:cNvPr id="425" name="线条"/>
            <p:cNvSpPr/>
            <p:nvPr/>
          </p:nvSpPr>
          <p:spPr>
            <a:xfrm>
              <a:off x="3733799" y="3200400"/>
              <a:ext cx="2362202" cy="1066800"/>
            </a:xfrm>
            <a:prstGeom prst="line">
              <a:avLst/>
            </a:prstGeom>
            <a:noFill/>
            <a:ln w="76200" cap="flat">
              <a:solidFill>
                <a:srgbClr val="000000"/>
              </a:solidFill>
              <a:prstDash val="solid"/>
              <a:miter lim="800000"/>
            </a:ln>
            <a:effectLst/>
          </p:spPr>
          <p:txBody>
            <a:bodyPr wrap="square" lIns="45719" tIns="45719" rIns="45719" bIns="45719" numCol="1" anchor="t">
              <a:noAutofit/>
            </a:bodyPr>
            <a:lstStyle/>
            <a:p>
              <a:pPr/>
            </a:p>
          </p:txBody>
        </p:sp>
      </p:grpSp>
      <p:grpSp>
        <p:nvGrpSpPr>
          <p:cNvPr id="431" name="成组"/>
          <p:cNvGrpSpPr/>
          <p:nvPr/>
        </p:nvGrpSpPr>
        <p:grpSpPr>
          <a:xfrm>
            <a:off x="3169920" y="3048000"/>
            <a:ext cx="1432561" cy="1615440"/>
            <a:chOff x="0" y="0"/>
            <a:chExt cx="1432559" cy="1615440"/>
          </a:xfrm>
        </p:grpSpPr>
        <p:sp>
          <p:nvSpPr>
            <p:cNvPr id="427" name="客"/>
            <p:cNvSpPr txBox="1"/>
            <p:nvPr/>
          </p:nvSpPr>
          <p:spPr>
            <a:xfrm>
              <a:off x="0" y="990600"/>
              <a:ext cx="518160"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800"/>
                </a:spcBef>
                <a:defRPr sz="3000">
                  <a:latin typeface="宋体"/>
                  <a:ea typeface="宋体"/>
                  <a:cs typeface="宋体"/>
                  <a:sym typeface="宋体"/>
                </a:defRPr>
              </a:lvl1pPr>
            </a:lstStyle>
            <a:p>
              <a:pPr>
                <a:defRPr>
                  <a:latin typeface="Tahoma"/>
                  <a:ea typeface="Tahoma"/>
                  <a:cs typeface="Tahoma"/>
                  <a:sym typeface="Tahoma"/>
                </a:defRPr>
              </a:pPr>
              <a:r>
                <a:rPr>
                  <a:latin typeface="宋体"/>
                  <a:ea typeface="宋体"/>
                  <a:cs typeface="宋体"/>
                  <a:sym typeface="宋体"/>
                </a:rPr>
                <a:t>客</a:t>
              </a:r>
            </a:p>
          </p:txBody>
        </p:sp>
        <p:sp>
          <p:nvSpPr>
            <p:cNvPr id="428" name="户"/>
            <p:cNvSpPr txBox="1"/>
            <p:nvPr/>
          </p:nvSpPr>
          <p:spPr>
            <a:xfrm>
              <a:off x="152400" y="533400"/>
              <a:ext cx="518160"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800"/>
                </a:spcBef>
                <a:defRPr sz="3000">
                  <a:latin typeface="宋体"/>
                  <a:ea typeface="宋体"/>
                  <a:cs typeface="宋体"/>
                  <a:sym typeface="宋体"/>
                </a:defRPr>
              </a:lvl1pPr>
            </a:lstStyle>
            <a:p>
              <a:pPr>
                <a:defRPr>
                  <a:latin typeface="Tahoma"/>
                  <a:ea typeface="Tahoma"/>
                  <a:cs typeface="Tahoma"/>
                  <a:sym typeface="Tahoma"/>
                </a:defRPr>
              </a:pPr>
              <a:r>
                <a:rPr>
                  <a:latin typeface="宋体"/>
                  <a:ea typeface="宋体"/>
                  <a:cs typeface="宋体"/>
                  <a:sym typeface="宋体"/>
                </a:rPr>
                <a:t>户</a:t>
              </a:r>
            </a:p>
          </p:txBody>
        </p:sp>
        <p:sp>
          <p:nvSpPr>
            <p:cNvPr id="429" name="分"/>
            <p:cNvSpPr txBox="1"/>
            <p:nvPr/>
          </p:nvSpPr>
          <p:spPr>
            <a:xfrm>
              <a:off x="457200" y="152400"/>
              <a:ext cx="518160"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800"/>
                </a:spcBef>
                <a:defRPr sz="3000">
                  <a:latin typeface="宋体"/>
                  <a:ea typeface="宋体"/>
                  <a:cs typeface="宋体"/>
                  <a:sym typeface="宋体"/>
                </a:defRPr>
              </a:lvl1pPr>
            </a:lstStyle>
            <a:p>
              <a:pPr>
                <a:defRPr>
                  <a:latin typeface="Tahoma"/>
                  <a:ea typeface="Tahoma"/>
                  <a:cs typeface="Tahoma"/>
                  <a:sym typeface="Tahoma"/>
                </a:defRPr>
              </a:pPr>
              <a:r>
                <a:rPr>
                  <a:latin typeface="宋体"/>
                  <a:ea typeface="宋体"/>
                  <a:cs typeface="宋体"/>
                  <a:sym typeface="宋体"/>
                </a:rPr>
                <a:t>分</a:t>
              </a:r>
            </a:p>
          </p:txBody>
        </p:sp>
        <p:sp>
          <p:nvSpPr>
            <p:cNvPr id="430" name="析"/>
            <p:cNvSpPr txBox="1"/>
            <p:nvPr/>
          </p:nvSpPr>
          <p:spPr>
            <a:xfrm>
              <a:off x="914400" y="0"/>
              <a:ext cx="518160"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800"/>
                </a:spcBef>
                <a:defRPr sz="3000">
                  <a:latin typeface="宋体"/>
                  <a:ea typeface="宋体"/>
                  <a:cs typeface="宋体"/>
                  <a:sym typeface="宋体"/>
                </a:defRPr>
              </a:lvl1pPr>
            </a:lstStyle>
            <a:p>
              <a:pPr>
                <a:defRPr>
                  <a:latin typeface="Tahoma"/>
                  <a:ea typeface="Tahoma"/>
                  <a:cs typeface="Tahoma"/>
                  <a:sym typeface="Tahoma"/>
                </a:defRPr>
              </a:pPr>
              <a:r>
                <a:rPr>
                  <a:latin typeface="宋体"/>
                  <a:ea typeface="宋体"/>
                  <a:cs typeface="宋体"/>
                  <a:sym typeface="宋体"/>
                </a:rPr>
                <a:t>析</a:t>
              </a:r>
            </a:p>
          </p:txBody>
        </p:sp>
      </p:grpSp>
      <p:grpSp>
        <p:nvGrpSpPr>
          <p:cNvPr id="436" name="成组"/>
          <p:cNvGrpSpPr/>
          <p:nvPr/>
        </p:nvGrpSpPr>
        <p:grpSpPr>
          <a:xfrm>
            <a:off x="4693920" y="3048000"/>
            <a:ext cx="1432561" cy="1615440"/>
            <a:chOff x="0" y="0"/>
            <a:chExt cx="1432559" cy="1615440"/>
          </a:xfrm>
        </p:grpSpPr>
        <p:sp>
          <p:nvSpPr>
            <p:cNvPr id="432" name="析"/>
            <p:cNvSpPr txBox="1"/>
            <p:nvPr/>
          </p:nvSpPr>
          <p:spPr>
            <a:xfrm>
              <a:off x="914400" y="990600"/>
              <a:ext cx="518160"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800"/>
                </a:spcBef>
                <a:defRPr sz="3000">
                  <a:latin typeface="宋体"/>
                  <a:ea typeface="宋体"/>
                  <a:cs typeface="宋体"/>
                  <a:sym typeface="宋体"/>
                </a:defRPr>
              </a:lvl1pPr>
            </a:lstStyle>
            <a:p>
              <a:pPr>
                <a:defRPr>
                  <a:latin typeface="Tahoma"/>
                  <a:ea typeface="Tahoma"/>
                  <a:cs typeface="Tahoma"/>
                  <a:sym typeface="Tahoma"/>
                </a:defRPr>
              </a:pPr>
              <a:r>
                <a:rPr>
                  <a:latin typeface="宋体"/>
                  <a:ea typeface="宋体"/>
                  <a:cs typeface="宋体"/>
                  <a:sym typeface="宋体"/>
                </a:rPr>
                <a:t>析</a:t>
              </a:r>
            </a:p>
          </p:txBody>
        </p:sp>
        <p:sp>
          <p:nvSpPr>
            <p:cNvPr id="433" name="基"/>
            <p:cNvSpPr txBox="1"/>
            <p:nvPr/>
          </p:nvSpPr>
          <p:spPr>
            <a:xfrm>
              <a:off x="0" y="0"/>
              <a:ext cx="518160"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800"/>
                </a:spcBef>
                <a:defRPr sz="3000">
                  <a:latin typeface="宋体"/>
                  <a:ea typeface="宋体"/>
                  <a:cs typeface="宋体"/>
                  <a:sym typeface="宋体"/>
                </a:defRPr>
              </a:lvl1pPr>
            </a:lstStyle>
            <a:p>
              <a:pPr>
                <a:defRPr>
                  <a:latin typeface="Tahoma"/>
                  <a:ea typeface="Tahoma"/>
                  <a:cs typeface="Tahoma"/>
                  <a:sym typeface="Tahoma"/>
                </a:defRPr>
              </a:pPr>
              <a:r>
                <a:rPr>
                  <a:latin typeface="宋体"/>
                  <a:ea typeface="宋体"/>
                  <a:cs typeface="宋体"/>
                  <a:sym typeface="宋体"/>
                </a:rPr>
                <a:t>基</a:t>
              </a:r>
            </a:p>
          </p:txBody>
        </p:sp>
        <p:sp>
          <p:nvSpPr>
            <p:cNvPr id="434" name="分"/>
            <p:cNvSpPr txBox="1"/>
            <p:nvPr/>
          </p:nvSpPr>
          <p:spPr>
            <a:xfrm>
              <a:off x="762000" y="533400"/>
              <a:ext cx="518160"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800"/>
                </a:spcBef>
                <a:defRPr sz="3000">
                  <a:latin typeface="宋体"/>
                  <a:ea typeface="宋体"/>
                  <a:cs typeface="宋体"/>
                  <a:sym typeface="宋体"/>
                </a:defRPr>
              </a:lvl1pPr>
            </a:lstStyle>
            <a:p>
              <a:pPr>
                <a:defRPr>
                  <a:latin typeface="Tahoma"/>
                  <a:ea typeface="Tahoma"/>
                  <a:cs typeface="Tahoma"/>
                  <a:sym typeface="Tahoma"/>
                </a:defRPr>
              </a:pPr>
              <a:r>
                <a:rPr>
                  <a:latin typeface="宋体"/>
                  <a:ea typeface="宋体"/>
                  <a:cs typeface="宋体"/>
                  <a:sym typeface="宋体"/>
                </a:rPr>
                <a:t>分</a:t>
              </a:r>
            </a:p>
          </p:txBody>
        </p:sp>
        <p:sp>
          <p:nvSpPr>
            <p:cNvPr id="435" name="因"/>
            <p:cNvSpPr txBox="1"/>
            <p:nvPr/>
          </p:nvSpPr>
          <p:spPr>
            <a:xfrm>
              <a:off x="457200" y="152400"/>
              <a:ext cx="518160"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800"/>
                </a:spcBef>
                <a:defRPr sz="3000">
                  <a:latin typeface="宋体"/>
                  <a:ea typeface="宋体"/>
                  <a:cs typeface="宋体"/>
                  <a:sym typeface="宋体"/>
                </a:defRPr>
              </a:lvl1pPr>
            </a:lstStyle>
            <a:p>
              <a:pPr>
                <a:defRPr>
                  <a:latin typeface="Tahoma"/>
                  <a:ea typeface="Tahoma"/>
                  <a:cs typeface="Tahoma"/>
                  <a:sym typeface="Tahoma"/>
                </a:defRPr>
              </a:pPr>
              <a:r>
                <a:rPr>
                  <a:latin typeface="宋体"/>
                  <a:ea typeface="宋体"/>
                  <a:cs typeface="宋体"/>
                  <a:sym typeface="宋体"/>
                </a:rPr>
                <a:t>因</a:t>
              </a:r>
            </a:p>
          </p:txBody>
        </p:sp>
      </p:grpSp>
      <p:grpSp>
        <p:nvGrpSpPr>
          <p:cNvPr id="441" name="成组"/>
          <p:cNvGrpSpPr/>
          <p:nvPr/>
        </p:nvGrpSpPr>
        <p:grpSpPr>
          <a:xfrm>
            <a:off x="3200400" y="4876799"/>
            <a:ext cx="2895600" cy="990602"/>
            <a:chOff x="0" y="0"/>
            <a:chExt cx="2895599" cy="990600"/>
          </a:xfrm>
        </p:grpSpPr>
        <p:sp>
          <p:nvSpPr>
            <p:cNvPr id="437" name="其他"/>
            <p:cNvSpPr txBox="1"/>
            <p:nvPr/>
          </p:nvSpPr>
          <p:spPr>
            <a:xfrm>
              <a:off x="960119" y="152400"/>
              <a:ext cx="975362"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800"/>
                </a:spcBef>
                <a:defRPr sz="3000">
                  <a:solidFill>
                    <a:srgbClr val="CC0000"/>
                  </a:solidFill>
                  <a:latin typeface="宋体"/>
                  <a:ea typeface="宋体"/>
                  <a:cs typeface="宋体"/>
                  <a:sym typeface="宋体"/>
                </a:defRPr>
              </a:lvl1pPr>
            </a:lstStyle>
            <a:p>
              <a:pPr>
                <a:defRPr>
                  <a:latin typeface="Tahoma Bold"/>
                  <a:ea typeface="Tahoma Bold"/>
                  <a:cs typeface="Tahoma Bold"/>
                  <a:sym typeface="Tahoma Bold"/>
                </a:defRPr>
              </a:pPr>
              <a:r>
                <a:rPr>
                  <a:latin typeface="宋体"/>
                  <a:ea typeface="宋体"/>
                  <a:cs typeface="宋体"/>
                  <a:sym typeface="宋体"/>
                </a:rPr>
                <a:t>其他</a:t>
              </a:r>
            </a:p>
          </p:txBody>
        </p:sp>
        <p:sp>
          <p:nvSpPr>
            <p:cNvPr id="438" name="线条"/>
            <p:cNvSpPr/>
            <p:nvPr/>
          </p:nvSpPr>
          <p:spPr>
            <a:xfrm>
              <a:off x="381000" y="-1"/>
              <a:ext cx="533400" cy="381002"/>
            </a:xfrm>
            <a:prstGeom prst="line">
              <a:avLst/>
            </a:prstGeom>
            <a:noFill/>
            <a:ln w="57150" cap="flat">
              <a:solidFill>
                <a:srgbClr val="CC0000"/>
              </a:solidFill>
              <a:prstDash val="sysDot"/>
              <a:miter lim="800000"/>
            </a:ln>
            <a:effectLst/>
          </p:spPr>
          <p:txBody>
            <a:bodyPr wrap="square" lIns="45719" tIns="45719" rIns="45719" bIns="45719" numCol="1" anchor="t">
              <a:noAutofit/>
            </a:bodyPr>
            <a:lstStyle/>
            <a:p>
              <a:pPr/>
            </a:p>
          </p:txBody>
        </p:sp>
        <p:sp>
          <p:nvSpPr>
            <p:cNvPr id="439" name="线条"/>
            <p:cNvSpPr/>
            <p:nvPr/>
          </p:nvSpPr>
          <p:spPr>
            <a:xfrm flipV="1">
              <a:off x="1904999" y="76199"/>
              <a:ext cx="533402" cy="381002"/>
            </a:xfrm>
            <a:prstGeom prst="line">
              <a:avLst/>
            </a:prstGeom>
            <a:noFill/>
            <a:ln w="57150" cap="flat">
              <a:solidFill>
                <a:srgbClr val="CC0000"/>
              </a:solidFill>
              <a:prstDash val="sysDot"/>
              <a:miter lim="800000"/>
            </a:ln>
            <a:effectLst/>
          </p:spPr>
          <p:txBody>
            <a:bodyPr wrap="square" lIns="45719" tIns="45719" rIns="45719" bIns="45719" numCol="1" anchor="t">
              <a:noAutofit/>
            </a:bodyPr>
            <a:lstStyle/>
            <a:p>
              <a:pPr/>
            </a:p>
          </p:txBody>
        </p:sp>
        <p:sp>
          <p:nvSpPr>
            <p:cNvPr id="440" name="线条"/>
            <p:cNvSpPr/>
            <p:nvPr/>
          </p:nvSpPr>
          <p:spPr>
            <a:xfrm>
              <a:off x="0" y="990600"/>
              <a:ext cx="2895600" cy="0"/>
            </a:xfrm>
            <a:prstGeom prst="line">
              <a:avLst/>
            </a:prstGeom>
            <a:noFill/>
            <a:ln w="57150" cap="flat">
              <a:solidFill>
                <a:srgbClr val="CC0000"/>
              </a:solidFill>
              <a:prstDash val="sysDot"/>
              <a:miter lim="800000"/>
            </a:ln>
            <a:effectLst/>
          </p:spPr>
          <p:txBody>
            <a:bodyPr wrap="square" lIns="45719" tIns="45719" rIns="45719" bIns="45719" numCol="1" anchor="t">
              <a:noAutofit/>
            </a:bodyPr>
            <a:lstStyle/>
            <a:p>
              <a:pPr/>
            </a:p>
          </p:txBody>
        </p:sp>
      </p:grpSp>
      <p:sp>
        <p:nvSpPr>
          <p:cNvPr id="442" name="保险客户"/>
          <p:cNvSpPr txBox="1"/>
          <p:nvPr/>
        </p:nvSpPr>
        <p:spPr>
          <a:xfrm>
            <a:off x="883919" y="4343400"/>
            <a:ext cx="1661162"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800"/>
              </a:spcBef>
              <a:defRPr b="1" sz="3000">
                <a:solidFill>
                  <a:srgbClr val="006633"/>
                </a:solidFill>
                <a:latin typeface="隶书"/>
                <a:ea typeface="隶书"/>
                <a:cs typeface="隶书"/>
                <a:sym typeface="隶书"/>
              </a:defRPr>
            </a:lvl1pPr>
          </a:lstStyle>
          <a:p>
            <a:pPr>
              <a:defRPr b="0">
                <a:latin typeface="Tahoma Bold"/>
                <a:ea typeface="Tahoma Bold"/>
                <a:cs typeface="Tahoma Bold"/>
                <a:sym typeface="Tahoma Bold"/>
              </a:defRPr>
            </a:pPr>
            <a:r>
              <a:rPr b="1">
                <a:latin typeface="隶书"/>
                <a:ea typeface="隶书"/>
                <a:cs typeface="隶书"/>
                <a:sym typeface="隶书"/>
              </a:rPr>
              <a:t>保险客户</a:t>
            </a:r>
          </a:p>
        </p:txBody>
      </p:sp>
      <p:sp>
        <p:nvSpPr>
          <p:cNvPr id="443" name="证券客户"/>
          <p:cNvSpPr txBox="1"/>
          <p:nvPr/>
        </p:nvSpPr>
        <p:spPr>
          <a:xfrm>
            <a:off x="1264919" y="3657600"/>
            <a:ext cx="1661162"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800"/>
              </a:spcBef>
              <a:defRPr b="1" sz="3000">
                <a:solidFill>
                  <a:srgbClr val="006633"/>
                </a:solidFill>
                <a:latin typeface="隶书"/>
                <a:ea typeface="隶书"/>
                <a:cs typeface="隶书"/>
                <a:sym typeface="隶书"/>
              </a:defRPr>
            </a:lvl1pPr>
          </a:lstStyle>
          <a:p>
            <a:pPr>
              <a:defRPr b="0">
                <a:latin typeface="Tahoma Bold"/>
                <a:ea typeface="Tahoma Bold"/>
                <a:cs typeface="Tahoma Bold"/>
                <a:sym typeface="Tahoma Bold"/>
              </a:defRPr>
            </a:pPr>
            <a:r>
              <a:rPr b="1">
                <a:latin typeface="隶书"/>
                <a:ea typeface="隶书"/>
                <a:cs typeface="隶书"/>
                <a:sym typeface="隶书"/>
              </a:rPr>
              <a:t>证券客户</a:t>
            </a:r>
          </a:p>
        </p:txBody>
      </p:sp>
      <p:sp>
        <p:nvSpPr>
          <p:cNvPr id="444" name="银行客户"/>
          <p:cNvSpPr txBox="1"/>
          <p:nvPr/>
        </p:nvSpPr>
        <p:spPr>
          <a:xfrm>
            <a:off x="1722120" y="2971800"/>
            <a:ext cx="1661161"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800"/>
              </a:spcBef>
              <a:defRPr b="1" sz="3000">
                <a:solidFill>
                  <a:srgbClr val="006633"/>
                </a:solidFill>
                <a:latin typeface="隶书"/>
                <a:ea typeface="隶书"/>
                <a:cs typeface="隶书"/>
                <a:sym typeface="隶书"/>
              </a:defRPr>
            </a:lvl1pPr>
          </a:lstStyle>
          <a:p>
            <a:pPr>
              <a:defRPr b="0">
                <a:latin typeface="Tahoma Bold"/>
                <a:ea typeface="Tahoma Bold"/>
                <a:cs typeface="Tahoma Bold"/>
                <a:sym typeface="Tahoma Bold"/>
              </a:defRPr>
            </a:pPr>
            <a:r>
              <a:rPr b="1">
                <a:latin typeface="隶书"/>
                <a:ea typeface="隶书"/>
                <a:cs typeface="隶书"/>
                <a:sym typeface="隶书"/>
              </a:rPr>
              <a:t>银行客户</a:t>
            </a:r>
          </a:p>
        </p:txBody>
      </p:sp>
      <p:sp>
        <p:nvSpPr>
          <p:cNvPr id="445" name="电信客户"/>
          <p:cNvSpPr txBox="1"/>
          <p:nvPr/>
        </p:nvSpPr>
        <p:spPr>
          <a:xfrm>
            <a:off x="2255520" y="2438400"/>
            <a:ext cx="1661161"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800"/>
              </a:spcBef>
              <a:defRPr b="1" sz="3000">
                <a:solidFill>
                  <a:srgbClr val="006633"/>
                </a:solidFill>
                <a:latin typeface="隶书"/>
                <a:ea typeface="隶书"/>
                <a:cs typeface="隶书"/>
                <a:sym typeface="隶书"/>
              </a:defRPr>
            </a:lvl1pPr>
          </a:lstStyle>
          <a:p>
            <a:pPr>
              <a:defRPr b="0">
                <a:latin typeface="Tahoma Bold"/>
                <a:ea typeface="Tahoma Bold"/>
                <a:cs typeface="Tahoma Bold"/>
                <a:sym typeface="Tahoma Bold"/>
              </a:defRPr>
            </a:pPr>
            <a:r>
              <a:rPr b="1">
                <a:latin typeface="隶书"/>
                <a:ea typeface="隶书"/>
                <a:cs typeface="隶书"/>
                <a:sym typeface="隶书"/>
              </a:rPr>
              <a:t>电信客户</a:t>
            </a:r>
          </a:p>
        </p:txBody>
      </p:sp>
      <p:sp>
        <p:nvSpPr>
          <p:cNvPr id="446" name="零售客户"/>
          <p:cNvSpPr txBox="1"/>
          <p:nvPr/>
        </p:nvSpPr>
        <p:spPr>
          <a:xfrm>
            <a:off x="2941320" y="1981200"/>
            <a:ext cx="1661161"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800"/>
              </a:spcBef>
              <a:defRPr b="1" sz="3000">
                <a:solidFill>
                  <a:srgbClr val="006633"/>
                </a:solidFill>
                <a:latin typeface="隶书"/>
                <a:ea typeface="隶书"/>
                <a:cs typeface="隶书"/>
                <a:sym typeface="隶书"/>
              </a:defRPr>
            </a:lvl1pPr>
          </a:lstStyle>
          <a:p>
            <a:pPr>
              <a:defRPr b="0">
                <a:latin typeface="Tahoma Bold"/>
                <a:ea typeface="Tahoma Bold"/>
                <a:cs typeface="Tahoma Bold"/>
                <a:sym typeface="Tahoma Bold"/>
              </a:defRPr>
            </a:pPr>
            <a:r>
              <a:rPr b="1">
                <a:latin typeface="隶书"/>
                <a:ea typeface="隶书"/>
                <a:cs typeface="隶书"/>
                <a:sym typeface="隶书"/>
              </a:rPr>
              <a:t>零售客户</a:t>
            </a:r>
          </a:p>
        </p:txBody>
      </p:sp>
      <p:grpSp>
        <p:nvGrpSpPr>
          <p:cNvPr id="449" name="成组"/>
          <p:cNvGrpSpPr/>
          <p:nvPr/>
        </p:nvGrpSpPr>
        <p:grpSpPr>
          <a:xfrm>
            <a:off x="1142999" y="1905000"/>
            <a:ext cx="1066802" cy="2743200"/>
            <a:chOff x="0" y="0"/>
            <a:chExt cx="1066800" cy="2743200"/>
          </a:xfrm>
        </p:grpSpPr>
        <p:sp>
          <p:nvSpPr>
            <p:cNvPr id="447" name="线条"/>
            <p:cNvSpPr/>
            <p:nvPr/>
          </p:nvSpPr>
          <p:spPr>
            <a:xfrm flipH="1" flipV="1">
              <a:off x="381000" y="0"/>
              <a:ext cx="685800" cy="1295400"/>
            </a:xfrm>
            <a:prstGeom prst="line">
              <a:avLst/>
            </a:prstGeom>
            <a:noFill/>
            <a:ln w="38100" cap="flat">
              <a:solidFill>
                <a:srgbClr val="000000"/>
              </a:solidFill>
              <a:prstDash val="solid"/>
              <a:miter lim="800000"/>
              <a:tailEnd type="triangle" w="med" len="med"/>
            </a:ln>
            <a:effectLst/>
          </p:spPr>
          <p:txBody>
            <a:bodyPr wrap="square" lIns="45719" tIns="45719" rIns="45719" bIns="45719" numCol="1" anchor="t">
              <a:noAutofit/>
            </a:bodyPr>
            <a:lstStyle/>
            <a:p>
              <a:pPr/>
            </a:p>
          </p:txBody>
        </p:sp>
        <p:sp>
          <p:nvSpPr>
            <p:cNvPr id="448" name="线条"/>
            <p:cNvSpPr/>
            <p:nvPr/>
          </p:nvSpPr>
          <p:spPr>
            <a:xfrm flipH="1">
              <a:off x="-1" y="1295400"/>
              <a:ext cx="1066802" cy="1447800"/>
            </a:xfrm>
            <a:prstGeom prst="line">
              <a:avLst/>
            </a:prstGeom>
            <a:noFill/>
            <a:ln w="38100" cap="flat">
              <a:solidFill>
                <a:srgbClr val="000000"/>
              </a:solidFill>
              <a:prstDash val="solid"/>
              <a:miter lim="800000"/>
              <a:tailEnd type="triangle" w="med" len="med"/>
            </a:ln>
            <a:effectLst/>
          </p:spPr>
          <p:txBody>
            <a:bodyPr wrap="square" lIns="45719" tIns="45719" rIns="45719" bIns="45719" numCol="1" anchor="t">
              <a:noAutofit/>
            </a:bodyPr>
            <a:lstStyle/>
            <a:p>
              <a:pPr/>
            </a:p>
          </p:txBody>
        </p:sp>
      </p:grpSp>
      <p:grpSp>
        <p:nvGrpSpPr>
          <p:cNvPr id="452" name="成组"/>
          <p:cNvGrpSpPr/>
          <p:nvPr/>
        </p:nvGrpSpPr>
        <p:grpSpPr>
          <a:xfrm>
            <a:off x="350520" y="1676399"/>
            <a:ext cx="1508761" cy="2971801"/>
            <a:chOff x="0" y="0"/>
            <a:chExt cx="1508760" cy="2971800"/>
          </a:xfrm>
        </p:grpSpPr>
        <p:sp>
          <p:nvSpPr>
            <p:cNvPr id="450" name="信用卡…"/>
            <p:cNvSpPr txBox="1"/>
            <p:nvPr/>
          </p:nvSpPr>
          <p:spPr>
            <a:xfrm>
              <a:off x="0" y="0"/>
              <a:ext cx="1508761" cy="2918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spcBef>
                  <a:spcPts val="1400"/>
                </a:spcBef>
                <a:buSzPct val="100000"/>
                <a:buChar char="•"/>
                <a:defRPr>
                  <a:solidFill>
                    <a:srgbClr val="CC3300"/>
                  </a:solidFill>
                  <a:latin typeface="Tahoma Bold"/>
                  <a:ea typeface="Tahoma Bold"/>
                  <a:cs typeface="Tahoma Bold"/>
                  <a:sym typeface="Tahoma Bold"/>
                </a:defRPr>
              </a:pPr>
              <a:r>
                <a:rPr>
                  <a:latin typeface="宋体"/>
                  <a:ea typeface="宋体"/>
                  <a:cs typeface="宋体"/>
                  <a:sym typeface="宋体"/>
                </a:rPr>
                <a:t>信用卡</a:t>
              </a:r>
            </a:p>
            <a:p>
              <a:pPr>
                <a:spcBef>
                  <a:spcPts val="1400"/>
                </a:spcBef>
                <a:buSzPct val="100000"/>
                <a:buChar char="•"/>
                <a:defRPr>
                  <a:solidFill>
                    <a:srgbClr val="CC3300"/>
                  </a:solidFill>
                  <a:latin typeface="Tahoma Bold"/>
                  <a:ea typeface="Tahoma Bold"/>
                  <a:cs typeface="Tahoma Bold"/>
                  <a:sym typeface="Tahoma Bold"/>
                </a:defRPr>
              </a:pPr>
              <a:r>
                <a:rPr>
                  <a:latin typeface="宋体"/>
                  <a:ea typeface="宋体"/>
                  <a:cs typeface="宋体"/>
                  <a:sym typeface="宋体"/>
                </a:rPr>
                <a:t>储蓄卡</a:t>
              </a:r>
            </a:p>
            <a:p>
              <a:pPr>
                <a:spcBef>
                  <a:spcPts val="1400"/>
                </a:spcBef>
                <a:buSzPct val="100000"/>
                <a:buChar char="•"/>
                <a:defRPr>
                  <a:solidFill>
                    <a:srgbClr val="CC3300"/>
                  </a:solidFill>
                  <a:latin typeface="Tahoma Bold"/>
                  <a:ea typeface="Tahoma Bold"/>
                  <a:cs typeface="Tahoma Bold"/>
                  <a:sym typeface="Tahoma Bold"/>
                </a:defRPr>
              </a:pPr>
              <a:r>
                <a:rPr>
                  <a:latin typeface="宋体"/>
                  <a:ea typeface="宋体"/>
                  <a:cs typeface="宋体"/>
                  <a:sym typeface="宋体"/>
                </a:rPr>
                <a:t>存折</a:t>
              </a:r>
            </a:p>
            <a:p>
              <a:pPr>
                <a:spcBef>
                  <a:spcPts val="1400"/>
                </a:spcBef>
                <a:buSzPct val="100000"/>
                <a:buChar char="•"/>
                <a:defRPr>
                  <a:solidFill>
                    <a:srgbClr val="CC3300"/>
                  </a:solidFill>
                  <a:latin typeface="Tahoma Bold"/>
                  <a:ea typeface="Tahoma Bold"/>
                  <a:cs typeface="Tahoma Bold"/>
                  <a:sym typeface="Tahoma Bold"/>
                </a:defRPr>
              </a:pPr>
              <a:r>
                <a:rPr>
                  <a:latin typeface="宋体"/>
                  <a:ea typeface="宋体"/>
                  <a:cs typeface="宋体"/>
                  <a:sym typeface="宋体"/>
                </a:rPr>
                <a:t>按揭</a:t>
              </a:r>
            </a:p>
            <a:p>
              <a:pPr>
                <a:spcBef>
                  <a:spcPts val="1400"/>
                </a:spcBef>
                <a:buSzPct val="100000"/>
                <a:buChar char="•"/>
                <a:defRPr>
                  <a:solidFill>
                    <a:srgbClr val="CC3300"/>
                  </a:solidFill>
                  <a:latin typeface="Tahoma Bold"/>
                  <a:ea typeface="Tahoma Bold"/>
                  <a:cs typeface="Tahoma Bold"/>
                  <a:sym typeface="Tahoma Bold"/>
                </a:defRPr>
              </a:pPr>
              <a:r>
                <a:rPr>
                  <a:latin typeface="宋体"/>
                  <a:ea typeface="宋体"/>
                  <a:cs typeface="宋体"/>
                  <a:sym typeface="宋体"/>
                </a:rPr>
                <a:t>借贷</a:t>
              </a:r>
            </a:p>
          </p:txBody>
        </p:sp>
        <p:sp>
          <p:nvSpPr>
            <p:cNvPr id="451" name="线条"/>
            <p:cNvSpPr/>
            <p:nvPr/>
          </p:nvSpPr>
          <p:spPr>
            <a:xfrm>
              <a:off x="106679" y="2971800"/>
              <a:ext cx="533401" cy="0"/>
            </a:xfrm>
            <a:prstGeom prst="line">
              <a:avLst/>
            </a:prstGeom>
            <a:noFill/>
            <a:ln w="38100" cap="flat">
              <a:solidFill>
                <a:srgbClr val="CC0000"/>
              </a:solidFill>
              <a:prstDash val="sysDot"/>
              <a:miter lim="800000"/>
            </a:ln>
            <a:effectLst/>
          </p:spPr>
          <p:txBody>
            <a:bodyPr wrap="square" lIns="45719" tIns="45719" rIns="45719" bIns="45719" numCol="1" anchor="t">
              <a:noAutofit/>
            </a:bodyPr>
            <a:lstStyle/>
            <a:p>
              <a:pPr/>
            </a:p>
          </p:txBody>
        </p:sp>
      </p:grpSp>
      <p:sp>
        <p:nvSpPr>
          <p:cNvPr id="453" name="人类基因"/>
          <p:cNvSpPr txBox="1"/>
          <p:nvPr/>
        </p:nvSpPr>
        <p:spPr>
          <a:xfrm>
            <a:off x="4693920" y="2209800"/>
            <a:ext cx="1813561"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800"/>
              </a:spcBef>
              <a:defRPr sz="3000">
                <a:latin typeface="隶书"/>
                <a:ea typeface="隶书"/>
                <a:cs typeface="隶书"/>
                <a:sym typeface="隶书"/>
              </a:defRPr>
            </a:lvl1pPr>
          </a:lstStyle>
          <a:p>
            <a:pPr>
              <a:defRPr>
                <a:latin typeface="Tahoma"/>
                <a:ea typeface="Tahoma"/>
                <a:cs typeface="Tahoma"/>
                <a:sym typeface="Tahoma"/>
              </a:defRPr>
            </a:pPr>
            <a:r>
              <a:rPr>
                <a:latin typeface="隶书"/>
                <a:ea typeface="隶书"/>
                <a:cs typeface="隶书"/>
                <a:sym typeface="隶书"/>
              </a:rPr>
              <a:t>人类基因</a:t>
            </a:r>
          </a:p>
        </p:txBody>
      </p:sp>
      <p:sp>
        <p:nvSpPr>
          <p:cNvPr id="454" name="植物基因"/>
          <p:cNvSpPr txBox="1"/>
          <p:nvPr/>
        </p:nvSpPr>
        <p:spPr>
          <a:xfrm>
            <a:off x="5684520" y="2819400"/>
            <a:ext cx="1813561"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800"/>
              </a:spcBef>
              <a:defRPr sz="3000">
                <a:latin typeface="隶书"/>
                <a:ea typeface="隶书"/>
                <a:cs typeface="隶书"/>
                <a:sym typeface="隶书"/>
              </a:defRPr>
            </a:lvl1pPr>
          </a:lstStyle>
          <a:p>
            <a:pPr>
              <a:defRPr>
                <a:latin typeface="Tahoma"/>
                <a:ea typeface="Tahoma"/>
                <a:cs typeface="Tahoma"/>
                <a:sym typeface="Tahoma"/>
              </a:defRPr>
            </a:pPr>
            <a:r>
              <a:rPr>
                <a:latin typeface="隶书"/>
                <a:ea typeface="隶书"/>
                <a:cs typeface="隶书"/>
                <a:sym typeface="隶书"/>
              </a:rPr>
              <a:t>植物基因</a:t>
            </a:r>
          </a:p>
        </p:txBody>
      </p:sp>
      <p:sp>
        <p:nvSpPr>
          <p:cNvPr id="455" name="动物基因"/>
          <p:cNvSpPr txBox="1"/>
          <p:nvPr/>
        </p:nvSpPr>
        <p:spPr>
          <a:xfrm>
            <a:off x="6294120" y="3505200"/>
            <a:ext cx="1813561"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800"/>
              </a:spcBef>
              <a:defRPr sz="3000">
                <a:latin typeface="隶书"/>
                <a:ea typeface="隶书"/>
                <a:cs typeface="隶书"/>
                <a:sym typeface="隶书"/>
              </a:defRPr>
            </a:lvl1pPr>
          </a:lstStyle>
          <a:p>
            <a:pPr>
              <a:defRPr>
                <a:latin typeface="Tahoma"/>
                <a:ea typeface="Tahoma"/>
                <a:cs typeface="Tahoma"/>
                <a:sym typeface="Tahoma"/>
              </a:defRPr>
            </a:pPr>
            <a:r>
              <a:rPr>
                <a:latin typeface="隶书"/>
                <a:ea typeface="隶书"/>
                <a:cs typeface="隶书"/>
                <a:sym typeface="隶书"/>
              </a:rPr>
              <a:t>动物基因</a:t>
            </a:r>
          </a:p>
        </p:txBody>
      </p:sp>
      <p:sp>
        <p:nvSpPr>
          <p:cNvPr id="456" name="特殊群体基因"/>
          <p:cNvSpPr txBox="1"/>
          <p:nvPr/>
        </p:nvSpPr>
        <p:spPr>
          <a:xfrm>
            <a:off x="6522719" y="4267200"/>
            <a:ext cx="2651761"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800"/>
              </a:spcBef>
              <a:defRPr sz="3000">
                <a:latin typeface="隶书"/>
                <a:ea typeface="隶书"/>
                <a:cs typeface="隶书"/>
                <a:sym typeface="隶书"/>
              </a:defRPr>
            </a:lvl1pPr>
          </a:lstStyle>
          <a:p>
            <a:pPr>
              <a:defRPr>
                <a:latin typeface="Tahoma"/>
                <a:ea typeface="Tahoma"/>
                <a:cs typeface="Tahoma"/>
                <a:sym typeface="Tahoma"/>
              </a:defRPr>
            </a:pPr>
            <a:r>
              <a:rPr>
                <a:latin typeface="隶书"/>
                <a:ea typeface="隶书"/>
                <a:cs typeface="隶书"/>
                <a:sym typeface="隶书"/>
              </a:rPr>
              <a:t>特殊群体基因</a:t>
            </a:r>
          </a:p>
        </p:txBody>
      </p:sp>
      <p:sp>
        <p:nvSpPr>
          <p:cNvPr id="457" name="基因序列…"/>
          <p:cNvSpPr txBox="1"/>
          <p:nvPr/>
        </p:nvSpPr>
        <p:spPr>
          <a:xfrm>
            <a:off x="7056119" y="381000"/>
            <a:ext cx="1813561" cy="28676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buSzPct val="100000"/>
              <a:buChar char="•"/>
              <a:defRPr>
                <a:solidFill>
                  <a:srgbClr val="CC0000"/>
                </a:solidFill>
                <a:latin typeface="Tahoma Bold"/>
                <a:ea typeface="Tahoma Bold"/>
                <a:cs typeface="Tahoma Bold"/>
                <a:sym typeface="Tahoma Bold"/>
              </a:defRPr>
            </a:pPr>
            <a:r>
              <a:rPr>
                <a:latin typeface="宋体"/>
                <a:ea typeface="宋体"/>
                <a:cs typeface="宋体"/>
                <a:sym typeface="宋体"/>
              </a:rPr>
              <a:t>基因序列</a:t>
            </a:r>
          </a:p>
          <a:p>
            <a:pPr>
              <a:spcBef>
                <a:spcPts val="1400"/>
              </a:spcBef>
              <a:buSzPct val="100000"/>
              <a:buChar char="•"/>
              <a:defRPr>
                <a:solidFill>
                  <a:srgbClr val="CC0000"/>
                </a:solidFill>
                <a:latin typeface="Tahoma Bold"/>
                <a:ea typeface="Tahoma Bold"/>
                <a:cs typeface="Tahoma Bold"/>
                <a:sym typeface="Tahoma Bold"/>
              </a:defRPr>
            </a:pPr>
            <a:r>
              <a:rPr>
                <a:latin typeface="宋体"/>
                <a:ea typeface="宋体"/>
                <a:cs typeface="宋体"/>
                <a:sym typeface="宋体"/>
              </a:rPr>
              <a:t>基因表达谱</a:t>
            </a:r>
          </a:p>
          <a:p>
            <a:pPr>
              <a:spcBef>
                <a:spcPts val="1400"/>
              </a:spcBef>
              <a:buSzPct val="100000"/>
              <a:buChar char="•"/>
              <a:defRPr>
                <a:solidFill>
                  <a:srgbClr val="CC0000"/>
                </a:solidFill>
                <a:latin typeface="Tahoma Bold"/>
                <a:ea typeface="Tahoma Bold"/>
                <a:cs typeface="Tahoma Bold"/>
                <a:sym typeface="Tahoma Bold"/>
              </a:defRPr>
            </a:pPr>
            <a:r>
              <a:rPr>
                <a:latin typeface="宋体"/>
                <a:ea typeface="宋体"/>
                <a:cs typeface="宋体"/>
                <a:sym typeface="宋体"/>
              </a:rPr>
              <a:t>基因功能</a:t>
            </a:r>
          </a:p>
          <a:p>
            <a:pPr>
              <a:spcBef>
                <a:spcPts val="1400"/>
              </a:spcBef>
              <a:buSzPct val="100000"/>
              <a:buChar char="•"/>
              <a:defRPr>
                <a:solidFill>
                  <a:srgbClr val="CC0000"/>
                </a:solidFill>
                <a:latin typeface="Tahoma Bold"/>
                <a:ea typeface="Tahoma Bold"/>
                <a:cs typeface="Tahoma Bold"/>
                <a:sym typeface="Tahoma Bold"/>
              </a:defRPr>
            </a:pPr>
            <a:r>
              <a:rPr>
                <a:latin typeface="宋体"/>
                <a:ea typeface="宋体"/>
                <a:cs typeface="宋体"/>
                <a:sym typeface="宋体"/>
              </a:rPr>
              <a:t>基因制药</a:t>
            </a:r>
          </a:p>
          <a:p>
            <a:pPr>
              <a:spcBef>
                <a:spcPts val="1400"/>
              </a:spcBef>
              <a:defRPr>
                <a:solidFill>
                  <a:srgbClr val="CC0000"/>
                </a:solidFill>
                <a:latin typeface="Tahoma Bold"/>
                <a:ea typeface="Tahoma Bold"/>
                <a:cs typeface="Tahoma Bold"/>
                <a:sym typeface="Tahoma Bold"/>
              </a:defRPr>
            </a:pPr>
            <a:r>
              <a:t>  ………...</a:t>
            </a:r>
          </a:p>
        </p:txBody>
      </p:sp>
      <p:grpSp>
        <p:nvGrpSpPr>
          <p:cNvPr id="460" name="成组"/>
          <p:cNvGrpSpPr/>
          <p:nvPr/>
        </p:nvGrpSpPr>
        <p:grpSpPr>
          <a:xfrm>
            <a:off x="6324599" y="609599"/>
            <a:ext cx="1066802" cy="2362201"/>
            <a:chOff x="0" y="0"/>
            <a:chExt cx="1066800" cy="2362199"/>
          </a:xfrm>
        </p:grpSpPr>
        <p:sp>
          <p:nvSpPr>
            <p:cNvPr id="458" name="线条"/>
            <p:cNvSpPr/>
            <p:nvPr/>
          </p:nvSpPr>
          <p:spPr>
            <a:xfrm>
              <a:off x="-1" y="1905000"/>
              <a:ext cx="1066802" cy="457200"/>
            </a:xfrm>
            <a:prstGeom prst="line">
              <a:avLst/>
            </a:prstGeom>
            <a:noFill/>
            <a:ln w="38100" cap="flat">
              <a:solidFill>
                <a:srgbClr val="000000"/>
              </a:solidFill>
              <a:prstDash val="solid"/>
              <a:miter lim="800000"/>
              <a:tailEnd type="triangle" w="med" len="med"/>
            </a:ln>
            <a:effectLst/>
          </p:spPr>
          <p:txBody>
            <a:bodyPr wrap="square" lIns="45719" tIns="45719" rIns="45719" bIns="45719" numCol="1" anchor="t">
              <a:noAutofit/>
            </a:bodyPr>
            <a:lstStyle/>
            <a:p>
              <a:pPr/>
            </a:p>
          </p:txBody>
        </p:sp>
        <p:sp>
          <p:nvSpPr>
            <p:cNvPr id="459" name="线条"/>
            <p:cNvSpPr/>
            <p:nvPr/>
          </p:nvSpPr>
          <p:spPr>
            <a:xfrm flipV="1">
              <a:off x="0" y="-1"/>
              <a:ext cx="762000" cy="1905002"/>
            </a:xfrm>
            <a:prstGeom prst="line">
              <a:avLst/>
            </a:prstGeom>
            <a:noFill/>
            <a:ln w="38100" cap="flat">
              <a:solidFill>
                <a:srgbClr val="000000"/>
              </a:solidFill>
              <a:prstDash val="solid"/>
              <a:miter lim="800000"/>
              <a:tailEnd type="triangle" w="med" len="med"/>
            </a:ln>
            <a:effectLst/>
          </p:spPr>
          <p:txBody>
            <a:bodyPr wrap="square" lIns="45719" tIns="45719" rIns="45719" bIns="45719" numCol="1" anchor="t">
              <a:noAutofit/>
            </a:bodyPr>
            <a:lstStyle/>
            <a:p>
              <a:pPr/>
            </a:p>
          </p:txBody>
        </p:sp>
      </p:grpSp>
      <p:sp>
        <p:nvSpPr>
          <p:cNvPr id="461" name="数据挖掘在中国内地市场规模未来五年内将达百亿"/>
          <p:cNvSpPr txBox="1"/>
          <p:nvPr/>
        </p:nvSpPr>
        <p:spPr>
          <a:xfrm>
            <a:off x="350520" y="5943600"/>
            <a:ext cx="851916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800"/>
              </a:spcBef>
              <a:defRPr sz="3000">
                <a:solidFill>
                  <a:srgbClr val="FF0000"/>
                </a:solidFill>
                <a:effectLst>
                  <a:outerShdw sx="100000" sy="100000" kx="0" ky="0" algn="b" rotWithShape="0" blurRad="12700" dist="25400" dir="2700000">
                    <a:srgbClr val="DDDDDD"/>
                  </a:outerShdw>
                </a:effectLst>
                <a:latin typeface="楷体_GB2312"/>
                <a:ea typeface="楷体_GB2312"/>
                <a:cs typeface="楷体_GB2312"/>
                <a:sym typeface="楷体_GB2312"/>
              </a:defRPr>
            </a:lvl1pPr>
          </a:lstStyle>
          <a:p>
            <a:pPr>
              <a:defRPr>
                <a:latin typeface="Tahoma"/>
                <a:ea typeface="Tahoma"/>
                <a:cs typeface="Tahoma"/>
                <a:sym typeface="Tahoma"/>
              </a:defRPr>
            </a:pPr>
            <a:r>
              <a:rPr>
                <a:latin typeface="楷体_GB2312"/>
                <a:ea typeface="楷体_GB2312"/>
                <a:cs typeface="楷体_GB2312"/>
                <a:sym typeface="楷体_GB2312"/>
              </a:rPr>
              <a:t>数据挖掘在中国内地市场规模未来五年内将达百亿</a:t>
            </a:r>
          </a:p>
        </p:txBody>
      </p:sp>
    </p:spTree>
  </p:cSld>
  <p:clrMapOvr>
    <a:masterClrMapping/>
  </p:clrMapOvr>
  <mc:AlternateContent xmlns:mc="http://schemas.openxmlformats.org/markup-compatibility/2006">
    <mc:Choice xmlns:p14="http://schemas.microsoft.com/office/powerpoint/2010/main" Requires="p14">
      <p:transition spd="fast" advClick="1" p14:dur="500">
        <p:fade thruBlk="1"/>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4" grpId="1" fill="hold">
                                  <p:stCondLst>
                                    <p:cond delay="0"/>
                                  </p:stCondLst>
                                  <p:iterate type="el" backwards="0">
                                    <p:tmAbs val="0"/>
                                  </p:iterate>
                                  <p:childTnLst>
                                    <p:set>
                                      <p:cBhvr>
                                        <p:cTn id="6" fill="hold"/>
                                        <p:tgtEl>
                                          <p:spTgt spid="420"/>
                                        </p:tgtEl>
                                        <p:attrNameLst>
                                          <p:attrName>style.visibility</p:attrName>
                                        </p:attrNameLst>
                                      </p:cBhvr>
                                      <p:to>
                                        <p:strVal val="visible"/>
                                      </p:to>
                                    </p:set>
                                    <p:animEffect filter="box(in)" transition="in">
                                      <p:cBhvr>
                                        <p:cTn id="7" dur="1000"/>
                                        <p:tgtEl>
                                          <p:spTgt spid="42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4" grpId="2" fill="hold">
                                  <p:stCondLst>
                                    <p:cond delay="0"/>
                                  </p:stCondLst>
                                  <p:iterate type="el" backwards="0">
                                    <p:tmAbs val="0"/>
                                  </p:iterate>
                                  <p:childTnLst>
                                    <p:set>
                                      <p:cBhvr>
                                        <p:cTn id="11" fill="hold"/>
                                        <p:tgtEl>
                                          <p:spTgt spid="426"/>
                                        </p:tgtEl>
                                        <p:attrNameLst>
                                          <p:attrName>style.visibility</p:attrName>
                                        </p:attrNameLst>
                                      </p:cBhvr>
                                      <p:to>
                                        <p:strVal val="visible"/>
                                      </p:to>
                                    </p:set>
                                    <p:animEffect filter="box(out)" transition="in">
                                      <p:cBhvr>
                                        <p:cTn id="12" dur="1000"/>
                                        <p:tgtEl>
                                          <p:spTgt spid="42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3" fill="hold">
                                  <p:stCondLst>
                                    <p:cond delay="0"/>
                                  </p:stCondLst>
                                  <p:iterate type="el" backwards="0">
                                    <p:tmAbs val="0"/>
                                  </p:iterate>
                                  <p:childTnLst>
                                    <p:set>
                                      <p:cBhvr>
                                        <p:cTn id="16" fill="hold"/>
                                        <p:tgtEl>
                                          <p:spTgt spid="431"/>
                                        </p:tgtEl>
                                        <p:attrNameLst>
                                          <p:attrName>style.visibility</p:attrName>
                                        </p:attrNameLst>
                                      </p:cBhvr>
                                      <p:to>
                                        <p:strVal val="visible"/>
                                      </p:to>
                                    </p:set>
                                    <p:anim calcmode="lin" valueType="num">
                                      <p:cBhvr>
                                        <p:cTn id="17" dur="1000" fill="hold"/>
                                        <p:tgtEl>
                                          <p:spTgt spid="431"/>
                                        </p:tgtEl>
                                        <p:attrNameLst>
                                          <p:attrName>ppt_x</p:attrName>
                                        </p:attrNameLst>
                                      </p:cBhvr>
                                      <p:tavLst>
                                        <p:tav tm="0">
                                          <p:val>
                                            <p:strVal val="0-#ppt_w/2"/>
                                          </p:val>
                                        </p:tav>
                                        <p:tav tm="100000">
                                          <p:val>
                                            <p:strVal val="#ppt_x"/>
                                          </p:val>
                                        </p:tav>
                                      </p:tavLst>
                                    </p:anim>
                                    <p:anim calcmode="lin" valueType="num">
                                      <p:cBhvr>
                                        <p:cTn id="18" dur="1000" fill="hold"/>
                                        <p:tgtEl>
                                          <p:spTgt spid="43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2" presetID="2" grpId="4" fill="hold">
                                  <p:stCondLst>
                                    <p:cond delay="0"/>
                                  </p:stCondLst>
                                  <p:iterate type="el" backwards="0">
                                    <p:tmAbs val="0"/>
                                  </p:iterate>
                                  <p:childTnLst>
                                    <p:set>
                                      <p:cBhvr>
                                        <p:cTn id="22" fill="hold"/>
                                        <p:tgtEl>
                                          <p:spTgt spid="436"/>
                                        </p:tgtEl>
                                        <p:attrNameLst>
                                          <p:attrName>style.visibility</p:attrName>
                                        </p:attrNameLst>
                                      </p:cBhvr>
                                      <p:to>
                                        <p:strVal val="visible"/>
                                      </p:to>
                                    </p:set>
                                    <p:anim calcmode="lin" valueType="num">
                                      <p:cBhvr>
                                        <p:cTn id="23" dur="1000" fill="hold"/>
                                        <p:tgtEl>
                                          <p:spTgt spid="436"/>
                                        </p:tgtEl>
                                        <p:attrNameLst>
                                          <p:attrName>ppt_x</p:attrName>
                                        </p:attrNameLst>
                                      </p:cBhvr>
                                      <p:tavLst>
                                        <p:tav tm="0">
                                          <p:val>
                                            <p:strVal val="1+#ppt_w/2"/>
                                          </p:val>
                                        </p:tav>
                                        <p:tav tm="100000">
                                          <p:val>
                                            <p:strVal val="#ppt_x"/>
                                          </p:val>
                                        </p:tav>
                                      </p:tavLst>
                                    </p:anim>
                                    <p:anim calcmode="lin" valueType="num">
                                      <p:cBhvr>
                                        <p:cTn id="24" dur="1000" fill="hold"/>
                                        <p:tgtEl>
                                          <p:spTgt spid="43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5" fill="hold">
                                  <p:stCondLst>
                                    <p:cond delay="0"/>
                                  </p:stCondLst>
                                  <p:iterate type="el" backwards="0">
                                    <p:tmAbs val="0"/>
                                  </p:iterate>
                                  <p:childTnLst>
                                    <p:set>
                                      <p:cBhvr>
                                        <p:cTn id="28" fill="hold"/>
                                        <p:tgtEl>
                                          <p:spTgt spid="442"/>
                                        </p:tgtEl>
                                        <p:attrNameLst>
                                          <p:attrName>style.visibility</p:attrName>
                                        </p:attrNameLst>
                                      </p:cBhvr>
                                      <p:to>
                                        <p:strVal val="visible"/>
                                      </p:to>
                                    </p:set>
                                    <p:anim calcmode="lin" valueType="num">
                                      <p:cBhvr>
                                        <p:cTn id="29" dur="1000" fill="hold"/>
                                        <p:tgtEl>
                                          <p:spTgt spid="442"/>
                                        </p:tgtEl>
                                        <p:attrNameLst>
                                          <p:attrName>ppt_x</p:attrName>
                                        </p:attrNameLst>
                                      </p:cBhvr>
                                      <p:tavLst>
                                        <p:tav tm="0">
                                          <p:val>
                                            <p:strVal val="0-#ppt_w/2"/>
                                          </p:val>
                                        </p:tav>
                                        <p:tav tm="100000">
                                          <p:val>
                                            <p:strVal val="#ppt_x"/>
                                          </p:val>
                                        </p:tav>
                                      </p:tavLst>
                                    </p:anim>
                                    <p:anim calcmode="lin" valueType="num">
                                      <p:cBhvr>
                                        <p:cTn id="30" dur="1000" fill="hold"/>
                                        <p:tgtEl>
                                          <p:spTgt spid="44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 grpId="6" fill="hold">
                                  <p:stCondLst>
                                    <p:cond delay="0"/>
                                  </p:stCondLst>
                                  <p:iterate type="el" backwards="0">
                                    <p:tmAbs val="0"/>
                                  </p:iterate>
                                  <p:childTnLst>
                                    <p:set>
                                      <p:cBhvr>
                                        <p:cTn id="34" fill="hold"/>
                                        <p:tgtEl>
                                          <p:spTgt spid="443"/>
                                        </p:tgtEl>
                                        <p:attrNameLst>
                                          <p:attrName>style.visibility</p:attrName>
                                        </p:attrNameLst>
                                      </p:cBhvr>
                                      <p:to>
                                        <p:strVal val="visible"/>
                                      </p:to>
                                    </p:set>
                                    <p:anim calcmode="lin" valueType="num">
                                      <p:cBhvr>
                                        <p:cTn id="35" dur="1000" fill="hold"/>
                                        <p:tgtEl>
                                          <p:spTgt spid="443"/>
                                        </p:tgtEl>
                                        <p:attrNameLst>
                                          <p:attrName>ppt_x</p:attrName>
                                        </p:attrNameLst>
                                      </p:cBhvr>
                                      <p:tavLst>
                                        <p:tav tm="0">
                                          <p:val>
                                            <p:strVal val="0-#ppt_w/2"/>
                                          </p:val>
                                        </p:tav>
                                        <p:tav tm="100000">
                                          <p:val>
                                            <p:strVal val="#ppt_x"/>
                                          </p:val>
                                        </p:tav>
                                      </p:tavLst>
                                    </p:anim>
                                    <p:anim calcmode="lin" valueType="num">
                                      <p:cBhvr>
                                        <p:cTn id="36" dur="1000" fill="hold"/>
                                        <p:tgtEl>
                                          <p:spTgt spid="44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8" presetID="2" grpId="7" fill="hold">
                                  <p:stCondLst>
                                    <p:cond delay="0"/>
                                  </p:stCondLst>
                                  <p:iterate type="el" backwards="0">
                                    <p:tmAbs val="0"/>
                                  </p:iterate>
                                  <p:childTnLst>
                                    <p:set>
                                      <p:cBhvr>
                                        <p:cTn id="40" fill="hold"/>
                                        <p:tgtEl>
                                          <p:spTgt spid="444"/>
                                        </p:tgtEl>
                                        <p:attrNameLst>
                                          <p:attrName>style.visibility</p:attrName>
                                        </p:attrNameLst>
                                      </p:cBhvr>
                                      <p:to>
                                        <p:strVal val="visible"/>
                                      </p:to>
                                    </p:set>
                                    <p:anim calcmode="lin" valueType="num">
                                      <p:cBhvr>
                                        <p:cTn id="41" dur="1000" fill="hold"/>
                                        <p:tgtEl>
                                          <p:spTgt spid="444"/>
                                        </p:tgtEl>
                                        <p:attrNameLst>
                                          <p:attrName>ppt_x</p:attrName>
                                        </p:attrNameLst>
                                      </p:cBhvr>
                                      <p:tavLst>
                                        <p:tav tm="0">
                                          <p:val>
                                            <p:strVal val="0-#ppt_w/2"/>
                                          </p:val>
                                        </p:tav>
                                        <p:tav tm="100000">
                                          <p:val>
                                            <p:strVal val="#ppt_x"/>
                                          </p:val>
                                        </p:tav>
                                      </p:tavLst>
                                    </p:anim>
                                    <p:anim calcmode="lin" valueType="num">
                                      <p:cBhvr>
                                        <p:cTn id="42" dur="1000" fill="hold"/>
                                        <p:tgtEl>
                                          <p:spTgt spid="44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 grpId="8" fill="hold">
                                  <p:stCondLst>
                                    <p:cond delay="0"/>
                                  </p:stCondLst>
                                  <p:iterate type="el" backwards="0">
                                    <p:tmAbs val="0"/>
                                  </p:iterate>
                                  <p:childTnLst>
                                    <p:set>
                                      <p:cBhvr>
                                        <p:cTn id="46" fill="hold"/>
                                        <p:tgtEl>
                                          <p:spTgt spid="445"/>
                                        </p:tgtEl>
                                        <p:attrNameLst>
                                          <p:attrName>style.visibility</p:attrName>
                                        </p:attrNameLst>
                                      </p:cBhvr>
                                      <p:to>
                                        <p:strVal val="visible"/>
                                      </p:to>
                                    </p:set>
                                    <p:anim calcmode="lin" valueType="num">
                                      <p:cBhvr>
                                        <p:cTn id="47" dur="1000" fill="hold"/>
                                        <p:tgtEl>
                                          <p:spTgt spid="445"/>
                                        </p:tgtEl>
                                        <p:attrNameLst>
                                          <p:attrName>ppt_x</p:attrName>
                                        </p:attrNameLst>
                                      </p:cBhvr>
                                      <p:tavLst>
                                        <p:tav tm="0">
                                          <p:val>
                                            <p:strVal val="0-#ppt_w/2"/>
                                          </p:val>
                                        </p:tav>
                                        <p:tav tm="100000">
                                          <p:val>
                                            <p:strVal val="#ppt_x"/>
                                          </p:val>
                                        </p:tav>
                                      </p:tavLst>
                                    </p:anim>
                                    <p:anim calcmode="lin" valueType="num">
                                      <p:cBhvr>
                                        <p:cTn id="48" dur="1000" fill="hold"/>
                                        <p:tgtEl>
                                          <p:spTgt spid="445"/>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2" grpId="9" fill="hold">
                                  <p:stCondLst>
                                    <p:cond delay="0"/>
                                  </p:stCondLst>
                                  <p:iterate type="el" backwards="0">
                                    <p:tmAbs val="0"/>
                                  </p:iterate>
                                  <p:childTnLst>
                                    <p:set>
                                      <p:cBhvr>
                                        <p:cTn id="52" fill="hold"/>
                                        <p:tgtEl>
                                          <p:spTgt spid="446"/>
                                        </p:tgtEl>
                                        <p:attrNameLst>
                                          <p:attrName>style.visibility</p:attrName>
                                        </p:attrNameLst>
                                      </p:cBhvr>
                                      <p:to>
                                        <p:strVal val="visible"/>
                                      </p:to>
                                    </p:set>
                                    <p:anim calcmode="lin" valueType="num">
                                      <p:cBhvr>
                                        <p:cTn id="53" dur="1000" fill="hold"/>
                                        <p:tgtEl>
                                          <p:spTgt spid="446"/>
                                        </p:tgtEl>
                                        <p:attrNameLst>
                                          <p:attrName>ppt_x</p:attrName>
                                        </p:attrNameLst>
                                      </p:cBhvr>
                                      <p:tavLst>
                                        <p:tav tm="0">
                                          <p:val>
                                            <p:strVal val="0-#ppt_w/2"/>
                                          </p:val>
                                        </p:tav>
                                        <p:tav tm="100000">
                                          <p:val>
                                            <p:strVal val="#ppt_x"/>
                                          </p:val>
                                        </p:tav>
                                      </p:tavLst>
                                    </p:anim>
                                    <p:anim calcmode="lin" valueType="num">
                                      <p:cBhvr>
                                        <p:cTn id="54" dur="1000" fill="hold"/>
                                        <p:tgtEl>
                                          <p:spTgt spid="446"/>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10" presetID="19" grpId="10" fill="hold">
                                  <p:stCondLst>
                                    <p:cond delay="0"/>
                                  </p:stCondLst>
                                  <p:iterate type="el" backwards="0">
                                    <p:tmAbs val="0"/>
                                  </p:iterate>
                                  <p:childTnLst>
                                    <p:set>
                                      <p:cBhvr>
                                        <p:cTn id="58" fill="hold"/>
                                        <p:tgtEl>
                                          <p:spTgt spid="449"/>
                                        </p:tgtEl>
                                        <p:attrNameLst>
                                          <p:attrName>style.visibility</p:attrName>
                                        </p:attrNameLst>
                                      </p:cBhvr>
                                      <p:to>
                                        <p:strVal val="visible"/>
                                      </p:to>
                                    </p:set>
                                    <p:anim calcmode="lin" valueType="num">
                                      <p:cBhvr>
                                        <p:cTn id="59" dur="1000" fill="hold"/>
                                        <p:tgtEl>
                                          <p:spTgt spid="449"/>
                                        </p:tgtEl>
                                        <p:attrNameLst>
                                          <p:attrName>ppt_w</p:attrName>
                                        </p:attrNameLst>
                                      </p:cBhvr>
                                      <p:tavLst>
                                        <p:tav tm="0" fmla="#ppt_w*sin(2.5*pi*$)">
                                          <p:val>
                                            <p:fltVal val="0"/>
                                          </p:val>
                                        </p:tav>
                                        <p:tav tm="100000">
                                          <p:val>
                                            <p:fltVal val="1"/>
                                          </p:val>
                                        </p:tav>
                                      </p:tavLst>
                                    </p:anim>
                                    <p:anim calcmode="lin" valueType="num">
                                      <p:cBhvr>
                                        <p:cTn id="60" dur="1000" fill="hold"/>
                                        <p:tgtEl>
                                          <p:spTgt spid="449"/>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8" presetID="2" grpId="11" fill="hold">
                                  <p:stCondLst>
                                    <p:cond delay="0"/>
                                  </p:stCondLst>
                                  <p:iterate type="el" backwards="0">
                                    <p:tmAbs val="0"/>
                                  </p:iterate>
                                  <p:childTnLst>
                                    <p:set>
                                      <p:cBhvr>
                                        <p:cTn id="64" fill="hold"/>
                                        <p:tgtEl>
                                          <p:spTgt spid="452"/>
                                        </p:tgtEl>
                                        <p:attrNameLst>
                                          <p:attrName>style.visibility</p:attrName>
                                        </p:attrNameLst>
                                      </p:cBhvr>
                                      <p:to>
                                        <p:strVal val="visible"/>
                                      </p:to>
                                    </p:set>
                                    <p:anim calcmode="lin" valueType="num">
                                      <p:cBhvr>
                                        <p:cTn id="65" dur="1000" fill="hold"/>
                                        <p:tgtEl>
                                          <p:spTgt spid="452"/>
                                        </p:tgtEl>
                                        <p:attrNameLst>
                                          <p:attrName>ppt_x</p:attrName>
                                        </p:attrNameLst>
                                      </p:cBhvr>
                                      <p:tavLst>
                                        <p:tav tm="0">
                                          <p:val>
                                            <p:strVal val="0-#ppt_w/2"/>
                                          </p:val>
                                        </p:tav>
                                        <p:tav tm="100000">
                                          <p:val>
                                            <p:strVal val="#ppt_x"/>
                                          </p:val>
                                        </p:tav>
                                      </p:tavLst>
                                    </p:anim>
                                    <p:anim calcmode="lin" valueType="num">
                                      <p:cBhvr>
                                        <p:cTn id="66" dur="1000" fill="hold"/>
                                        <p:tgtEl>
                                          <p:spTgt spid="452"/>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2" presetID="2" grpId="12" fill="hold">
                                  <p:stCondLst>
                                    <p:cond delay="0"/>
                                  </p:stCondLst>
                                  <p:iterate type="el" backwards="0">
                                    <p:tmAbs val="0"/>
                                  </p:iterate>
                                  <p:childTnLst>
                                    <p:set>
                                      <p:cBhvr>
                                        <p:cTn id="70" fill="hold"/>
                                        <p:tgtEl>
                                          <p:spTgt spid="453"/>
                                        </p:tgtEl>
                                        <p:attrNameLst>
                                          <p:attrName>style.visibility</p:attrName>
                                        </p:attrNameLst>
                                      </p:cBhvr>
                                      <p:to>
                                        <p:strVal val="visible"/>
                                      </p:to>
                                    </p:set>
                                    <p:anim calcmode="lin" valueType="num">
                                      <p:cBhvr>
                                        <p:cTn id="71" dur="1000" fill="hold"/>
                                        <p:tgtEl>
                                          <p:spTgt spid="453"/>
                                        </p:tgtEl>
                                        <p:attrNameLst>
                                          <p:attrName>ppt_x</p:attrName>
                                        </p:attrNameLst>
                                      </p:cBhvr>
                                      <p:tavLst>
                                        <p:tav tm="0">
                                          <p:val>
                                            <p:strVal val="1+#ppt_w/2"/>
                                          </p:val>
                                        </p:tav>
                                        <p:tav tm="100000">
                                          <p:val>
                                            <p:strVal val="#ppt_x"/>
                                          </p:val>
                                        </p:tav>
                                      </p:tavLst>
                                    </p:anim>
                                    <p:anim calcmode="lin" valueType="num">
                                      <p:cBhvr>
                                        <p:cTn id="72" dur="1000" fill="hold"/>
                                        <p:tgtEl>
                                          <p:spTgt spid="453"/>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2" presetID="2" grpId="13" fill="hold">
                                  <p:stCondLst>
                                    <p:cond delay="0"/>
                                  </p:stCondLst>
                                  <p:iterate type="el" backwards="0">
                                    <p:tmAbs val="0"/>
                                  </p:iterate>
                                  <p:childTnLst>
                                    <p:set>
                                      <p:cBhvr>
                                        <p:cTn id="76" fill="hold"/>
                                        <p:tgtEl>
                                          <p:spTgt spid="454"/>
                                        </p:tgtEl>
                                        <p:attrNameLst>
                                          <p:attrName>style.visibility</p:attrName>
                                        </p:attrNameLst>
                                      </p:cBhvr>
                                      <p:to>
                                        <p:strVal val="visible"/>
                                      </p:to>
                                    </p:set>
                                    <p:anim calcmode="lin" valueType="num">
                                      <p:cBhvr>
                                        <p:cTn id="77" dur="1000" fill="hold"/>
                                        <p:tgtEl>
                                          <p:spTgt spid="454"/>
                                        </p:tgtEl>
                                        <p:attrNameLst>
                                          <p:attrName>ppt_x</p:attrName>
                                        </p:attrNameLst>
                                      </p:cBhvr>
                                      <p:tavLst>
                                        <p:tav tm="0">
                                          <p:val>
                                            <p:strVal val="1+#ppt_w/2"/>
                                          </p:val>
                                        </p:tav>
                                        <p:tav tm="100000">
                                          <p:val>
                                            <p:strVal val="#ppt_x"/>
                                          </p:val>
                                        </p:tav>
                                      </p:tavLst>
                                    </p:anim>
                                    <p:anim calcmode="lin" valueType="num">
                                      <p:cBhvr>
                                        <p:cTn id="78" dur="1000" fill="hold"/>
                                        <p:tgtEl>
                                          <p:spTgt spid="454"/>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2" presetID="2" grpId="14" fill="hold">
                                  <p:stCondLst>
                                    <p:cond delay="0"/>
                                  </p:stCondLst>
                                  <p:iterate type="el" backwards="0">
                                    <p:tmAbs val="0"/>
                                  </p:iterate>
                                  <p:childTnLst>
                                    <p:set>
                                      <p:cBhvr>
                                        <p:cTn id="82" fill="hold"/>
                                        <p:tgtEl>
                                          <p:spTgt spid="455"/>
                                        </p:tgtEl>
                                        <p:attrNameLst>
                                          <p:attrName>style.visibility</p:attrName>
                                        </p:attrNameLst>
                                      </p:cBhvr>
                                      <p:to>
                                        <p:strVal val="visible"/>
                                      </p:to>
                                    </p:set>
                                    <p:anim calcmode="lin" valueType="num">
                                      <p:cBhvr>
                                        <p:cTn id="83" dur="1000" fill="hold"/>
                                        <p:tgtEl>
                                          <p:spTgt spid="455"/>
                                        </p:tgtEl>
                                        <p:attrNameLst>
                                          <p:attrName>ppt_x</p:attrName>
                                        </p:attrNameLst>
                                      </p:cBhvr>
                                      <p:tavLst>
                                        <p:tav tm="0">
                                          <p:val>
                                            <p:strVal val="1+#ppt_w/2"/>
                                          </p:val>
                                        </p:tav>
                                        <p:tav tm="100000">
                                          <p:val>
                                            <p:strVal val="#ppt_x"/>
                                          </p:val>
                                        </p:tav>
                                      </p:tavLst>
                                    </p:anim>
                                    <p:anim calcmode="lin" valueType="num">
                                      <p:cBhvr>
                                        <p:cTn id="84" dur="1000" fill="hold"/>
                                        <p:tgtEl>
                                          <p:spTgt spid="455"/>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Class="entr" nodeType="clickEffect" presetSubtype="2" presetID="2" grpId="15" fill="hold">
                                  <p:stCondLst>
                                    <p:cond delay="0"/>
                                  </p:stCondLst>
                                  <p:iterate type="el" backwards="0">
                                    <p:tmAbs val="0"/>
                                  </p:iterate>
                                  <p:childTnLst>
                                    <p:set>
                                      <p:cBhvr>
                                        <p:cTn id="88" fill="hold"/>
                                        <p:tgtEl>
                                          <p:spTgt spid="456"/>
                                        </p:tgtEl>
                                        <p:attrNameLst>
                                          <p:attrName>style.visibility</p:attrName>
                                        </p:attrNameLst>
                                      </p:cBhvr>
                                      <p:to>
                                        <p:strVal val="visible"/>
                                      </p:to>
                                    </p:set>
                                    <p:anim calcmode="lin" valueType="num">
                                      <p:cBhvr>
                                        <p:cTn id="89" dur="1000" fill="hold"/>
                                        <p:tgtEl>
                                          <p:spTgt spid="456"/>
                                        </p:tgtEl>
                                        <p:attrNameLst>
                                          <p:attrName>ppt_x</p:attrName>
                                        </p:attrNameLst>
                                      </p:cBhvr>
                                      <p:tavLst>
                                        <p:tav tm="0">
                                          <p:val>
                                            <p:strVal val="1+#ppt_w/2"/>
                                          </p:val>
                                        </p:tav>
                                        <p:tav tm="100000">
                                          <p:val>
                                            <p:strVal val="#ppt_x"/>
                                          </p:val>
                                        </p:tav>
                                      </p:tavLst>
                                    </p:anim>
                                    <p:anim calcmode="lin" valueType="num">
                                      <p:cBhvr>
                                        <p:cTn id="90" dur="1000" fill="hold"/>
                                        <p:tgtEl>
                                          <p:spTgt spid="456"/>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Class="entr" nodeType="clickEffect" presetSubtype="10" presetID="19" grpId="16" fill="hold">
                                  <p:stCondLst>
                                    <p:cond delay="0"/>
                                  </p:stCondLst>
                                  <p:iterate type="el" backwards="0">
                                    <p:tmAbs val="0"/>
                                  </p:iterate>
                                  <p:childTnLst>
                                    <p:set>
                                      <p:cBhvr>
                                        <p:cTn id="94" fill="hold"/>
                                        <p:tgtEl>
                                          <p:spTgt spid="460"/>
                                        </p:tgtEl>
                                        <p:attrNameLst>
                                          <p:attrName>style.visibility</p:attrName>
                                        </p:attrNameLst>
                                      </p:cBhvr>
                                      <p:to>
                                        <p:strVal val="visible"/>
                                      </p:to>
                                    </p:set>
                                    <p:anim calcmode="lin" valueType="num">
                                      <p:cBhvr>
                                        <p:cTn id="95" dur="1000" fill="hold"/>
                                        <p:tgtEl>
                                          <p:spTgt spid="460"/>
                                        </p:tgtEl>
                                        <p:attrNameLst>
                                          <p:attrName>ppt_w</p:attrName>
                                        </p:attrNameLst>
                                      </p:cBhvr>
                                      <p:tavLst>
                                        <p:tav tm="0" fmla="#ppt_w*sin(2.5*pi*$)">
                                          <p:val>
                                            <p:fltVal val="0"/>
                                          </p:val>
                                        </p:tav>
                                        <p:tav tm="100000">
                                          <p:val>
                                            <p:fltVal val="1"/>
                                          </p:val>
                                        </p:tav>
                                      </p:tavLst>
                                    </p:anim>
                                    <p:anim calcmode="lin" valueType="num">
                                      <p:cBhvr>
                                        <p:cTn id="96" dur="1000" fill="hold"/>
                                        <p:tgtEl>
                                          <p:spTgt spid="460"/>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Class="entr" nodeType="clickEffect" presetSubtype="2" presetID="2" grpId="17" fill="hold">
                                  <p:stCondLst>
                                    <p:cond delay="0"/>
                                  </p:stCondLst>
                                  <p:iterate type="el" backwards="0">
                                    <p:tmAbs val="0"/>
                                  </p:iterate>
                                  <p:childTnLst>
                                    <p:set>
                                      <p:cBhvr>
                                        <p:cTn id="100" fill="hold"/>
                                        <p:tgtEl>
                                          <p:spTgt spid="457"/>
                                        </p:tgtEl>
                                        <p:attrNameLst>
                                          <p:attrName>style.visibility</p:attrName>
                                        </p:attrNameLst>
                                      </p:cBhvr>
                                      <p:to>
                                        <p:strVal val="visible"/>
                                      </p:to>
                                    </p:set>
                                    <p:anim calcmode="lin" valueType="num">
                                      <p:cBhvr>
                                        <p:cTn id="101" dur="1000" fill="hold"/>
                                        <p:tgtEl>
                                          <p:spTgt spid="457"/>
                                        </p:tgtEl>
                                        <p:attrNameLst>
                                          <p:attrName>ppt_x</p:attrName>
                                        </p:attrNameLst>
                                      </p:cBhvr>
                                      <p:tavLst>
                                        <p:tav tm="0">
                                          <p:val>
                                            <p:strVal val="1+#ppt_w/2"/>
                                          </p:val>
                                        </p:tav>
                                        <p:tav tm="100000">
                                          <p:val>
                                            <p:strVal val="#ppt_x"/>
                                          </p:val>
                                        </p:tav>
                                      </p:tavLst>
                                    </p:anim>
                                    <p:anim calcmode="lin" valueType="num">
                                      <p:cBhvr>
                                        <p:cTn id="102" dur="1000" fill="hold"/>
                                        <p:tgtEl>
                                          <p:spTgt spid="457"/>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Class="entr" nodeType="clickEffect" presetSubtype="0" presetID="1" grpId="18" fill="hold">
                                  <p:stCondLst>
                                    <p:cond delay="0"/>
                                  </p:stCondLst>
                                  <p:iterate type="el" backwards="0">
                                    <p:tmAbs val="0"/>
                                  </p:iterate>
                                  <p:childTnLst>
                                    <p:set>
                                      <p:cBhvr>
                                        <p:cTn id="106" fill="hold"/>
                                        <p:tgtEl>
                                          <p:spTgt spid="44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Class="entr" nodeType="clickEffect" presetSubtype="4" presetID="2" grpId="19" fill="hold">
                                  <p:stCondLst>
                                    <p:cond delay="0"/>
                                  </p:stCondLst>
                                  <p:iterate type="el" backwards="0">
                                    <p:tmAbs val="0"/>
                                  </p:iterate>
                                  <p:childTnLst>
                                    <p:set>
                                      <p:cBhvr>
                                        <p:cTn id="110" fill="hold"/>
                                        <p:tgtEl>
                                          <p:spTgt spid="461"/>
                                        </p:tgtEl>
                                        <p:attrNameLst>
                                          <p:attrName>style.visibility</p:attrName>
                                        </p:attrNameLst>
                                      </p:cBhvr>
                                      <p:to>
                                        <p:strVal val="visible"/>
                                      </p:to>
                                    </p:set>
                                    <p:anim calcmode="lin" valueType="num">
                                      <p:cBhvr>
                                        <p:cTn id="111" dur="1000" fill="hold"/>
                                        <p:tgtEl>
                                          <p:spTgt spid="461"/>
                                        </p:tgtEl>
                                        <p:attrNameLst>
                                          <p:attrName>ppt_x</p:attrName>
                                        </p:attrNameLst>
                                      </p:cBhvr>
                                      <p:tavLst>
                                        <p:tav tm="0">
                                          <p:val>
                                            <p:strVal val="#ppt_x"/>
                                          </p:val>
                                        </p:tav>
                                        <p:tav tm="100000">
                                          <p:val>
                                            <p:strVal val="#ppt_x"/>
                                          </p:val>
                                        </p:tav>
                                      </p:tavLst>
                                    </p:anim>
                                    <p:anim calcmode="lin" valueType="num">
                                      <p:cBhvr>
                                        <p:cTn id="112" dur="1000" fill="hold"/>
                                        <p:tgtEl>
                                          <p:spTgt spid="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1" grpId="3"/>
      <p:bldP build="whole" bldLvl="1" animBg="1" rev="0" advAuto="0" spid="426" grpId="2"/>
      <p:bldP build="whole" bldLvl="1" animBg="1" rev="0" advAuto="0" spid="454" grpId="13"/>
      <p:bldP build="whole" bldLvl="1" animBg="1" rev="0" advAuto="0" spid="455" grpId="14"/>
      <p:bldP build="whole" bldLvl="1" animBg="1" rev="0" advAuto="0" spid="460" grpId="16"/>
      <p:bldP build="whole" bldLvl="1" animBg="1" rev="0" advAuto="0" spid="457" grpId="17"/>
      <p:bldP build="whole" bldLvl="1" animBg="1" rev="0" advAuto="0" spid="441" grpId="18"/>
      <p:bldP build="whole" bldLvl="1" animBg="1" rev="0" advAuto="0" spid="449" grpId="10"/>
      <p:bldP build="whole" bldLvl="1" animBg="1" rev="0" advAuto="0" spid="443" grpId="6"/>
      <p:bldP build="whole" bldLvl="1" animBg="1" rev="0" advAuto="0" spid="461" grpId="19"/>
      <p:bldP build="whole" bldLvl="1" animBg="1" rev="0" advAuto="0" spid="445" grpId="8"/>
      <p:bldP build="whole" bldLvl="1" animBg="1" rev="0" advAuto="0" spid="444" grpId="7"/>
      <p:bldP build="whole" bldLvl="1" animBg="1" rev="0" advAuto="0" spid="453" grpId="12"/>
      <p:bldP build="whole" bldLvl="1" animBg="1" rev="0" advAuto="0" spid="456" grpId="15"/>
      <p:bldP build="whole" bldLvl="1" animBg="1" rev="0" advAuto="0" spid="446" grpId="9"/>
      <p:bldP build="whole" bldLvl="1" animBg="1" rev="0" advAuto="0" spid="452" grpId="11"/>
      <p:bldP build="whole" bldLvl="1" animBg="1" rev="0" advAuto="0" spid="420" grpId="1"/>
      <p:bldP build="whole" bldLvl="1" animBg="1" rev="0" advAuto="0" spid="442" grpId="5"/>
      <p:bldP build="whole" bldLvl="1" animBg="1" rev="0" advAuto="0" spid="436" grpId="4"/>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3" name="科学研究"/>
          <p:cNvSpPr txBox="1"/>
          <p:nvPr>
            <p:ph type="title"/>
          </p:nvPr>
        </p:nvSpPr>
        <p:spPr>
          <a:xfrm>
            <a:off x="1905000" y="228600"/>
            <a:ext cx="7086600" cy="14478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科学研究</a:t>
            </a:r>
          </a:p>
        </p:txBody>
      </p:sp>
      <p:sp>
        <p:nvSpPr>
          <p:cNvPr id="464" name="天文学：SKICAT…"/>
          <p:cNvSpPr txBox="1"/>
          <p:nvPr>
            <p:ph type="body" sz="half" idx="1"/>
          </p:nvPr>
        </p:nvSpPr>
        <p:spPr>
          <a:xfrm>
            <a:off x="661987" y="1905000"/>
            <a:ext cx="7772401" cy="1828800"/>
          </a:xfrm>
          <a:prstGeom prst="rect">
            <a:avLst/>
          </a:prstGeom>
        </p:spPr>
        <p:txBody>
          <a:bodyPr/>
          <a:lstStyle/>
          <a:p>
            <a:pPr>
              <a:buChar char="Ú"/>
            </a:pPr>
            <a:r>
              <a:rPr>
                <a:latin typeface="宋体"/>
                <a:ea typeface="宋体"/>
                <a:cs typeface="宋体"/>
                <a:sym typeface="宋体"/>
              </a:rPr>
              <a:t>天文学：</a:t>
            </a:r>
            <a:r>
              <a:t>SKICAT</a:t>
            </a:r>
          </a:p>
          <a:p>
            <a:pPr>
              <a:buChar char="Ú"/>
            </a:pPr>
            <a:r>
              <a:rPr>
                <a:latin typeface="宋体"/>
                <a:ea typeface="宋体"/>
                <a:cs typeface="宋体"/>
                <a:sym typeface="宋体"/>
              </a:rPr>
              <a:t>基因工程：</a:t>
            </a:r>
            <a:r>
              <a:t>GRAIL,GeneID,Geneparser</a:t>
            </a:r>
          </a:p>
        </p:txBody>
      </p:sp>
      <p:sp>
        <p:nvSpPr>
          <p:cNvPr id="465" name="人类基因"/>
          <p:cNvSpPr txBox="1"/>
          <p:nvPr/>
        </p:nvSpPr>
        <p:spPr>
          <a:xfrm>
            <a:off x="1950720" y="3048000"/>
            <a:ext cx="1813561"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800"/>
              </a:spcBef>
              <a:defRPr sz="3000">
                <a:latin typeface="隶书"/>
                <a:ea typeface="隶书"/>
                <a:cs typeface="隶书"/>
                <a:sym typeface="隶书"/>
              </a:defRPr>
            </a:lvl1pPr>
          </a:lstStyle>
          <a:p>
            <a:pPr>
              <a:defRPr>
                <a:latin typeface="Tahoma"/>
                <a:ea typeface="Tahoma"/>
                <a:cs typeface="Tahoma"/>
                <a:sym typeface="Tahoma"/>
              </a:defRPr>
            </a:pPr>
            <a:r>
              <a:rPr>
                <a:latin typeface="隶书"/>
                <a:ea typeface="隶书"/>
                <a:cs typeface="隶书"/>
                <a:sym typeface="隶书"/>
              </a:rPr>
              <a:t>人类基因</a:t>
            </a:r>
          </a:p>
        </p:txBody>
      </p:sp>
      <p:sp>
        <p:nvSpPr>
          <p:cNvPr id="466" name="植物基因"/>
          <p:cNvSpPr txBox="1"/>
          <p:nvPr/>
        </p:nvSpPr>
        <p:spPr>
          <a:xfrm>
            <a:off x="1922145" y="3505200"/>
            <a:ext cx="1813561"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800"/>
              </a:spcBef>
              <a:defRPr sz="3000">
                <a:latin typeface="隶书"/>
                <a:ea typeface="隶书"/>
                <a:cs typeface="隶书"/>
                <a:sym typeface="隶书"/>
              </a:defRPr>
            </a:lvl1pPr>
          </a:lstStyle>
          <a:p>
            <a:pPr>
              <a:defRPr>
                <a:latin typeface="Tahoma"/>
                <a:ea typeface="Tahoma"/>
                <a:cs typeface="Tahoma"/>
                <a:sym typeface="Tahoma"/>
              </a:defRPr>
            </a:pPr>
            <a:r>
              <a:rPr>
                <a:latin typeface="隶书"/>
                <a:ea typeface="隶书"/>
                <a:cs typeface="隶书"/>
                <a:sym typeface="隶书"/>
              </a:rPr>
              <a:t>植物基因</a:t>
            </a:r>
          </a:p>
        </p:txBody>
      </p:sp>
      <p:sp>
        <p:nvSpPr>
          <p:cNvPr id="467" name="动物基因"/>
          <p:cNvSpPr txBox="1"/>
          <p:nvPr/>
        </p:nvSpPr>
        <p:spPr>
          <a:xfrm>
            <a:off x="1931670" y="3962400"/>
            <a:ext cx="1813561"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800"/>
              </a:spcBef>
              <a:defRPr sz="3000">
                <a:latin typeface="隶书"/>
                <a:ea typeface="隶书"/>
                <a:cs typeface="隶书"/>
                <a:sym typeface="隶书"/>
              </a:defRPr>
            </a:lvl1pPr>
          </a:lstStyle>
          <a:p>
            <a:pPr>
              <a:defRPr>
                <a:latin typeface="Tahoma"/>
                <a:ea typeface="Tahoma"/>
                <a:cs typeface="Tahoma"/>
                <a:sym typeface="Tahoma"/>
              </a:defRPr>
            </a:pPr>
            <a:r>
              <a:rPr>
                <a:latin typeface="隶书"/>
                <a:ea typeface="隶书"/>
                <a:cs typeface="隶书"/>
                <a:sym typeface="隶书"/>
              </a:rPr>
              <a:t>动物基因</a:t>
            </a:r>
          </a:p>
        </p:txBody>
      </p:sp>
      <p:sp>
        <p:nvSpPr>
          <p:cNvPr id="468" name="特殊群体基因"/>
          <p:cNvSpPr txBox="1"/>
          <p:nvPr/>
        </p:nvSpPr>
        <p:spPr>
          <a:xfrm>
            <a:off x="1874520" y="4495800"/>
            <a:ext cx="2651761"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800"/>
              </a:spcBef>
              <a:defRPr sz="3000">
                <a:latin typeface="隶书"/>
                <a:ea typeface="隶书"/>
                <a:cs typeface="隶书"/>
                <a:sym typeface="隶书"/>
              </a:defRPr>
            </a:lvl1pPr>
          </a:lstStyle>
          <a:p>
            <a:pPr>
              <a:defRPr>
                <a:latin typeface="Tahoma"/>
                <a:ea typeface="Tahoma"/>
                <a:cs typeface="Tahoma"/>
                <a:sym typeface="Tahoma"/>
              </a:defRPr>
            </a:pPr>
            <a:r>
              <a:rPr>
                <a:latin typeface="隶书"/>
                <a:ea typeface="隶书"/>
                <a:cs typeface="隶书"/>
                <a:sym typeface="隶书"/>
              </a:rPr>
              <a:t>特殊群体基因</a:t>
            </a:r>
          </a:p>
        </p:txBody>
      </p:sp>
      <p:sp>
        <p:nvSpPr>
          <p:cNvPr id="469" name="基因序列…"/>
          <p:cNvSpPr txBox="1"/>
          <p:nvPr/>
        </p:nvSpPr>
        <p:spPr>
          <a:xfrm>
            <a:off x="4541520" y="3200400"/>
            <a:ext cx="1813561" cy="28676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buSzPct val="100000"/>
              <a:buChar char="•"/>
              <a:defRPr>
                <a:solidFill>
                  <a:srgbClr val="CC0000"/>
                </a:solidFill>
                <a:latin typeface="Tahoma Bold"/>
                <a:ea typeface="Tahoma Bold"/>
                <a:cs typeface="Tahoma Bold"/>
                <a:sym typeface="Tahoma Bold"/>
              </a:defRPr>
            </a:pPr>
            <a:r>
              <a:rPr>
                <a:latin typeface="宋体"/>
                <a:ea typeface="宋体"/>
                <a:cs typeface="宋体"/>
                <a:sym typeface="宋体"/>
              </a:rPr>
              <a:t>基因序列</a:t>
            </a:r>
          </a:p>
          <a:p>
            <a:pPr>
              <a:spcBef>
                <a:spcPts val="1400"/>
              </a:spcBef>
              <a:buSzPct val="100000"/>
              <a:buChar char="•"/>
              <a:defRPr>
                <a:solidFill>
                  <a:srgbClr val="CC0000"/>
                </a:solidFill>
                <a:latin typeface="Tahoma Bold"/>
                <a:ea typeface="Tahoma Bold"/>
                <a:cs typeface="Tahoma Bold"/>
                <a:sym typeface="Tahoma Bold"/>
              </a:defRPr>
            </a:pPr>
            <a:r>
              <a:rPr>
                <a:latin typeface="宋体"/>
                <a:ea typeface="宋体"/>
                <a:cs typeface="宋体"/>
                <a:sym typeface="宋体"/>
              </a:rPr>
              <a:t>基因表达谱</a:t>
            </a:r>
          </a:p>
          <a:p>
            <a:pPr>
              <a:spcBef>
                <a:spcPts val="1400"/>
              </a:spcBef>
              <a:buSzPct val="100000"/>
              <a:buChar char="•"/>
              <a:defRPr>
                <a:solidFill>
                  <a:srgbClr val="CC0000"/>
                </a:solidFill>
                <a:latin typeface="Tahoma Bold"/>
                <a:ea typeface="Tahoma Bold"/>
                <a:cs typeface="Tahoma Bold"/>
                <a:sym typeface="Tahoma Bold"/>
              </a:defRPr>
            </a:pPr>
            <a:r>
              <a:rPr>
                <a:latin typeface="宋体"/>
                <a:ea typeface="宋体"/>
                <a:cs typeface="宋体"/>
                <a:sym typeface="宋体"/>
              </a:rPr>
              <a:t>基因功能</a:t>
            </a:r>
          </a:p>
          <a:p>
            <a:pPr>
              <a:spcBef>
                <a:spcPts val="1400"/>
              </a:spcBef>
              <a:buSzPct val="100000"/>
              <a:buChar char="•"/>
              <a:defRPr>
                <a:solidFill>
                  <a:srgbClr val="CC0000"/>
                </a:solidFill>
                <a:latin typeface="Tahoma Bold"/>
                <a:ea typeface="Tahoma Bold"/>
                <a:cs typeface="Tahoma Bold"/>
                <a:sym typeface="Tahoma Bold"/>
              </a:defRPr>
            </a:pPr>
            <a:r>
              <a:rPr>
                <a:latin typeface="宋体"/>
                <a:ea typeface="宋体"/>
                <a:cs typeface="宋体"/>
                <a:sym typeface="宋体"/>
              </a:rPr>
              <a:t>基因制药</a:t>
            </a:r>
          </a:p>
          <a:p>
            <a:pPr>
              <a:spcBef>
                <a:spcPts val="1400"/>
              </a:spcBef>
              <a:defRPr>
                <a:solidFill>
                  <a:srgbClr val="CC0000"/>
                </a:solidFill>
                <a:latin typeface="Tahoma Bold"/>
                <a:ea typeface="Tahoma Bold"/>
                <a:cs typeface="Tahoma Bold"/>
                <a:sym typeface="Tahoma Bold"/>
              </a:defRPr>
            </a:pP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465"/>
                                        </p:tgtEl>
                                        <p:attrNameLst>
                                          <p:attrName>style.visibility</p:attrName>
                                        </p:attrNameLst>
                                      </p:cBhvr>
                                      <p:to>
                                        <p:strVal val="visible"/>
                                      </p:to>
                                    </p:set>
                                    <p:anim calcmode="lin" valueType="num">
                                      <p:cBhvr>
                                        <p:cTn id="7" dur="1000" fill="hold"/>
                                        <p:tgtEl>
                                          <p:spTgt spid="465"/>
                                        </p:tgtEl>
                                        <p:attrNameLst>
                                          <p:attrName>ppt_x</p:attrName>
                                        </p:attrNameLst>
                                      </p:cBhvr>
                                      <p:tavLst>
                                        <p:tav tm="0">
                                          <p:val>
                                            <p:strVal val="1+#ppt_w/2"/>
                                          </p:val>
                                        </p:tav>
                                        <p:tav tm="100000">
                                          <p:val>
                                            <p:strVal val="#ppt_x"/>
                                          </p:val>
                                        </p:tav>
                                      </p:tavLst>
                                    </p:anim>
                                    <p:anim calcmode="lin" valueType="num">
                                      <p:cBhvr>
                                        <p:cTn id="8" dur="1000" fill="hold"/>
                                        <p:tgtEl>
                                          <p:spTgt spid="4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466"/>
                                        </p:tgtEl>
                                        <p:attrNameLst>
                                          <p:attrName>style.visibility</p:attrName>
                                        </p:attrNameLst>
                                      </p:cBhvr>
                                      <p:to>
                                        <p:strVal val="visible"/>
                                      </p:to>
                                    </p:set>
                                    <p:anim calcmode="lin" valueType="num">
                                      <p:cBhvr>
                                        <p:cTn id="13" dur="1000" fill="hold"/>
                                        <p:tgtEl>
                                          <p:spTgt spid="466"/>
                                        </p:tgtEl>
                                        <p:attrNameLst>
                                          <p:attrName>ppt_x</p:attrName>
                                        </p:attrNameLst>
                                      </p:cBhvr>
                                      <p:tavLst>
                                        <p:tav tm="0">
                                          <p:val>
                                            <p:strVal val="1+#ppt_w/2"/>
                                          </p:val>
                                        </p:tav>
                                        <p:tav tm="100000">
                                          <p:val>
                                            <p:strVal val="#ppt_x"/>
                                          </p:val>
                                        </p:tav>
                                      </p:tavLst>
                                    </p:anim>
                                    <p:anim calcmode="lin" valueType="num">
                                      <p:cBhvr>
                                        <p:cTn id="14" dur="1000" fill="hold"/>
                                        <p:tgtEl>
                                          <p:spTgt spid="46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467"/>
                                        </p:tgtEl>
                                        <p:attrNameLst>
                                          <p:attrName>style.visibility</p:attrName>
                                        </p:attrNameLst>
                                      </p:cBhvr>
                                      <p:to>
                                        <p:strVal val="visible"/>
                                      </p:to>
                                    </p:set>
                                    <p:anim calcmode="lin" valueType="num">
                                      <p:cBhvr>
                                        <p:cTn id="19" dur="1000" fill="hold"/>
                                        <p:tgtEl>
                                          <p:spTgt spid="467"/>
                                        </p:tgtEl>
                                        <p:attrNameLst>
                                          <p:attrName>ppt_x</p:attrName>
                                        </p:attrNameLst>
                                      </p:cBhvr>
                                      <p:tavLst>
                                        <p:tav tm="0">
                                          <p:val>
                                            <p:strVal val="1+#ppt_w/2"/>
                                          </p:val>
                                        </p:tav>
                                        <p:tav tm="100000">
                                          <p:val>
                                            <p:strVal val="#ppt_x"/>
                                          </p:val>
                                        </p:tav>
                                      </p:tavLst>
                                    </p:anim>
                                    <p:anim calcmode="lin" valueType="num">
                                      <p:cBhvr>
                                        <p:cTn id="20" dur="1000" fill="hold"/>
                                        <p:tgtEl>
                                          <p:spTgt spid="46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2" presetID="2" grpId="4" fill="hold">
                                  <p:stCondLst>
                                    <p:cond delay="0"/>
                                  </p:stCondLst>
                                  <p:iterate type="el" backwards="0">
                                    <p:tmAbs val="0"/>
                                  </p:iterate>
                                  <p:childTnLst>
                                    <p:set>
                                      <p:cBhvr>
                                        <p:cTn id="24" fill="hold"/>
                                        <p:tgtEl>
                                          <p:spTgt spid="468"/>
                                        </p:tgtEl>
                                        <p:attrNameLst>
                                          <p:attrName>style.visibility</p:attrName>
                                        </p:attrNameLst>
                                      </p:cBhvr>
                                      <p:to>
                                        <p:strVal val="visible"/>
                                      </p:to>
                                    </p:set>
                                    <p:anim calcmode="lin" valueType="num">
                                      <p:cBhvr>
                                        <p:cTn id="25" dur="1000" fill="hold"/>
                                        <p:tgtEl>
                                          <p:spTgt spid="468"/>
                                        </p:tgtEl>
                                        <p:attrNameLst>
                                          <p:attrName>ppt_x</p:attrName>
                                        </p:attrNameLst>
                                      </p:cBhvr>
                                      <p:tavLst>
                                        <p:tav tm="0">
                                          <p:val>
                                            <p:strVal val="1+#ppt_w/2"/>
                                          </p:val>
                                        </p:tav>
                                        <p:tav tm="100000">
                                          <p:val>
                                            <p:strVal val="#ppt_x"/>
                                          </p:val>
                                        </p:tav>
                                      </p:tavLst>
                                    </p:anim>
                                    <p:anim calcmode="lin" valueType="num">
                                      <p:cBhvr>
                                        <p:cTn id="26" dur="1000" fill="hold"/>
                                        <p:tgtEl>
                                          <p:spTgt spid="46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2" presetID="2" grpId="5" fill="hold">
                                  <p:stCondLst>
                                    <p:cond delay="0"/>
                                  </p:stCondLst>
                                  <p:iterate type="el" backwards="0">
                                    <p:tmAbs val="0"/>
                                  </p:iterate>
                                  <p:childTnLst>
                                    <p:set>
                                      <p:cBhvr>
                                        <p:cTn id="30" fill="hold"/>
                                        <p:tgtEl>
                                          <p:spTgt spid="469"/>
                                        </p:tgtEl>
                                        <p:attrNameLst>
                                          <p:attrName>style.visibility</p:attrName>
                                        </p:attrNameLst>
                                      </p:cBhvr>
                                      <p:to>
                                        <p:strVal val="visible"/>
                                      </p:to>
                                    </p:set>
                                    <p:anim calcmode="lin" valueType="num">
                                      <p:cBhvr>
                                        <p:cTn id="31" dur="1000" fill="hold"/>
                                        <p:tgtEl>
                                          <p:spTgt spid="469"/>
                                        </p:tgtEl>
                                        <p:attrNameLst>
                                          <p:attrName>ppt_x</p:attrName>
                                        </p:attrNameLst>
                                      </p:cBhvr>
                                      <p:tavLst>
                                        <p:tav tm="0">
                                          <p:val>
                                            <p:strVal val="1+#ppt_w/2"/>
                                          </p:val>
                                        </p:tav>
                                        <p:tav tm="100000">
                                          <p:val>
                                            <p:strVal val="#ppt_x"/>
                                          </p:val>
                                        </p:tav>
                                      </p:tavLst>
                                    </p:anim>
                                    <p:anim calcmode="lin" valueType="num">
                                      <p:cBhvr>
                                        <p:cTn id="32" dur="1000" fill="hold"/>
                                        <p:tgtEl>
                                          <p:spTgt spid="4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5" grpId="1"/>
      <p:bldP build="whole" bldLvl="1" animBg="1" rev="0" advAuto="0" spid="469" grpId="5"/>
      <p:bldP build="whole" bldLvl="1" animBg="1" rev="0" advAuto="0" spid="466" grpId="2"/>
      <p:bldP build="whole" bldLvl="1" animBg="1" rev="0" advAuto="0" spid="467" grpId="3"/>
      <p:bldP build="whole" bldLvl="1" animBg="1" rev="0" advAuto="0" spid="468" grpId="4"/>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商业领域的数据挖掘"/>
          <p:cNvSpPr txBox="1"/>
          <p:nvPr>
            <p:ph type="title"/>
          </p:nvPr>
        </p:nvSpPr>
        <p:spPr>
          <a:xfrm>
            <a:off x="1905000" y="228600"/>
            <a:ext cx="5835650" cy="9652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商业领域的数据挖掘</a:t>
            </a:r>
          </a:p>
        </p:txBody>
      </p:sp>
      <p:sp>
        <p:nvSpPr>
          <p:cNvPr id="472" name="作为研发工具:制药业…"/>
          <p:cNvSpPr txBox="1"/>
          <p:nvPr>
            <p:ph type="body" idx="1"/>
          </p:nvPr>
        </p:nvSpPr>
        <p:spPr>
          <a:xfrm>
            <a:off x="609600" y="1524000"/>
            <a:ext cx="7772400" cy="4114800"/>
          </a:xfrm>
          <a:prstGeom prst="rect">
            <a:avLst/>
          </a:prstGeom>
        </p:spPr>
        <p:txBody>
          <a:bodyPr/>
          <a:lstStyle/>
          <a:p>
            <a:pPr marL="294894" indent="-294894" defTabSz="786384">
              <a:lnSpc>
                <a:spcPct val="90000"/>
              </a:lnSpc>
              <a:spcBef>
                <a:spcPts val="600"/>
              </a:spcBef>
              <a:buChar char="Ú"/>
              <a:defRPr sz="2752"/>
            </a:pPr>
            <a:r>
              <a:rPr>
                <a:latin typeface="宋体"/>
                <a:ea typeface="宋体"/>
                <a:cs typeface="宋体"/>
                <a:sym typeface="宋体"/>
              </a:rPr>
              <a:t>作为研发工具</a:t>
            </a:r>
            <a:r>
              <a:t>:</a:t>
            </a:r>
            <a:r>
              <a:rPr>
                <a:latin typeface="宋体"/>
                <a:ea typeface="宋体"/>
                <a:cs typeface="宋体"/>
                <a:sym typeface="宋体"/>
              </a:rPr>
              <a:t>制药业</a:t>
            </a:r>
            <a:endParaRPr>
              <a:latin typeface="宋体"/>
              <a:ea typeface="宋体"/>
              <a:cs typeface="宋体"/>
              <a:sym typeface="宋体"/>
            </a:endParaRPr>
          </a:p>
          <a:p>
            <a:pPr lvl="1" marL="638937" indent="-245745" defTabSz="786384">
              <a:lnSpc>
                <a:spcPct val="90000"/>
              </a:lnSpc>
              <a:spcBef>
                <a:spcPts val="0"/>
              </a:spcBef>
              <a:buClrTx/>
              <a:defRPr sz="2064"/>
            </a:pPr>
            <a:r>
              <a:t>predict the effectiveness of surgical procedure</a:t>
            </a:r>
          </a:p>
          <a:p>
            <a:pPr lvl="1" marL="638937" indent="-245745" defTabSz="786384">
              <a:lnSpc>
                <a:spcPct val="90000"/>
              </a:lnSpc>
              <a:spcBef>
                <a:spcPts val="0"/>
              </a:spcBef>
              <a:buClrTx/>
              <a:defRPr sz="2064"/>
            </a:pPr>
            <a:r>
              <a:t>medical test</a:t>
            </a:r>
          </a:p>
          <a:p>
            <a:pPr lvl="1" marL="638937" indent="-245745" defTabSz="786384">
              <a:lnSpc>
                <a:spcPct val="90000"/>
              </a:lnSpc>
              <a:spcBef>
                <a:spcPts val="0"/>
              </a:spcBef>
              <a:buClrTx/>
              <a:defRPr sz="2064"/>
            </a:pPr>
            <a:r>
              <a:t>medication</a:t>
            </a:r>
            <a:endParaRPr sz="2408"/>
          </a:p>
          <a:p>
            <a:pPr marL="294894" indent="-294894" defTabSz="786384">
              <a:lnSpc>
                <a:spcPct val="90000"/>
              </a:lnSpc>
              <a:spcBef>
                <a:spcPts val="600"/>
              </a:spcBef>
              <a:buChar char="Ú"/>
              <a:defRPr sz="2752"/>
            </a:pPr>
            <a:r>
              <a:rPr>
                <a:latin typeface="宋体"/>
                <a:ea typeface="宋体"/>
                <a:cs typeface="宋体"/>
                <a:sym typeface="宋体"/>
              </a:rPr>
              <a:t>改进生产过程</a:t>
            </a:r>
            <a:r>
              <a:t>:6</a:t>
            </a:r>
          </a:p>
          <a:p>
            <a:pPr marL="294894" indent="-294894" defTabSz="786384">
              <a:lnSpc>
                <a:spcPct val="90000"/>
              </a:lnSpc>
              <a:spcBef>
                <a:spcPts val="600"/>
              </a:spcBef>
              <a:buChar char="Ú"/>
              <a:defRPr sz="2752"/>
            </a:pPr>
            <a:r>
              <a:rPr>
                <a:latin typeface="宋体"/>
                <a:ea typeface="宋体"/>
                <a:cs typeface="宋体"/>
                <a:sym typeface="宋体"/>
              </a:rPr>
              <a:t>市场营销</a:t>
            </a:r>
            <a:r>
              <a:t>.</a:t>
            </a:r>
          </a:p>
          <a:p>
            <a:pPr marL="294894" indent="-294894" defTabSz="786384">
              <a:lnSpc>
                <a:spcPct val="90000"/>
              </a:lnSpc>
              <a:spcBef>
                <a:spcPts val="600"/>
              </a:spcBef>
              <a:buChar char="Ú"/>
              <a:defRPr sz="2752"/>
            </a:pPr>
            <a:r>
              <a:rPr>
                <a:latin typeface="宋体"/>
                <a:ea typeface="宋体"/>
                <a:cs typeface="宋体"/>
                <a:sym typeface="宋体"/>
              </a:rPr>
              <a:t>客户关系管理</a:t>
            </a:r>
            <a:r>
              <a:t>.</a:t>
            </a:r>
          </a:p>
          <a:p>
            <a:pPr marL="294894" indent="-294894" defTabSz="786384">
              <a:lnSpc>
                <a:spcPct val="90000"/>
              </a:lnSpc>
              <a:spcBef>
                <a:spcPts val="600"/>
              </a:spcBef>
              <a:buChar char="Ú"/>
              <a:defRPr sz="2752"/>
            </a:pPr>
            <a:r>
              <a:rPr>
                <a:latin typeface="宋体"/>
                <a:ea typeface="宋体"/>
                <a:cs typeface="宋体"/>
                <a:sym typeface="宋体"/>
              </a:rPr>
              <a:t>金融投资</a:t>
            </a:r>
            <a:endParaRPr>
              <a:latin typeface="宋体"/>
              <a:ea typeface="宋体"/>
              <a:cs typeface="宋体"/>
              <a:sym typeface="宋体"/>
            </a:endParaRPr>
          </a:p>
          <a:p>
            <a:pPr marL="294894" indent="-294894" defTabSz="786384">
              <a:lnSpc>
                <a:spcPct val="90000"/>
              </a:lnSpc>
              <a:spcBef>
                <a:spcPts val="600"/>
              </a:spcBef>
              <a:buChar char="Ú"/>
              <a:defRPr sz="2752"/>
            </a:pPr>
            <a:r>
              <a:rPr>
                <a:latin typeface="宋体"/>
                <a:ea typeface="宋体"/>
                <a:cs typeface="宋体"/>
                <a:sym typeface="宋体"/>
              </a:rPr>
              <a:t>欺诈甄别</a:t>
            </a:r>
          </a:p>
        </p:txBody>
      </p:sp>
      <p:pic>
        <p:nvPicPr>
          <p:cNvPr id="473" name="image.pdf" descr="image.pdf"/>
          <p:cNvPicPr>
            <a:picLocks noChangeAspect="1"/>
          </p:cNvPicPr>
          <p:nvPr/>
        </p:nvPicPr>
        <p:blipFill>
          <a:blip r:embed="rId2">
            <a:extLst/>
          </a:blip>
          <a:stretch>
            <a:fillRect/>
          </a:stretch>
        </p:blipFill>
        <p:spPr>
          <a:xfrm>
            <a:off x="3743325" y="3324225"/>
            <a:ext cx="330200" cy="457200"/>
          </a:xfrm>
          <a:prstGeom prst="rect">
            <a:avLst/>
          </a:prstGeom>
          <a:ln w="12700">
            <a:miter lim="400000"/>
          </a:ln>
        </p:spPr>
      </p:pic>
      <p:pic>
        <p:nvPicPr>
          <p:cNvPr id="474" name="BD00010_.pdf" descr="BD00010_.pdf"/>
          <p:cNvPicPr>
            <a:picLocks noChangeAspect="1"/>
          </p:cNvPicPr>
          <p:nvPr/>
        </p:nvPicPr>
        <p:blipFill>
          <a:blip r:embed="rId3">
            <a:extLst/>
          </a:blip>
          <a:stretch>
            <a:fillRect/>
          </a:stretch>
        </p:blipFill>
        <p:spPr>
          <a:xfrm>
            <a:off x="7010400" y="2743200"/>
            <a:ext cx="835025" cy="32004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67" name="成组"/>
          <p:cNvGrpSpPr/>
          <p:nvPr/>
        </p:nvGrpSpPr>
        <p:grpSpPr>
          <a:xfrm>
            <a:off x="304800" y="1295400"/>
            <a:ext cx="8343900" cy="5256227"/>
            <a:chOff x="0" y="0"/>
            <a:chExt cx="8343900" cy="5256226"/>
          </a:xfrm>
        </p:grpSpPr>
        <p:sp>
          <p:nvSpPr>
            <p:cNvPr id="476" name="矩形"/>
            <p:cNvSpPr/>
            <p:nvPr/>
          </p:nvSpPr>
          <p:spPr>
            <a:xfrm>
              <a:off x="0" y="0"/>
              <a:ext cx="4025900" cy="2716987"/>
            </a:xfrm>
            <a:prstGeom prst="rect">
              <a:avLst/>
            </a:prstGeom>
            <a:noFill/>
            <a:ln w="19050" cap="flat">
              <a:solidFill>
                <a:schemeClr val="accent2"/>
              </a:solidFill>
              <a:prstDash val="solid"/>
              <a:round/>
            </a:ln>
            <a:effectLst/>
          </p:spPr>
          <p:txBody>
            <a:bodyPr wrap="square" lIns="45719" tIns="45719" rIns="45719" bIns="45719" numCol="1" anchor="ctr">
              <a:noAutofit/>
            </a:bodyPr>
            <a:lstStyle/>
            <a:p>
              <a:pPr/>
            </a:p>
          </p:txBody>
        </p:sp>
        <p:sp>
          <p:nvSpPr>
            <p:cNvPr id="477" name="Established Loyals"/>
            <p:cNvSpPr txBox="1"/>
            <p:nvPr/>
          </p:nvSpPr>
          <p:spPr>
            <a:xfrm>
              <a:off x="109537" y="84112"/>
              <a:ext cx="2371726"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defTabSz="895350">
                <a:defRPr b="1" sz="2000"/>
              </a:lvl1pPr>
            </a:lstStyle>
            <a:p>
              <a:pPr/>
              <a:r>
                <a:t>Established Loyals</a:t>
              </a:r>
            </a:p>
          </p:txBody>
        </p:sp>
        <p:sp>
          <p:nvSpPr>
            <p:cNvPr id="478" name="Share of customers…"/>
            <p:cNvSpPr txBox="1"/>
            <p:nvPr/>
          </p:nvSpPr>
          <p:spPr>
            <a:xfrm>
              <a:off x="109537" y="820491"/>
              <a:ext cx="2828926" cy="4485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defTabSz="895350">
                <a:defRPr b="1" sz="1600"/>
              </a:pPr>
              <a:r>
                <a:t>Share of customers</a:t>
              </a:r>
            </a:p>
            <a:p>
              <a:pPr defTabSz="895350">
                <a:defRPr b="1" sz="1600"/>
              </a:pPr>
              <a:r>
                <a:t>Share of profits</a:t>
              </a:r>
            </a:p>
          </p:txBody>
        </p:sp>
        <p:sp>
          <p:nvSpPr>
            <p:cNvPr id="479" name="3%…"/>
            <p:cNvSpPr txBox="1"/>
            <p:nvPr/>
          </p:nvSpPr>
          <p:spPr>
            <a:xfrm>
              <a:off x="2022475" y="820491"/>
              <a:ext cx="374650" cy="5236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r" defTabSz="895350">
                <a:defRPr b="1" sz="1800"/>
              </a:pPr>
              <a:r>
                <a:t>3%</a:t>
              </a:r>
            </a:p>
            <a:p>
              <a:pPr algn="r" defTabSz="895350">
                <a:defRPr b="1" sz="1800"/>
              </a:pPr>
              <a:r>
                <a:t>8%</a:t>
              </a:r>
            </a:p>
          </p:txBody>
        </p:sp>
        <p:sp>
          <p:nvSpPr>
            <p:cNvPr id="480" name="矩形"/>
            <p:cNvSpPr/>
            <p:nvPr/>
          </p:nvSpPr>
          <p:spPr>
            <a:xfrm>
              <a:off x="2628900" y="101569"/>
              <a:ext cx="1295400" cy="939520"/>
            </a:xfrm>
            <a:prstGeom prst="rect">
              <a:avLst/>
            </a:prstGeom>
            <a:gradFill flip="none" rotWithShape="1">
              <a:gsLst>
                <a:gs pos="0">
                  <a:srgbClr val="003737"/>
                </a:gs>
                <a:gs pos="50000">
                  <a:schemeClr val="accent1"/>
                </a:gs>
                <a:gs pos="100000">
                  <a:srgbClr val="003737"/>
                </a:gs>
              </a:gsLst>
              <a:lin ang="2700000" scaled="0"/>
            </a:gradFill>
            <a:ln w="9525" cap="flat">
              <a:solidFill>
                <a:schemeClr val="accent2"/>
              </a:solidFill>
              <a:prstDash val="solid"/>
              <a:round/>
            </a:ln>
            <a:effectLst/>
          </p:spPr>
          <p:txBody>
            <a:bodyPr wrap="square" lIns="45719" tIns="45719" rIns="45719" bIns="45719" numCol="1" anchor="ctr">
              <a:noAutofit/>
            </a:bodyPr>
            <a:lstStyle/>
            <a:p>
              <a:pPr/>
            </a:p>
          </p:txBody>
        </p:sp>
        <p:sp>
          <p:nvSpPr>
            <p:cNvPr id="481" name="矩形"/>
            <p:cNvSpPr/>
            <p:nvPr/>
          </p:nvSpPr>
          <p:spPr>
            <a:xfrm>
              <a:off x="4318000" y="0"/>
              <a:ext cx="4025900" cy="2716987"/>
            </a:xfrm>
            <a:prstGeom prst="rect">
              <a:avLst/>
            </a:prstGeom>
            <a:noFill/>
            <a:ln w="19050" cap="flat">
              <a:solidFill>
                <a:schemeClr val="accent2"/>
              </a:solidFill>
              <a:prstDash val="solid"/>
              <a:round/>
            </a:ln>
            <a:effectLst/>
          </p:spPr>
          <p:txBody>
            <a:bodyPr wrap="square" lIns="45719" tIns="45719" rIns="45719" bIns="45719" numCol="1" anchor="ctr">
              <a:noAutofit/>
            </a:bodyPr>
            <a:lstStyle/>
            <a:p>
              <a:pPr/>
            </a:p>
          </p:txBody>
        </p:sp>
        <p:sp>
          <p:nvSpPr>
            <p:cNvPr id="482" name="Developing Loyals I"/>
            <p:cNvSpPr txBox="1"/>
            <p:nvPr/>
          </p:nvSpPr>
          <p:spPr>
            <a:xfrm>
              <a:off x="4427537" y="84112"/>
              <a:ext cx="2371726"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defTabSz="895350">
                <a:defRPr b="1" sz="2000"/>
              </a:lvl1pPr>
            </a:lstStyle>
            <a:p>
              <a:pPr/>
              <a:r>
                <a:t>Developing Loyals I</a:t>
              </a:r>
            </a:p>
          </p:txBody>
        </p:sp>
        <p:sp>
          <p:nvSpPr>
            <p:cNvPr id="483" name="矩形"/>
            <p:cNvSpPr/>
            <p:nvPr/>
          </p:nvSpPr>
          <p:spPr>
            <a:xfrm>
              <a:off x="6946900" y="101569"/>
              <a:ext cx="1295400" cy="939520"/>
            </a:xfrm>
            <a:prstGeom prst="rect">
              <a:avLst/>
            </a:prstGeom>
            <a:gradFill flip="none" rotWithShape="1">
              <a:gsLst>
                <a:gs pos="0">
                  <a:srgbClr val="003737"/>
                </a:gs>
                <a:gs pos="50000">
                  <a:schemeClr val="accent1"/>
                </a:gs>
                <a:gs pos="100000">
                  <a:srgbClr val="003737"/>
                </a:gs>
              </a:gsLst>
              <a:lin ang="2700000" scaled="0"/>
            </a:gradFill>
            <a:ln w="9525" cap="flat">
              <a:solidFill>
                <a:schemeClr val="accent2"/>
              </a:solidFill>
              <a:prstDash val="solid"/>
              <a:round/>
            </a:ln>
            <a:effectLst/>
          </p:spPr>
          <p:txBody>
            <a:bodyPr wrap="square" lIns="45719" tIns="45719" rIns="45719" bIns="45719" numCol="1" anchor="ctr">
              <a:noAutofit/>
            </a:bodyPr>
            <a:lstStyle/>
            <a:p>
              <a:pPr/>
            </a:p>
          </p:txBody>
        </p:sp>
        <p:sp>
          <p:nvSpPr>
            <p:cNvPr id="484" name="矩形"/>
            <p:cNvSpPr/>
            <p:nvPr/>
          </p:nvSpPr>
          <p:spPr>
            <a:xfrm>
              <a:off x="0" y="2970910"/>
              <a:ext cx="4025900" cy="2285317"/>
            </a:xfrm>
            <a:prstGeom prst="rect">
              <a:avLst/>
            </a:prstGeom>
            <a:noFill/>
            <a:ln w="19050" cap="flat">
              <a:solidFill>
                <a:schemeClr val="accent2"/>
              </a:solidFill>
              <a:prstDash val="solid"/>
              <a:round/>
            </a:ln>
            <a:effectLst/>
          </p:spPr>
          <p:txBody>
            <a:bodyPr wrap="square" lIns="45719" tIns="45719" rIns="45719" bIns="45719" numCol="1" anchor="ctr">
              <a:noAutofit/>
            </a:bodyPr>
            <a:lstStyle/>
            <a:p>
              <a:pPr/>
            </a:p>
          </p:txBody>
        </p:sp>
        <p:sp>
          <p:nvSpPr>
            <p:cNvPr id="485" name="Developing Loyals II"/>
            <p:cNvSpPr txBox="1"/>
            <p:nvPr/>
          </p:nvSpPr>
          <p:spPr>
            <a:xfrm>
              <a:off x="109537" y="3055022"/>
              <a:ext cx="2371726"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defTabSz="895350">
                <a:defRPr b="1" sz="2000"/>
              </a:lvl1pPr>
            </a:lstStyle>
            <a:p>
              <a:pPr/>
              <a:r>
                <a:t>Developing Loyals II</a:t>
              </a:r>
            </a:p>
          </p:txBody>
        </p:sp>
        <p:sp>
          <p:nvSpPr>
            <p:cNvPr id="486" name="矩形"/>
            <p:cNvSpPr/>
            <p:nvPr/>
          </p:nvSpPr>
          <p:spPr>
            <a:xfrm>
              <a:off x="2628900" y="3072479"/>
              <a:ext cx="1295400" cy="939520"/>
            </a:xfrm>
            <a:prstGeom prst="rect">
              <a:avLst/>
            </a:prstGeom>
            <a:gradFill flip="none" rotWithShape="1">
              <a:gsLst>
                <a:gs pos="0">
                  <a:srgbClr val="003737"/>
                </a:gs>
                <a:gs pos="50000">
                  <a:schemeClr val="accent1"/>
                </a:gs>
                <a:gs pos="100000">
                  <a:srgbClr val="003737"/>
                </a:gs>
              </a:gsLst>
              <a:lin ang="2700000" scaled="0"/>
            </a:gradFill>
            <a:ln w="9525" cap="flat">
              <a:solidFill>
                <a:schemeClr val="accent2"/>
              </a:solidFill>
              <a:prstDash val="solid"/>
              <a:round/>
            </a:ln>
            <a:effectLst/>
          </p:spPr>
          <p:txBody>
            <a:bodyPr wrap="square" lIns="45719" tIns="45719" rIns="45719" bIns="45719" numCol="1" anchor="ctr">
              <a:noAutofit/>
            </a:bodyPr>
            <a:lstStyle/>
            <a:p>
              <a:pPr/>
            </a:p>
          </p:txBody>
        </p:sp>
        <p:sp>
          <p:nvSpPr>
            <p:cNvPr id="487" name="矩形"/>
            <p:cNvSpPr/>
            <p:nvPr/>
          </p:nvSpPr>
          <p:spPr>
            <a:xfrm>
              <a:off x="4318000" y="2970910"/>
              <a:ext cx="4025900" cy="2285317"/>
            </a:xfrm>
            <a:prstGeom prst="rect">
              <a:avLst/>
            </a:prstGeom>
            <a:noFill/>
            <a:ln w="19050" cap="flat">
              <a:solidFill>
                <a:schemeClr val="accent2"/>
              </a:solidFill>
              <a:prstDash val="solid"/>
              <a:round/>
            </a:ln>
            <a:effectLst/>
          </p:spPr>
          <p:txBody>
            <a:bodyPr wrap="square" lIns="45719" tIns="45719" rIns="45719" bIns="45719" numCol="1" anchor="ctr">
              <a:noAutofit/>
            </a:bodyPr>
            <a:lstStyle/>
            <a:p>
              <a:pPr/>
            </a:p>
          </p:txBody>
        </p:sp>
        <p:sp>
          <p:nvSpPr>
            <p:cNvPr id="488" name="Borrowing Potentials"/>
            <p:cNvSpPr txBox="1"/>
            <p:nvPr/>
          </p:nvSpPr>
          <p:spPr>
            <a:xfrm>
              <a:off x="4427537" y="3055022"/>
              <a:ext cx="2371726" cy="281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defTabSz="895350">
                <a:defRPr b="1" sz="2000"/>
              </a:lvl1pPr>
            </a:lstStyle>
            <a:p>
              <a:pPr/>
              <a:r>
                <a:t>Borrowing Potentials</a:t>
              </a:r>
            </a:p>
          </p:txBody>
        </p:sp>
        <p:sp>
          <p:nvSpPr>
            <p:cNvPr id="489" name="矩形"/>
            <p:cNvSpPr/>
            <p:nvPr/>
          </p:nvSpPr>
          <p:spPr>
            <a:xfrm>
              <a:off x="6946900" y="3072479"/>
              <a:ext cx="1295400" cy="939520"/>
            </a:xfrm>
            <a:prstGeom prst="rect">
              <a:avLst/>
            </a:prstGeom>
            <a:gradFill flip="none" rotWithShape="1">
              <a:gsLst>
                <a:gs pos="0">
                  <a:srgbClr val="003737"/>
                </a:gs>
                <a:gs pos="50000">
                  <a:schemeClr val="accent1"/>
                </a:gs>
                <a:gs pos="100000">
                  <a:srgbClr val="003737"/>
                </a:gs>
              </a:gsLst>
              <a:lin ang="2700000" scaled="0"/>
            </a:gradFill>
            <a:ln w="9525" cap="flat">
              <a:solidFill>
                <a:schemeClr val="accent2"/>
              </a:solidFill>
              <a:prstDash val="solid"/>
              <a:round/>
            </a:ln>
            <a:effectLst/>
          </p:spPr>
          <p:txBody>
            <a:bodyPr wrap="square" lIns="45719" tIns="45719" rIns="45719" bIns="45719" numCol="1" anchor="ctr">
              <a:noAutofit/>
            </a:bodyPr>
            <a:lstStyle/>
            <a:p>
              <a:pPr/>
            </a:p>
          </p:txBody>
        </p:sp>
        <p:grpSp>
          <p:nvGrpSpPr>
            <p:cNvPr id="563" name="成组"/>
            <p:cNvGrpSpPr/>
            <p:nvPr/>
          </p:nvGrpSpPr>
          <p:grpSpPr>
            <a:xfrm>
              <a:off x="3357562" y="165050"/>
              <a:ext cx="484188" cy="482394"/>
              <a:chOff x="0" y="0"/>
              <a:chExt cx="484187" cy="482393"/>
            </a:xfrm>
          </p:grpSpPr>
          <p:sp>
            <p:nvSpPr>
              <p:cNvPr id="490" name="线条"/>
              <p:cNvSpPr/>
              <p:nvPr/>
            </p:nvSpPr>
            <p:spPr>
              <a:xfrm>
                <a:off x="44514" y="128779"/>
                <a:ext cx="396722" cy="1102"/>
              </a:xfrm>
              <a:prstGeom prst="line">
                <a:avLst/>
              </a:prstGeom>
              <a:noFill/>
              <a:ln w="3175" cap="flat">
                <a:solidFill>
                  <a:srgbClr val="000000"/>
                </a:solidFill>
                <a:prstDash val="solid"/>
                <a:round/>
              </a:ln>
              <a:effectLst/>
            </p:spPr>
            <p:txBody>
              <a:bodyPr wrap="square" lIns="45719" tIns="45719" rIns="45719" bIns="45719" numCol="1" anchor="t">
                <a:noAutofit/>
              </a:bodyPr>
              <a:lstStyle/>
              <a:p>
                <a:pPr/>
              </a:p>
            </p:txBody>
          </p:sp>
          <p:sp>
            <p:nvSpPr>
              <p:cNvPr id="491" name="三角形"/>
              <p:cNvSpPr/>
              <p:nvPr/>
            </p:nvSpPr>
            <p:spPr>
              <a:xfrm>
                <a:off x="12495" y="0"/>
                <a:ext cx="459979" cy="1408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821" y="0"/>
                    </a:lnTo>
                    <a:lnTo>
                      <a:pt x="0" y="21600"/>
                    </a:lnTo>
                    <a:close/>
                  </a:path>
                </a:pathLst>
              </a:custGeom>
              <a:solidFill>
                <a:srgbClr val="FF9933"/>
              </a:solidFill>
              <a:ln w="12700" cap="flat">
                <a:noFill/>
                <a:miter lim="400000"/>
              </a:ln>
              <a:effectLst/>
            </p:spPr>
            <p:txBody>
              <a:bodyPr wrap="square" lIns="45719" tIns="45719" rIns="45719" bIns="45719" numCol="1" anchor="t">
                <a:noAutofit/>
              </a:bodyPr>
              <a:lstStyle/>
              <a:p>
                <a:pPr/>
              </a:p>
            </p:txBody>
          </p:sp>
          <p:sp>
            <p:nvSpPr>
              <p:cNvPr id="492" name="三角形"/>
              <p:cNvSpPr/>
              <p:nvPr/>
            </p:nvSpPr>
            <p:spPr>
              <a:xfrm>
                <a:off x="46075" y="8805"/>
                <a:ext cx="394380" cy="1199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832" y="0"/>
                    </a:lnTo>
                    <a:lnTo>
                      <a:pt x="0" y="21600"/>
                    </a:lnTo>
                    <a:close/>
                  </a:path>
                </a:pathLst>
              </a:cu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493" name="矩形"/>
              <p:cNvSpPr/>
              <p:nvPr/>
            </p:nvSpPr>
            <p:spPr>
              <a:xfrm>
                <a:off x="10152" y="148845"/>
                <a:ext cx="467007" cy="12701"/>
              </a:xfrm>
              <a:prstGeom prst="rect">
                <a:avLst/>
              </a:prstGeom>
              <a:solidFill>
                <a:srgbClr val="006633"/>
              </a:solidFill>
              <a:ln w="12700" cap="flat">
                <a:noFill/>
                <a:miter lim="400000"/>
              </a:ln>
              <a:effectLst/>
            </p:spPr>
            <p:txBody>
              <a:bodyPr wrap="square" lIns="45719" tIns="45719" rIns="45719" bIns="45719" numCol="1" anchor="t">
                <a:noAutofit/>
              </a:bodyPr>
              <a:lstStyle/>
              <a:p>
                <a:pPr/>
              </a:p>
            </p:txBody>
          </p:sp>
          <p:sp>
            <p:nvSpPr>
              <p:cNvPr id="494" name="矩形"/>
              <p:cNvSpPr/>
              <p:nvPr/>
            </p:nvSpPr>
            <p:spPr>
              <a:xfrm>
                <a:off x="17180" y="165906"/>
                <a:ext cx="449827" cy="12701"/>
              </a:xfrm>
              <a:prstGeom prst="rect">
                <a:avLst/>
              </a:prstGeom>
              <a:solidFill>
                <a:srgbClr val="006633"/>
              </a:solidFill>
              <a:ln w="12700" cap="flat">
                <a:noFill/>
                <a:miter lim="400000"/>
              </a:ln>
              <a:effectLst/>
            </p:spPr>
            <p:txBody>
              <a:bodyPr wrap="square" lIns="45719" tIns="45719" rIns="45719" bIns="45719" numCol="1" anchor="t">
                <a:noAutofit/>
              </a:bodyPr>
              <a:lstStyle/>
              <a:p>
                <a:pPr/>
              </a:p>
            </p:txBody>
          </p:sp>
          <p:grpSp>
            <p:nvGrpSpPr>
              <p:cNvPr id="499" name="成组"/>
              <p:cNvGrpSpPr/>
              <p:nvPr/>
            </p:nvGrpSpPr>
            <p:grpSpPr>
              <a:xfrm>
                <a:off x="0" y="422914"/>
                <a:ext cx="484188" cy="59480"/>
                <a:chOff x="0" y="0"/>
                <a:chExt cx="484187" cy="59478"/>
              </a:xfrm>
            </p:grpSpPr>
            <p:sp>
              <p:nvSpPr>
                <p:cNvPr id="495" name="矩形"/>
                <p:cNvSpPr/>
                <p:nvPr/>
              </p:nvSpPr>
              <p:spPr>
                <a:xfrm>
                  <a:off x="29675" y="0"/>
                  <a:ext cx="424837" cy="12700"/>
                </a:xfrm>
                <a:prstGeom prst="rect">
                  <a:avLst/>
                </a:prstGeom>
                <a:solidFill>
                  <a:srgbClr val="006633"/>
                </a:solidFill>
                <a:ln w="12700" cap="flat">
                  <a:noFill/>
                  <a:miter lim="400000"/>
                </a:ln>
                <a:effectLst/>
              </p:spPr>
              <p:txBody>
                <a:bodyPr wrap="square" lIns="45719" tIns="45719" rIns="45719" bIns="45719" numCol="1" anchor="t">
                  <a:noAutofit/>
                </a:bodyPr>
                <a:lstStyle/>
                <a:p>
                  <a:pPr/>
                </a:p>
              </p:txBody>
            </p:sp>
            <p:sp>
              <p:nvSpPr>
                <p:cNvPr id="496" name="矩形"/>
                <p:cNvSpPr/>
                <p:nvPr/>
              </p:nvSpPr>
              <p:spPr>
                <a:xfrm>
                  <a:off x="0" y="46778"/>
                  <a:ext cx="484188" cy="12701"/>
                </a:xfrm>
                <a:prstGeom prst="rect">
                  <a:avLst/>
                </a:prstGeom>
                <a:solidFill>
                  <a:srgbClr val="006633"/>
                </a:solidFill>
                <a:ln w="12700" cap="flat">
                  <a:noFill/>
                  <a:miter lim="400000"/>
                </a:ln>
                <a:effectLst/>
              </p:spPr>
              <p:txBody>
                <a:bodyPr wrap="square" lIns="45719" tIns="45719" rIns="45719" bIns="45719" numCol="1" anchor="t">
                  <a:noAutofit/>
                </a:bodyPr>
                <a:lstStyle/>
                <a:p>
                  <a:pPr/>
                </a:p>
              </p:txBody>
            </p:sp>
            <p:sp>
              <p:nvSpPr>
                <p:cNvPr id="497" name="矩形"/>
                <p:cNvSpPr/>
                <p:nvPr/>
              </p:nvSpPr>
              <p:spPr>
                <a:xfrm>
                  <a:off x="17180" y="12657"/>
                  <a:ext cx="449827" cy="12701"/>
                </a:xfrm>
                <a:prstGeom prst="rect">
                  <a:avLst/>
                </a:prstGeom>
                <a:solidFill>
                  <a:srgbClr val="006633"/>
                </a:solidFill>
                <a:ln w="12700" cap="flat">
                  <a:noFill/>
                  <a:miter lim="400000"/>
                </a:ln>
                <a:effectLst/>
              </p:spPr>
              <p:txBody>
                <a:bodyPr wrap="square" lIns="45719" tIns="45719" rIns="45719" bIns="45719" numCol="1" anchor="t">
                  <a:noAutofit/>
                </a:bodyPr>
                <a:lstStyle/>
                <a:p>
                  <a:pPr/>
                </a:p>
              </p:txBody>
            </p:sp>
            <p:sp>
              <p:nvSpPr>
                <p:cNvPr id="498" name="矩形"/>
                <p:cNvSpPr/>
                <p:nvPr/>
              </p:nvSpPr>
              <p:spPr>
                <a:xfrm>
                  <a:off x="10152" y="27516"/>
                  <a:ext cx="463884" cy="12701"/>
                </a:xfrm>
                <a:prstGeom prst="rect">
                  <a:avLst/>
                </a:prstGeom>
                <a:solidFill>
                  <a:srgbClr val="006633"/>
                </a:solidFill>
                <a:ln w="12700" cap="flat">
                  <a:noFill/>
                  <a:miter lim="400000"/>
                </a:ln>
                <a:effectLst/>
              </p:spPr>
              <p:txBody>
                <a:bodyPr wrap="square" lIns="45719" tIns="45719" rIns="45719" bIns="45719" numCol="1" anchor="t">
                  <a:noAutofit/>
                </a:bodyPr>
                <a:lstStyle/>
                <a:p>
                  <a:pPr/>
                </a:p>
              </p:txBody>
            </p:sp>
          </p:grpSp>
          <p:grpSp>
            <p:nvGrpSpPr>
              <p:cNvPr id="508" name="成组"/>
              <p:cNvGrpSpPr/>
              <p:nvPr/>
            </p:nvGrpSpPr>
            <p:grpSpPr>
              <a:xfrm>
                <a:off x="98399" y="178013"/>
                <a:ext cx="50762" cy="246045"/>
                <a:chOff x="0" y="0"/>
                <a:chExt cx="50761" cy="246043"/>
              </a:xfrm>
            </p:grpSpPr>
            <p:sp>
              <p:nvSpPr>
                <p:cNvPr id="500" name="矩形"/>
                <p:cNvSpPr/>
                <p:nvPr/>
              </p:nvSpPr>
              <p:spPr>
                <a:xfrm>
                  <a:off x="0" y="233343"/>
                  <a:ext cx="50762" cy="12701"/>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sp>
              <p:nvSpPr>
                <p:cNvPr id="501" name="矩形"/>
                <p:cNvSpPr/>
                <p:nvPr/>
              </p:nvSpPr>
              <p:spPr>
                <a:xfrm>
                  <a:off x="0" y="0"/>
                  <a:ext cx="50762" cy="12700"/>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grpSp>
              <p:nvGrpSpPr>
                <p:cNvPr id="507" name="成组"/>
                <p:cNvGrpSpPr/>
                <p:nvPr/>
              </p:nvGrpSpPr>
              <p:grpSpPr>
                <a:xfrm>
                  <a:off x="8097" y="14605"/>
                  <a:ext cx="36520" cy="216834"/>
                  <a:chOff x="0" y="0"/>
                  <a:chExt cx="36518" cy="216833"/>
                </a:xfrm>
              </p:grpSpPr>
              <p:sp>
                <p:nvSpPr>
                  <p:cNvPr id="502" name="矩形"/>
                  <p:cNvSpPr/>
                  <p:nvPr/>
                </p:nvSpPr>
                <p:spPr>
                  <a:xfrm>
                    <a:off x="492" y="0"/>
                    <a:ext cx="35925" cy="216834"/>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sp>
                <p:nvSpPr>
                  <p:cNvPr id="503" name="矩形"/>
                  <p:cNvSpPr/>
                  <p:nvPr/>
                </p:nvSpPr>
                <p:spPr>
                  <a:xfrm>
                    <a:off x="8199"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04" name="矩形"/>
                  <p:cNvSpPr/>
                  <p:nvPr/>
                </p:nvSpPr>
                <p:spPr>
                  <a:xfrm>
                    <a:off x="16009"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05" name="矩形"/>
                  <p:cNvSpPr/>
                  <p:nvPr/>
                </p:nvSpPr>
                <p:spPr>
                  <a:xfrm>
                    <a:off x="23818"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06" name="矩形"/>
                  <p:cNvSpPr/>
                  <p:nvPr/>
                </p:nvSpPr>
                <p:spPr>
                  <a:xfrm>
                    <a:off x="0" y="4402"/>
                    <a:ext cx="12700"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grpSp>
          </p:grpSp>
          <p:grpSp>
            <p:nvGrpSpPr>
              <p:cNvPr id="517" name="成组"/>
              <p:cNvGrpSpPr/>
              <p:nvPr/>
            </p:nvGrpSpPr>
            <p:grpSpPr>
              <a:xfrm>
                <a:off x="157751" y="178013"/>
                <a:ext cx="50762" cy="246045"/>
                <a:chOff x="0" y="0"/>
                <a:chExt cx="50761" cy="246043"/>
              </a:xfrm>
            </p:grpSpPr>
            <p:sp>
              <p:nvSpPr>
                <p:cNvPr id="509" name="矩形"/>
                <p:cNvSpPr/>
                <p:nvPr/>
              </p:nvSpPr>
              <p:spPr>
                <a:xfrm>
                  <a:off x="0" y="233343"/>
                  <a:ext cx="50762" cy="12701"/>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sp>
              <p:nvSpPr>
                <p:cNvPr id="510" name="矩形"/>
                <p:cNvSpPr/>
                <p:nvPr/>
              </p:nvSpPr>
              <p:spPr>
                <a:xfrm>
                  <a:off x="0" y="0"/>
                  <a:ext cx="50762" cy="12700"/>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grpSp>
              <p:nvGrpSpPr>
                <p:cNvPr id="516" name="成组"/>
                <p:cNvGrpSpPr/>
                <p:nvPr/>
              </p:nvGrpSpPr>
              <p:grpSpPr>
                <a:xfrm>
                  <a:off x="8097" y="14605"/>
                  <a:ext cx="36520" cy="216834"/>
                  <a:chOff x="0" y="0"/>
                  <a:chExt cx="36518" cy="216833"/>
                </a:xfrm>
              </p:grpSpPr>
              <p:sp>
                <p:nvSpPr>
                  <p:cNvPr id="511" name="矩形"/>
                  <p:cNvSpPr/>
                  <p:nvPr/>
                </p:nvSpPr>
                <p:spPr>
                  <a:xfrm>
                    <a:off x="492" y="0"/>
                    <a:ext cx="35925" cy="216834"/>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sp>
                <p:nvSpPr>
                  <p:cNvPr id="512" name="矩形"/>
                  <p:cNvSpPr/>
                  <p:nvPr/>
                </p:nvSpPr>
                <p:spPr>
                  <a:xfrm>
                    <a:off x="7809"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13" name="矩形"/>
                  <p:cNvSpPr/>
                  <p:nvPr/>
                </p:nvSpPr>
                <p:spPr>
                  <a:xfrm>
                    <a:off x="16009"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14" name="矩形"/>
                  <p:cNvSpPr/>
                  <p:nvPr/>
                </p:nvSpPr>
                <p:spPr>
                  <a:xfrm>
                    <a:off x="23818"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15" name="矩形"/>
                  <p:cNvSpPr/>
                  <p:nvPr/>
                </p:nvSpPr>
                <p:spPr>
                  <a:xfrm>
                    <a:off x="0" y="4402"/>
                    <a:ext cx="12700"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grpSp>
          </p:grpSp>
          <p:grpSp>
            <p:nvGrpSpPr>
              <p:cNvPr id="526" name="成组"/>
              <p:cNvGrpSpPr/>
              <p:nvPr/>
            </p:nvGrpSpPr>
            <p:grpSpPr>
              <a:xfrm>
                <a:off x="215541" y="178013"/>
                <a:ext cx="49982" cy="246045"/>
                <a:chOff x="0" y="0"/>
                <a:chExt cx="49980" cy="246043"/>
              </a:xfrm>
            </p:grpSpPr>
            <p:sp>
              <p:nvSpPr>
                <p:cNvPr id="518" name="矩形"/>
                <p:cNvSpPr/>
                <p:nvPr/>
              </p:nvSpPr>
              <p:spPr>
                <a:xfrm>
                  <a:off x="0" y="233343"/>
                  <a:ext cx="49981" cy="12701"/>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sp>
              <p:nvSpPr>
                <p:cNvPr id="519" name="矩形"/>
                <p:cNvSpPr/>
                <p:nvPr/>
              </p:nvSpPr>
              <p:spPr>
                <a:xfrm>
                  <a:off x="0" y="0"/>
                  <a:ext cx="49981" cy="12700"/>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grpSp>
              <p:nvGrpSpPr>
                <p:cNvPr id="525" name="成组"/>
                <p:cNvGrpSpPr/>
                <p:nvPr/>
              </p:nvGrpSpPr>
              <p:grpSpPr>
                <a:xfrm>
                  <a:off x="7707" y="14605"/>
                  <a:ext cx="36519" cy="216834"/>
                  <a:chOff x="0" y="0"/>
                  <a:chExt cx="36518" cy="216833"/>
                </a:xfrm>
              </p:grpSpPr>
              <p:sp>
                <p:nvSpPr>
                  <p:cNvPr id="520" name="矩形"/>
                  <p:cNvSpPr/>
                  <p:nvPr/>
                </p:nvSpPr>
                <p:spPr>
                  <a:xfrm>
                    <a:off x="102" y="0"/>
                    <a:ext cx="35925" cy="216834"/>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sp>
                <p:nvSpPr>
                  <p:cNvPr id="521" name="矩形"/>
                  <p:cNvSpPr/>
                  <p:nvPr/>
                </p:nvSpPr>
                <p:spPr>
                  <a:xfrm>
                    <a:off x="7809"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22" name="矩形"/>
                  <p:cNvSpPr/>
                  <p:nvPr/>
                </p:nvSpPr>
                <p:spPr>
                  <a:xfrm>
                    <a:off x="16009"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23" name="矩形"/>
                  <p:cNvSpPr/>
                  <p:nvPr/>
                </p:nvSpPr>
                <p:spPr>
                  <a:xfrm>
                    <a:off x="23818"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24" name="矩形"/>
                  <p:cNvSpPr/>
                  <p:nvPr/>
                </p:nvSpPr>
                <p:spPr>
                  <a:xfrm>
                    <a:off x="0" y="4402"/>
                    <a:ext cx="12700"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grpSp>
          </p:grpSp>
          <p:grpSp>
            <p:nvGrpSpPr>
              <p:cNvPr id="535" name="成组"/>
              <p:cNvGrpSpPr/>
              <p:nvPr/>
            </p:nvGrpSpPr>
            <p:grpSpPr>
              <a:xfrm>
                <a:off x="273331" y="178013"/>
                <a:ext cx="50763" cy="246045"/>
                <a:chOff x="0" y="0"/>
                <a:chExt cx="50761" cy="246043"/>
              </a:xfrm>
            </p:grpSpPr>
            <p:sp>
              <p:nvSpPr>
                <p:cNvPr id="527" name="矩形"/>
                <p:cNvSpPr/>
                <p:nvPr/>
              </p:nvSpPr>
              <p:spPr>
                <a:xfrm>
                  <a:off x="0" y="233343"/>
                  <a:ext cx="50762" cy="12701"/>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sp>
              <p:nvSpPr>
                <p:cNvPr id="528" name="矩形"/>
                <p:cNvSpPr/>
                <p:nvPr/>
              </p:nvSpPr>
              <p:spPr>
                <a:xfrm>
                  <a:off x="0" y="0"/>
                  <a:ext cx="50762" cy="12700"/>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grpSp>
              <p:nvGrpSpPr>
                <p:cNvPr id="534" name="成组"/>
                <p:cNvGrpSpPr/>
                <p:nvPr/>
              </p:nvGrpSpPr>
              <p:grpSpPr>
                <a:xfrm>
                  <a:off x="8097" y="14605"/>
                  <a:ext cx="36520" cy="216834"/>
                  <a:chOff x="0" y="0"/>
                  <a:chExt cx="36518" cy="216833"/>
                </a:xfrm>
              </p:grpSpPr>
              <p:sp>
                <p:nvSpPr>
                  <p:cNvPr id="529" name="矩形"/>
                  <p:cNvSpPr/>
                  <p:nvPr/>
                </p:nvSpPr>
                <p:spPr>
                  <a:xfrm>
                    <a:off x="492" y="0"/>
                    <a:ext cx="35925" cy="216834"/>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sp>
                <p:nvSpPr>
                  <p:cNvPr id="530" name="矩形"/>
                  <p:cNvSpPr/>
                  <p:nvPr/>
                </p:nvSpPr>
                <p:spPr>
                  <a:xfrm>
                    <a:off x="8199"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31" name="矩形"/>
                  <p:cNvSpPr/>
                  <p:nvPr/>
                </p:nvSpPr>
                <p:spPr>
                  <a:xfrm>
                    <a:off x="16009"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32" name="矩形"/>
                  <p:cNvSpPr/>
                  <p:nvPr/>
                </p:nvSpPr>
                <p:spPr>
                  <a:xfrm>
                    <a:off x="23818"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33" name="矩形"/>
                  <p:cNvSpPr/>
                  <p:nvPr/>
                </p:nvSpPr>
                <p:spPr>
                  <a:xfrm>
                    <a:off x="0" y="4402"/>
                    <a:ext cx="12700"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grpSp>
          </p:grpSp>
          <p:grpSp>
            <p:nvGrpSpPr>
              <p:cNvPr id="544" name="成组"/>
              <p:cNvGrpSpPr/>
              <p:nvPr/>
            </p:nvGrpSpPr>
            <p:grpSpPr>
              <a:xfrm>
                <a:off x="390473" y="178013"/>
                <a:ext cx="50763" cy="246045"/>
                <a:chOff x="0" y="0"/>
                <a:chExt cx="50761" cy="246043"/>
              </a:xfrm>
            </p:grpSpPr>
            <p:sp>
              <p:nvSpPr>
                <p:cNvPr id="536" name="矩形"/>
                <p:cNvSpPr/>
                <p:nvPr/>
              </p:nvSpPr>
              <p:spPr>
                <a:xfrm>
                  <a:off x="0" y="233343"/>
                  <a:ext cx="50762" cy="12701"/>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sp>
              <p:nvSpPr>
                <p:cNvPr id="537" name="矩形"/>
                <p:cNvSpPr/>
                <p:nvPr/>
              </p:nvSpPr>
              <p:spPr>
                <a:xfrm>
                  <a:off x="0" y="0"/>
                  <a:ext cx="50762" cy="12700"/>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grpSp>
              <p:nvGrpSpPr>
                <p:cNvPr id="543" name="成组"/>
                <p:cNvGrpSpPr/>
                <p:nvPr/>
              </p:nvGrpSpPr>
              <p:grpSpPr>
                <a:xfrm>
                  <a:off x="8488" y="14605"/>
                  <a:ext cx="36129" cy="216834"/>
                  <a:chOff x="0" y="0"/>
                  <a:chExt cx="36128" cy="216833"/>
                </a:xfrm>
              </p:grpSpPr>
              <p:sp>
                <p:nvSpPr>
                  <p:cNvPr id="538" name="矩形"/>
                  <p:cNvSpPr/>
                  <p:nvPr/>
                </p:nvSpPr>
                <p:spPr>
                  <a:xfrm>
                    <a:off x="102" y="0"/>
                    <a:ext cx="35925" cy="216834"/>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sp>
                <p:nvSpPr>
                  <p:cNvPr id="539" name="矩形"/>
                  <p:cNvSpPr/>
                  <p:nvPr/>
                </p:nvSpPr>
                <p:spPr>
                  <a:xfrm>
                    <a:off x="7809"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40" name="矩形"/>
                  <p:cNvSpPr/>
                  <p:nvPr/>
                </p:nvSpPr>
                <p:spPr>
                  <a:xfrm>
                    <a:off x="15618"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41" name="矩形"/>
                  <p:cNvSpPr/>
                  <p:nvPr/>
                </p:nvSpPr>
                <p:spPr>
                  <a:xfrm>
                    <a:off x="23428"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42" name="矩形"/>
                  <p:cNvSpPr/>
                  <p:nvPr/>
                </p:nvSpPr>
                <p:spPr>
                  <a:xfrm>
                    <a:off x="0" y="4402"/>
                    <a:ext cx="12700"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grpSp>
          </p:grpSp>
          <p:grpSp>
            <p:nvGrpSpPr>
              <p:cNvPr id="553" name="成组"/>
              <p:cNvGrpSpPr/>
              <p:nvPr/>
            </p:nvGrpSpPr>
            <p:grpSpPr>
              <a:xfrm>
                <a:off x="39828" y="178013"/>
                <a:ext cx="50762" cy="246045"/>
                <a:chOff x="0" y="0"/>
                <a:chExt cx="50761" cy="246043"/>
              </a:xfrm>
            </p:grpSpPr>
            <p:sp>
              <p:nvSpPr>
                <p:cNvPr id="545" name="矩形"/>
                <p:cNvSpPr/>
                <p:nvPr/>
              </p:nvSpPr>
              <p:spPr>
                <a:xfrm>
                  <a:off x="0" y="233343"/>
                  <a:ext cx="50762" cy="12701"/>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sp>
              <p:nvSpPr>
                <p:cNvPr id="546" name="矩形"/>
                <p:cNvSpPr/>
                <p:nvPr/>
              </p:nvSpPr>
              <p:spPr>
                <a:xfrm>
                  <a:off x="0" y="0"/>
                  <a:ext cx="50762" cy="12700"/>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grpSp>
              <p:nvGrpSpPr>
                <p:cNvPr id="552" name="成组"/>
                <p:cNvGrpSpPr/>
                <p:nvPr/>
              </p:nvGrpSpPr>
              <p:grpSpPr>
                <a:xfrm>
                  <a:off x="8097" y="14605"/>
                  <a:ext cx="36520" cy="216834"/>
                  <a:chOff x="0" y="0"/>
                  <a:chExt cx="36518" cy="216833"/>
                </a:xfrm>
              </p:grpSpPr>
              <p:sp>
                <p:nvSpPr>
                  <p:cNvPr id="547" name="矩形"/>
                  <p:cNvSpPr/>
                  <p:nvPr/>
                </p:nvSpPr>
                <p:spPr>
                  <a:xfrm>
                    <a:off x="492" y="0"/>
                    <a:ext cx="35925" cy="216834"/>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sp>
                <p:nvSpPr>
                  <p:cNvPr id="548" name="矩形"/>
                  <p:cNvSpPr/>
                  <p:nvPr/>
                </p:nvSpPr>
                <p:spPr>
                  <a:xfrm>
                    <a:off x="7809"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49" name="矩形"/>
                  <p:cNvSpPr/>
                  <p:nvPr/>
                </p:nvSpPr>
                <p:spPr>
                  <a:xfrm>
                    <a:off x="16009"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50" name="矩形"/>
                  <p:cNvSpPr/>
                  <p:nvPr/>
                </p:nvSpPr>
                <p:spPr>
                  <a:xfrm>
                    <a:off x="23818"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51" name="矩形"/>
                  <p:cNvSpPr/>
                  <p:nvPr/>
                </p:nvSpPr>
                <p:spPr>
                  <a:xfrm>
                    <a:off x="0" y="4402"/>
                    <a:ext cx="12700"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grpSp>
          </p:grpSp>
          <p:grpSp>
            <p:nvGrpSpPr>
              <p:cNvPr id="562" name="成组"/>
              <p:cNvGrpSpPr/>
              <p:nvPr/>
            </p:nvGrpSpPr>
            <p:grpSpPr>
              <a:xfrm>
                <a:off x="332683" y="178013"/>
                <a:ext cx="50763" cy="246045"/>
                <a:chOff x="0" y="0"/>
                <a:chExt cx="50761" cy="246043"/>
              </a:xfrm>
            </p:grpSpPr>
            <p:sp>
              <p:nvSpPr>
                <p:cNvPr id="554" name="矩形"/>
                <p:cNvSpPr/>
                <p:nvPr/>
              </p:nvSpPr>
              <p:spPr>
                <a:xfrm>
                  <a:off x="0" y="233343"/>
                  <a:ext cx="50762" cy="12701"/>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sp>
              <p:nvSpPr>
                <p:cNvPr id="555" name="矩形"/>
                <p:cNvSpPr/>
                <p:nvPr/>
              </p:nvSpPr>
              <p:spPr>
                <a:xfrm>
                  <a:off x="0" y="0"/>
                  <a:ext cx="50762" cy="12700"/>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grpSp>
              <p:nvGrpSpPr>
                <p:cNvPr id="561" name="成组"/>
                <p:cNvGrpSpPr/>
                <p:nvPr/>
              </p:nvGrpSpPr>
              <p:grpSpPr>
                <a:xfrm>
                  <a:off x="7809" y="14605"/>
                  <a:ext cx="36808" cy="216834"/>
                  <a:chOff x="0" y="0"/>
                  <a:chExt cx="36806" cy="216833"/>
                </a:xfrm>
              </p:grpSpPr>
              <p:sp>
                <p:nvSpPr>
                  <p:cNvPr id="556" name="矩形"/>
                  <p:cNvSpPr/>
                  <p:nvPr/>
                </p:nvSpPr>
                <p:spPr>
                  <a:xfrm>
                    <a:off x="0" y="0"/>
                    <a:ext cx="36705" cy="216834"/>
                  </a:xfrm>
                  <a:prstGeom prst="rect">
                    <a:avLst/>
                  </a:prstGeom>
                  <a:solidFill>
                    <a:srgbClr val="006633"/>
                  </a:solidFill>
                  <a:ln w="3175" cap="flat">
                    <a:solidFill>
                      <a:srgbClr val="C0C0C0"/>
                    </a:solidFill>
                    <a:prstDash val="solid"/>
                    <a:round/>
                  </a:ln>
                  <a:effectLst/>
                </p:spPr>
                <p:txBody>
                  <a:bodyPr wrap="square" lIns="45719" tIns="45719" rIns="45719" bIns="45719" numCol="1" anchor="t">
                    <a:noAutofit/>
                  </a:bodyPr>
                  <a:lstStyle/>
                  <a:p>
                    <a:pPr/>
                  </a:p>
                </p:txBody>
              </p:sp>
              <p:sp>
                <p:nvSpPr>
                  <p:cNvPr id="557" name="矩形"/>
                  <p:cNvSpPr/>
                  <p:nvPr/>
                </p:nvSpPr>
                <p:spPr>
                  <a:xfrm>
                    <a:off x="8097"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58" name="矩形"/>
                  <p:cNvSpPr/>
                  <p:nvPr/>
                </p:nvSpPr>
                <p:spPr>
                  <a:xfrm>
                    <a:off x="16297"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59" name="矩形"/>
                  <p:cNvSpPr/>
                  <p:nvPr/>
                </p:nvSpPr>
                <p:spPr>
                  <a:xfrm>
                    <a:off x="24106"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sp>
                <p:nvSpPr>
                  <p:cNvPr id="560" name="矩形"/>
                  <p:cNvSpPr/>
                  <p:nvPr/>
                </p:nvSpPr>
                <p:spPr>
                  <a:xfrm>
                    <a:off x="288" y="4402"/>
                    <a:ext cx="12701" cy="208029"/>
                  </a:xfrm>
                  <a:prstGeom prst="rect">
                    <a:avLst/>
                  </a:prstGeom>
                  <a:solidFill>
                    <a:srgbClr val="006633"/>
                  </a:solidFill>
                  <a:ln w="3175" cap="flat">
                    <a:solidFill>
                      <a:srgbClr val="808080"/>
                    </a:solidFill>
                    <a:prstDash val="solid"/>
                    <a:round/>
                  </a:ln>
                  <a:effectLst/>
                </p:spPr>
                <p:txBody>
                  <a:bodyPr wrap="square" lIns="45719" tIns="45719" rIns="45719" bIns="45719" numCol="1" anchor="t">
                    <a:noAutofit/>
                  </a:bodyPr>
                  <a:lstStyle/>
                  <a:p>
                    <a:pPr/>
                  </a:p>
                </p:txBody>
              </p:sp>
            </p:grpSp>
          </p:grpSp>
        </p:grpSp>
        <p:grpSp>
          <p:nvGrpSpPr>
            <p:cNvPr id="595" name="成组"/>
            <p:cNvGrpSpPr/>
            <p:nvPr/>
          </p:nvGrpSpPr>
          <p:grpSpPr>
            <a:xfrm>
              <a:off x="2741612" y="244401"/>
              <a:ext cx="566738" cy="742729"/>
              <a:chOff x="0" y="0"/>
              <a:chExt cx="566737" cy="742727"/>
            </a:xfrm>
          </p:grpSpPr>
          <p:sp>
            <p:nvSpPr>
              <p:cNvPr id="564" name="形状"/>
              <p:cNvSpPr/>
              <p:nvPr/>
            </p:nvSpPr>
            <p:spPr>
              <a:xfrm flipH="1">
                <a:off x="-1" y="0"/>
                <a:ext cx="566739" cy="7427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85" y="469"/>
                    </a:moveTo>
                    <a:lnTo>
                      <a:pt x="1231" y="487"/>
                    </a:lnTo>
                    <a:lnTo>
                      <a:pt x="1097" y="523"/>
                    </a:lnTo>
                    <a:lnTo>
                      <a:pt x="1017" y="541"/>
                    </a:lnTo>
                    <a:lnTo>
                      <a:pt x="883" y="523"/>
                    </a:lnTo>
                    <a:lnTo>
                      <a:pt x="857" y="523"/>
                    </a:lnTo>
                    <a:lnTo>
                      <a:pt x="830" y="487"/>
                    </a:lnTo>
                    <a:lnTo>
                      <a:pt x="803" y="469"/>
                    </a:lnTo>
                    <a:lnTo>
                      <a:pt x="803" y="433"/>
                    </a:lnTo>
                    <a:lnTo>
                      <a:pt x="883" y="343"/>
                    </a:lnTo>
                    <a:lnTo>
                      <a:pt x="1071" y="217"/>
                    </a:lnTo>
                    <a:lnTo>
                      <a:pt x="857" y="271"/>
                    </a:lnTo>
                    <a:lnTo>
                      <a:pt x="589" y="415"/>
                    </a:lnTo>
                    <a:lnTo>
                      <a:pt x="509" y="469"/>
                    </a:lnTo>
                    <a:lnTo>
                      <a:pt x="455" y="614"/>
                    </a:lnTo>
                    <a:lnTo>
                      <a:pt x="455" y="740"/>
                    </a:lnTo>
                    <a:lnTo>
                      <a:pt x="535" y="866"/>
                    </a:lnTo>
                    <a:lnTo>
                      <a:pt x="669" y="938"/>
                    </a:lnTo>
                    <a:lnTo>
                      <a:pt x="830" y="1011"/>
                    </a:lnTo>
                    <a:lnTo>
                      <a:pt x="964" y="1065"/>
                    </a:lnTo>
                    <a:lnTo>
                      <a:pt x="883" y="1516"/>
                    </a:lnTo>
                    <a:lnTo>
                      <a:pt x="883" y="1805"/>
                    </a:lnTo>
                    <a:lnTo>
                      <a:pt x="910" y="1841"/>
                    </a:lnTo>
                    <a:lnTo>
                      <a:pt x="990" y="1877"/>
                    </a:lnTo>
                    <a:lnTo>
                      <a:pt x="1044" y="1931"/>
                    </a:lnTo>
                    <a:lnTo>
                      <a:pt x="1044" y="2147"/>
                    </a:lnTo>
                    <a:lnTo>
                      <a:pt x="1017" y="2165"/>
                    </a:lnTo>
                    <a:lnTo>
                      <a:pt x="1017" y="2202"/>
                    </a:lnTo>
                    <a:lnTo>
                      <a:pt x="1044" y="2238"/>
                    </a:lnTo>
                    <a:lnTo>
                      <a:pt x="1044" y="2292"/>
                    </a:lnTo>
                    <a:lnTo>
                      <a:pt x="1071" y="2328"/>
                    </a:lnTo>
                    <a:lnTo>
                      <a:pt x="1151" y="2490"/>
                    </a:lnTo>
                    <a:lnTo>
                      <a:pt x="1231" y="2617"/>
                    </a:lnTo>
                    <a:lnTo>
                      <a:pt x="1312" y="2707"/>
                    </a:lnTo>
                    <a:lnTo>
                      <a:pt x="1419" y="2815"/>
                    </a:lnTo>
                    <a:lnTo>
                      <a:pt x="1633" y="2995"/>
                    </a:lnTo>
                    <a:lnTo>
                      <a:pt x="1740" y="3050"/>
                    </a:lnTo>
                    <a:lnTo>
                      <a:pt x="1793" y="3104"/>
                    </a:lnTo>
                    <a:lnTo>
                      <a:pt x="1793" y="3230"/>
                    </a:lnTo>
                    <a:lnTo>
                      <a:pt x="1820" y="3248"/>
                    </a:lnTo>
                    <a:lnTo>
                      <a:pt x="1820" y="3284"/>
                    </a:lnTo>
                    <a:lnTo>
                      <a:pt x="1847" y="3320"/>
                    </a:lnTo>
                    <a:lnTo>
                      <a:pt x="1927" y="3374"/>
                    </a:lnTo>
                    <a:lnTo>
                      <a:pt x="2007" y="3374"/>
                    </a:lnTo>
                    <a:lnTo>
                      <a:pt x="2061" y="3392"/>
                    </a:lnTo>
                    <a:lnTo>
                      <a:pt x="2114" y="3392"/>
                    </a:lnTo>
                    <a:lnTo>
                      <a:pt x="2195" y="3411"/>
                    </a:lnTo>
                    <a:lnTo>
                      <a:pt x="2088" y="3519"/>
                    </a:lnTo>
                    <a:lnTo>
                      <a:pt x="2034" y="3447"/>
                    </a:lnTo>
                    <a:lnTo>
                      <a:pt x="1954" y="3429"/>
                    </a:lnTo>
                    <a:lnTo>
                      <a:pt x="1927" y="3411"/>
                    </a:lnTo>
                    <a:lnTo>
                      <a:pt x="1820" y="3411"/>
                    </a:lnTo>
                    <a:lnTo>
                      <a:pt x="1793" y="3429"/>
                    </a:lnTo>
                    <a:lnTo>
                      <a:pt x="1740" y="3429"/>
                    </a:lnTo>
                    <a:lnTo>
                      <a:pt x="1686" y="3447"/>
                    </a:lnTo>
                    <a:lnTo>
                      <a:pt x="1659" y="3483"/>
                    </a:lnTo>
                    <a:lnTo>
                      <a:pt x="1659" y="3501"/>
                    </a:lnTo>
                    <a:lnTo>
                      <a:pt x="1633" y="3519"/>
                    </a:lnTo>
                    <a:lnTo>
                      <a:pt x="1633" y="3591"/>
                    </a:lnTo>
                    <a:lnTo>
                      <a:pt x="1606" y="3555"/>
                    </a:lnTo>
                    <a:lnTo>
                      <a:pt x="1552" y="3537"/>
                    </a:lnTo>
                    <a:lnTo>
                      <a:pt x="1526" y="3519"/>
                    </a:lnTo>
                    <a:lnTo>
                      <a:pt x="1445" y="3537"/>
                    </a:lnTo>
                    <a:lnTo>
                      <a:pt x="1419" y="3537"/>
                    </a:lnTo>
                    <a:lnTo>
                      <a:pt x="1365" y="3609"/>
                    </a:lnTo>
                    <a:lnTo>
                      <a:pt x="1338" y="3681"/>
                    </a:lnTo>
                    <a:lnTo>
                      <a:pt x="1312" y="3735"/>
                    </a:lnTo>
                    <a:lnTo>
                      <a:pt x="1312" y="3808"/>
                    </a:lnTo>
                    <a:lnTo>
                      <a:pt x="1338" y="3898"/>
                    </a:lnTo>
                    <a:lnTo>
                      <a:pt x="1338" y="4529"/>
                    </a:lnTo>
                    <a:lnTo>
                      <a:pt x="1365" y="4547"/>
                    </a:lnTo>
                    <a:lnTo>
                      <a:pt x="1365" y="4583"/>
                    </a:lnTo>
                    <a:lnTo>
                      <a:pt x="1419" y="4656"/>
                    </a:lnTo>
                    <a:lnTo>
                      <a:pt x="1499" y="4710"/>
                    </a:lnTo>
                    <a:lnTo>
                      <a:pt x="1526" y="4926"/>
                    </a:lnTo>
                    <a:lnTo>
                      <a:pt x="1499" y="4980"/>
                    </a:lnTo>
                    <a:lnTo>
                      <a:pt x="1445" y="5017"/>
                    </a:lnTo>
                    <a:lnTo>
                      <a:pt x="1445" y="5071"/>
                    </a:lnTo>
                    <a:lnTo>
                      <a:pt x="1499" y="5089"/>
                    </a:lnTo>
                    <a:lnTo>
                      <a:pt x="1526" y="5125"/>
                    </a:lnTo>
                    <a:lnTo>
                      <a:pt x="1579" y="5161"/>
                    </a:lnTo>
                    <a:lnTo>
                      <a:pt x="1686" y="5341"/>
                    </a:lnTo>
                    <a:lnTo>
                      <a:pt x="1686" y="5522"/>
                    </a:lnTo>
                    <a:lnTo>
                      <a:pt x="1847" y="6063"/>
                    </a:lnTo>
                    <a:lnTo>
                      <a:pt x="1954" y="6388"/>
                    </a:lnTo>
                    <a:lnTo>
                      <a:pt x="2061" y="6568"/>
                    </a:lnTo>
                    <a:lnTo>
                      <a:pt x="2141" y="6749"/>
                    </a:lnTo>
                    <a:lnTo>
                      <a:pt x="2195" y="6875"/>
                    </a:lnTo>
                    <a:lnTo>
                      <a:pt x="2302" y="7020"/>
                    </a:lnTo>
                    <a:lnTo>
                      <a:pt x="2409" y="7182"/>
                    </a:lnTo>
                    <a:lnTo>
                      <a:pt x="2570" y="7308"/>
                    </a:lnTo>
                    <a:lnTo>
                      <a:pt x="2703" y="7471"/>
                    </a:lnTo>
                    <a:lnTo>
                      <a:pt x="2864" y="7597"/>
                    </a:lnTo>
                    <a:lnTo>
                      <a:pt x="3051" y="7705"/>
                    </a:lnTo>
                    <a:lnTo>
                      <a:pt x="3212" y="7759"/>
                    </a:lnTo>
                    <a:lnTo>
                      <a:pt x="3453" y="7759"/>
                    </a:lnTo>
                    <a:lnTo>
                      <a:pt x="3613" y="7741"/>
                    </a:lnTo>
                    <a:lnTo>
                      <a:pt x="3747" y="7705"/>
                    </a:lnTo>
                    <a:lnTo>
                      <a:pt x="3908" y="7687"/>
                    </a:lnTo>
                    <a:lnTo>
                      <a:pt x="4015" y="7651"/>
                    </a:lnTo>
                    <a:lnTo>
                      <a:pt x="4175" y="7633"/>
                    </a:lnTo>
                    <a:lnTo>
                      <a:pt x="4283" y="7615"/>
                    </a:lnTo>
                    <a:lnTo>
                      <a:pt x="4283" y="7687"/>
                    </a:lnTo>
                    <a:lnTo>
                      <a:pt x="4336" y="7741"/>
                    </a:lnTo>
                    <a:lnTo>
                      <a:pt x="4336" y="7868"/>
                    </a:lnTo>
                    <a:lnTo>
                      <a:pt x="4363" y="7922"/>
                    </a:lnTo>
                    <a:lnTo>
                      <a:pt x="4363" y="7958"/>
                    </a:lnTo>
                    <a:lnTo>
                      <a:pt x="4390" y="8030"/>
                    </a:lnTo>
                    <a:lnTo>
                      <a:pt x="4390" y="8084"/>
                    </a:lnTo>
                    <a:lnTo>
                      <a:pt x="4443" y="8120"/>
                    </a:lnTo>
                    <a:lnTo>
                      <a:pt x="4523" y="8211"/>
                    </a:lnTo>
                    <a:lnTo>
                      <a:pt x="4791" y="8355"/>
                    </a:lnTo>
                    <a:lnTo>
                      <a:pt x="4925" y="8445"/>
                    </a:lnTo>
                    <a:lnTo>
                      <a:pt x="5059" y="8517"/>
                    </a:lnTo>
                    <a:lnTo>
                      <a:pt x="5166" y="8571"/>
                    </a:lnTo>
                    <a:lnTo>
                      <a:pt x="5246" y="8589"/>
                    </a:lnTo>
                    <a:lnTo>
                      <a:pt x="5273" y="8553"/>
                    </a:lnTo>
                    <a:lnTo>
                      <a:pt x="5326" y="8553"/>
                    </a:lnTo>
                    <a:lnTo>
                      <a:pt x="5433" y="8626"/>
                    </a:lnTo>
                    <a:lnTo>
                      <a:pt x="5487" y="8680"/>
                    </a:lnTo>
                    <a:lnTo>
                      <a:pt x="5514" y="8752"/>
                    </a:lnTo>
                    <a:lnTo>
                      <a:pt x="5567" y="8824"/>
                    </a:lnTo>
                    <a:lnTo>
                      <a:pt x="5567" y="8860"/>
                    </a:lnTo>
                    <a:lnTo>
                      <a:pt x="5648" y="8860"/>
                    </a:lnTo>
                    <a:lnTo>
                      <a:pt x="5674" y="8878"/>
                    </a:lnTo>
                    <a:lnTo>
                      <a:pt x="5674" y="8914"/>
                    </a:lnTo>
                    <a:lnTo>
                      <a:pt x="5701" y="8932"/>
                    </a:lnTo>
                    <a:lnTo>
                      <a:pt x="5728" y="8932"/>
                    </a:lnTo>
                    <a:lnTo>
                      <a:pt x="5728" y="8950"/>
                    </a:lnTo>
                    <a:lnTo>
                      <a:pt x="5755" y="8950"/>
                    </a:lnTo>
                    <a:lnTo>
                      <a:pt x="5728" y="8968"/>
                    </a:lnTo>
                    <a:lnTo>
                      <a:pt x="5728" y="9005"/>
                    </a:lnTo>
                    <a:lnTo>
                      <a:pt x="5755" y="9023"/>
                    </a:lnTo>
                    <a:lnTo>
                      <a:pt x="5755" y="9041"/>
                    </a:lnTo>
                    <a:lnTo>
                      <a:pt x="5781" y="9077"/>
                    </a:lnTo>
                    <a:lnTo>
                      <a:pt x="5567" y="9257"/>
                    </a:lnTo>
                    <a:lnTo>
                      <a:pt x="5433" y="9383"/>
                    </a:lnTo>
                    <a:lnTo>
                      <a:pt x="5273" y="9492"/>
                    </a:lnTo>
                    <a:lnTo>
                      <a:pt x="5166" y="9546"/>
                    </a:lnTo>
                    <a:lnTo>
                      <a:pt x="5032" y="9636"/>
                    </a:lnTo>
                    <a:lnTo>
                      <a:pt x="4925" y="9690"/>
                    </a:lnTo>
                    <a:lnTo>
                      <a:pt x="4791" y="9744"/>
                    </a:lnTo>
                    <a:lnTo>
                      <a:pt x="4657" y="9835"/>
                    </a:lnTo>
                    <a:lnTo>
                      <a:pt x="4523" y="9979"/>
                    </a:lnTo>
                    <a:lnTo>
                      <a:pt x="4443" y="10105"/>
                    </a:lnTo>
                    <a:lnTo>
                      <a:pt x="4336" y="10394"/>
                    </a:lnTo>
                    <a:lnTo>
                      <a:pt x="4256" y="10556"/>
                    </a:lnTo>
                    <a:lnTo>
                      <a:pt x="4149" y="10845"/>
                    </a:lnTo>
                    <a:lnTo>
                      <a:pt x="4095" y="10971"/>
                    </a:lnTo>
                    <a:lnTo>
                      <a:pt x="3908" y="11260"/>
                    </a:lnTo>
                    <a:lnTo>
                      <a:pt x="3667" y="11549"/>
                    </a:lnTo>
                    <a:lnTo>
                      <a:pt x="3453" y="11820"/>
                    </a:lnTo>
                    <a:lnTo>
                      <a:pt x="3185" y="12126"/>
                    </a:lnTo>
                    <a:lnTo>
                      <a:pt x="2944" y="12433"/>
                    </a:lnTo>
                    <a:lnTo>
                      <a:pt x="2703" y="12722"/>
                    </a:lnTo>
                    <a:lnTo>
                      <a:pt x="2516" y="13029"/>
                    </a:lnTo>
                    <a:lnTo>
                      <a:pt x="2329" y="13353"/>
                    </a:lnTo>
                    <a:lnTo>
                      <a:pt x="2302" y="13371"/>
                    </a:lnTo>
                    <a:lnTo>
                      <a:pt x="2195" y="13426"/>
                    </a:lnTo>
                    <a:lnTo>
                      <a:pt x="2114" y="13516"/>
                    </a:lnTo>
                    <a:lnTo>
                      <a:pt x="2007" y="13624"/>
                    </a:lnTo>
                    <a:lnTo>
                      <a:pt x="1874" y="13696"/>
                    </a:lnTo>
                    <a:lnTo>
                      <a:pt x="1793" y="13768"/>
                    </a:lnTo>
                    <a:lnTo>
                      <a:pt x="1740" y="13841"/>
                    </a:lnTo>
                    <a:lnTo>
                      <a:pt x="1686" y="13859"/>
                    </a:lnTo>
                    <a:lnTo>
                      <a:pt x="1606" y="13895"/>
                    </a:lnTo>
                    <a:lnTo>
                      <a:pt x="1552" y="13949"/>
                    </a:lnTo>
                    <a:lnTo>
                      <a:pt x="1526" y="14039"/>
                    </a:lnTo>
                    <a:lnTo>
                      <a:pt x="1499" y="14147"/>
                    </a:lnTo>
                    <a:lnTo>
                      <a:pt x="1445" y="14382"/>
                    </a:lnTo>
                    <a:lnTo>
                      <a:pt x="1419" y="14653"/>
                    </a:lnTo>
                    <a:lnTo>
                      <a:pt x="1445" y="14995"/>
                    </a:lnTo>
                    <a:lnTo>
                      <a:pt x="1499" y="15338"/>
                    </a:lnTo>
                    <a:lnTo>
                      <a:pt x="1526" y="15699"/>
                    </a:lnTo>
                    <a:lnTo>
                      <a:pt x="1552" y="16042"/>
                    </a:lnTo>
                    <a:lnTo>
                      <a:pt x="1552" y="16385"/>
                    </a:lnTo>
                    <a:lnTo>
                      <a:pt x="1526" y="16656"/>
                    </a:lnTo>
                    <a:lnTo>
                      <a:pt x="1499" y="16872"/>
                    </a:lnTo>
                    <a:lnTo>
                      <a:pt x="1445" y="17071"/>
                    </a:lnTo>
                    <a:lnTo>
                      <a:pt x="1419" y="17269"/>
                    </a:lnTo>
                    <a:lnTo>
                      <a:pt x="1392" y="17486"/>
                    </a:lnTo>
                    <a:lnTo>
                      <a:pt x="1419" y="17738"/>
                    </a:lnTo>
                    <a:lnTo>
                      <a:pt x="1526" y="18063"/>
                    </a:lnTo>
                    <a:lnTo>
                      <a:pt x="1552" y="18550"/>
                    </a:lnTo>
                    <a:lnTo>
                      <a:pt x="1579" y="18929"/>
                    </a:lnTo>
                    <a:lnTo>
                      <a:pt x="1606" y="19236"/>
                    </a:lnTo>
                    <a:lnTo>
                      <a:pt x="1659" y="19669"/>
                    </a:lnTo>
                    <a:lnTo>
                      <a:pt x="1767" y="19850"/>
                    </a:lnTo>
                    <a:lnTo>
                      <a:pt x="1847" y="20066"/>
                    </a:lnTo>
                    <a:lnTo>
                      <a:pt x="2034" y="20337"/>
                    </a:lnTo>
                    <a:lnTo>
                      <a:pt x="2222" y="20337"/>
                    </a:lnTo>
                    <a:lnTo>
                      <a:pt x="2355" y="20319"/>
                    </a:lnTo>
                    <a:lnTo>
                      <a:pt x="2462" y="20301"/>
                    </a:lnTo>
                    <a:lnTo>
                      <a:pt x="2677" y="20301"/>
                    </a:lnTo>
                    <a:lnTo>
                      <a:pt x="2784" y="20319"/>
                    </a:lnTo>
                    <a:lnTo>
                      <a:pt x="2864" y="20337"/>
                    </a:lnTo>
                    <a:lnTo>
                      <a:pt x="2810" y="20355"/>
                    </a:lnTo>
                    <a:lnTo>
                      <a:pt x="2730" y="20355"/>
                    </a:lnTo>
                    <a:lnTo>
                      <a:pt x="2650" y="20373"/>
                    </a:lnTo>
                    <a:lnTo>
                      <a:pt x="2570" y="20409"/>
                    </a:lnTo>
                    <a:lnTo>
                      <a:pt x="2516" y="20463"/>
                    </a:lnTo>
                    <a:lnTo>
                      <a:pt x="2409" y="20481"/>
                    </a:lnTo>
                    <a:lnTo>
                      <a:pt x="2302" y="20553"/>
                    </a:lnTo>
                    <a:lnTo>
                      <a:pt x="2114" y="20644"/>
                    </a:lnTo>
                    <a:lnTo>
                      <a:pt x="1900" y="20680"/>
                    </a:lnTo>
                    <a:lnTo>
                      <a:pt x="1740" y="20698"/>
                    </a:lnTo>
                    <a:lnTo>
                      <a:pt x="1151" y="20698"/>
                    </a:lnTo>
                    <a:lnTo>
                      <a:pt x="964" y="20716"/>
                    </a:lnTo>
                    <a:lnTo>
                      <a:pt x="749" y="20752"/>
                    </a:lnTo>
                    <a:lnTo>
                      <a:pt x="589" y="20806"/>
                    </a:lnTo>
                    <a:lnTo>
                      <a:pt x="321" y="20842"/>
                    </a:lnTo>
                    <a:lnTo>
                      <a:pt x="214" y="20860"/>
                    </a:lnTo>
                    <a:lnTo>
                      <a:pt x="107" y="20896"/>
                    </a:lnTo>
                    <a:lnTo>
                      <a:pt x="54" y="20986"/>
                    </a:lnTo>
                    <a:lnTo>
                      <a:pt x="0" y="21095"/>
                    </a:lnTo>
                    <a:lnTo>
                      <a:pt x="0" y="21293"/>
                    </a:lnTo>
                    <a:lnTo>
                      <a:pt x="268" y="21365"/>
                    </a:lnTo>
                    <a:lnTo>
                      <a:pt x="589" y="21420"/>
                    </a:lnTo>
                    <a:lnTo>
                      <a:pt x="964" y="21438"/>
                    </a:lnTo>
                    <a:lnTo>
                      <a:pt x="1312" y="21456"/>
                    </a:lnTo>
                    <a:lnTo>
                      <a:pt x="1927" y="21456"/>
                    </a:lnTo>
                    <a:lnTo>
                      <a:pt x="2195" y="21492"/>
                    </a:lnTo>
                    <a:lnTo>
                      <a:pt x="2382" y="21492"/>
                    </a:lnTo>
                    <a:lnTo>
                      <a:pt x="4630" y="21347"/>
                    </a:lnTo>
                    <a:lnTo>
                      <a:pt x="4630" y="21456"/>
                    </a:lnTo>
                    <a:lnTo>
                      <a:pt x="4684" y="21564"/>
                    </a:lnTo>
                    <a:lnTo>
                      <a:pt x="5059" y="21600"/>
                    </a:lnTo>
                    <a:lnTo>
                      <a:pt x="6424" y="21600"/>
                    </a:lnTo>
                    <a:lnTo>
                      <a:pt x="6424" y="21492"/>
                    </a:lnTo>
                    <a:lnTo>
                      <a:pt x="6451" y="21383"/>
                    </a:lnTo>
                    <a:lnTo>
                      <a:pt x="6451" y="20716"/>
                    </a:lnTo>
                    <a:lnTo>
                      <a:pt x="6397" y="20589"/>
                    </a:lnTo>
                    <a:lnTo>
                      <a:pt x="6156" y="20373"/>
                    </a:lnTo>
                    <a:lnTo>
                      <a:pt x="6049" y="20301"/>
                    </a:lnTo>
                    <a:lnTo>
                      <a:pt x="5888" y="20120"/>
                    </a:lnTo>
                    <a:lnTo>
                      <a:pt x="5781" y="19994"/>
                    </a:lnTo>
                    <a:lnTo>
                      <a:pt x="5701" y="19814"/>
                    </a:lnTo>
                    <a:lnTo>
                      <a:pt x="5648" y="19669"/>
                    </a:lnTo>
                    <a:lnTo>
                      <a:pt x="5567" y="19525"/>
                    </a:lnTo>
                    <a:lnTo>
                      <a:pt x="5514" y="19417"/>
                    </a:lnTo>
                    <a:lnTo>
                      <a:pt x="5460" y="19290"/>
                    </a:lnTo>
                    <a:lnTo>
                      <a:pt x="5407" y="19146"/>
                    </a:lnTo>
                    <a:lnTo>
                      <a:pt x="5326" y="19020"/>
                    </a:lnTo>
                    <a:lnTo>
                      <a:pt x="5273" y="18875"/>
                    </a:lnTo>
                    <a:lnTo>
                      <a:pt x="5380" y="18767"/>
                    </a:lnTo>
                    <a:lnTo>
                      <a:pt x="5433" y="18659"/>
                    </a:lnTo>
                    <a:lnTo>
                      <a:pt x="5433" y="18568"/>
                    </a:lnTo>
                    <a:lnTo>
                      <a:pt x="5407" y="18460"/>
                    </a:lnTo>
                    <a:lnTo>
                      <a:pt x="5380" y="18388"/>
                    </a:lnTo>
                    <a:lnTo>
                      <a:pt x="5246" y="18208"/>
                    </a:lnTo>
                    <a:lnTo>
                      <a:pt x="5193" y="18099"/>
                    </a:lnTo>
                    <a:lnTo>
                      <a:pt x="5273" y="18009"/>
                    </a:lnTo>
                    <a:lnTo>
                      <a:pt x="5273" y="17612"/>
                    </a:lnTo>
                    <a:lnTo>
                      <a:pt x="5246" y="17558"/>
                    </a:lnTo>
                    <a:lnTo>
                      <a:pt x="5246" y="17504"/>
                    </a:lnTo>
                    <a:lnTo>
                      <a:pt x="5193" y="17395"/>
                    </a:lnTo>
                    <a:lnTo>
                      <a:pt x="5166" y="17305"/>
                    </a:lnTo>
                    <a:lnTo>
                      <a:pt x="5166" y="17197"/>
                    </a:lnTo>
                    <a:lnTo>
                      <a:pt x="5139" y="17125"/>
                    </a:lnTo>
                    <a:lnTo>
                      <a:pt x="5139" y="16475"/>
                    </a:lnTo>
                    <a:lnTo>
                      <a:pt x="5273" y="16313"/>
                    </a:lnTo>
                    <a:lnTo>
                      <a:pt x="5380" y="16186"/>
                    </a:lnTo>
                    <a:lnTo>
                      <a:pt x="5407" y="16096"/>
                    </a:lnTo>
                    <a:lnTo>
                      <a:pt x="5407" y="15916"/>
                    </a:lnTo>
                    <a:lnTo>
                      <a:pt x="5380" y="15808"/>
                    </a:lnTo>
                    <a:lnTo>
                      <a:pt x="5326" y="15699"/>
                    </a:lnTo>
                    <a:lnTo>
                      <a:pt x="5326" y="15609"/>
                    </a:lnTo>
                    <a:lnTo>
                      <a:pt x="5433" y="15555"/>
                    </a:lnTo>
                    <a:lnTo>
                      <a:pt x="5514" y="15483"/>
                    </a:lnTo>
                    <a:lnTo>
                      <a:pt x="5621" y="15447"/>
                    </a:lnTo>
                    <a:lnTo>
                      <a:pt x="5701" y="15411"/>
                    </a:lnTo>
                    <a:lnTo>
                      <a:pt x="5781" y="15338"/>
                    </a:lnTo>
                    <a:lnTo>
                      <a:pt x="5888" y="15302"/>
                    </a:lnTo>
                    <a:lnTo>
                      <a:pt x="6103" y="15158"/>
                    </a:lnTo>
                    <a:lnTo>
                      <a:pt x="6156" y="15086"/>
                    </a:lnTo>
                    <a:lnTo>
                      <a:pt x="6183" y="15032"/>
                    </a:lnTo>
                    <a:lnTo>
                      <a:pt x="6183" y="14923"/>
                    </a:lnTo>
                    <a:lnTo>
                      <a:pt x="6236" y="14797"/>
                    </a:lnTo>
                    <a:lnTo>
                      <a:pt x="6317" y="14635"/>
                    </a:lnTo>
                    <a:lnTo>
                      <a:pt x="6504" y="14454"/>
                    </a:lnTo>
                    <a:lnTo>
                      <a:pt x="6745" y="14220"/>
                    </a:lnTo>
                    <a:lnTo>
                      <a:pt x="6745" y="14346"/>
                    </a:lnTo>
                    <a:lnTo>
                      <a:pt x="6772" y="14400"/>
                    </a:lnTo>
                    <a:lnTo>
                      <a:pt x="6772" y="14436"/>
                    </a:lnTo>
                    <a:lnTo>
                      <a:pt x="6799" y="14508"/>
                    </a:lnTo>
                    <a:lnTo>
                      <a:pt x="6799" y="14653"/>
                    </a:lnTo>
                    <a:lnTo>
                      <a:pt x="6825" y="14779"/>
                    </a:lnTo>
                    <a:lnTo>
                      <a:pt x="6825" y="15104"/>
                    </a:lnTo>
                    <a:lnTo>
                      <a:pt x="6852" y="15212"/>
                    </a:lnTo>
                    <a:lnTo>
                      <a:pt x="6879" y="15302"/>
                    </a:lnTo>
                    <a:lnTo>
                      <a:pt x="6959" y="15411"/>
                    </a:lnTo>
                    <a:lnTo>
                      <a:pt x="7039" y="15483"/>
                    </a:lnTo>
                    <a:lnTo>
                      <a:pt x="7066" y="15519"/>
                    </a:lnTo>
                    <a:lnTo>
                      <a:pt x="7120" y="15573"/>
                    </a:lnTo>
                    <a:lnTo>
                      <a:pt x="7200" y="15591"/>
                    </a:lnTo>
                    <a:lnTo>
                      <a:pt x="7254" y="15627"/>
                    </a:lnTo>
                    <a:lnTo>
                      <a:pt x="7280" y="15663"/>
                    </a:lnTo>
                    <a:lnTo>
                      <a:pt x="7334" y="15681"/>
                    </a:lnTo>
                    <a:lnTo>
                      <a:pt x="7387" y="15735"/>
                    </a:lnTo>
                    <a:lnTo>
                      <a:pt x="7441" y="15771"/>
                    </a:lnTo>
                    <a:lnTo>
                      <a:pt x="7575" y="15771"/>
                    </a:lnTo>
                    <a:lnTo>
                      <a:pt x="7628" y="15789"/>
                    </a:lnTo>
                    <a:lnTo>
                      <a:pt x="7735" y="15808"/>
                    </a:lnTo>
                    <a:lnTo>
                      <a:pt x="7842" y="15844"/>
                    </a:lnTo>
                    <a:lnTo>
                      <a:pt x="7949" y="15862"/>
                    </a:lnTo>
                    <a:lnTo>
                      <a:pt x="8003" y="15916"/>
                    </a:lnTo>
                    <a:lnTo>
                      <a:pt x="8110" y="15808"/>
                    </a:lnTo>
                    <a:lnTo>
                      <a:pt x="8592" y="15826"/>
                    </a:lnTo>
                    <a:lnTo>
                      <a:pt x="9074" y="15898"/>
                    </a:lnTo>
                    <a:lnTo>
                      <a:pt x="10091" y="16042"/>
                    </a:lnTo>
                    <a:lnTo>
                      <a:pt x="10599" y="16132"/>
                    </a:lnTo>
                    <a:lnTo>
                      <a:pt x="11081" y="16168"/>
                    </a:lnTo>
                    <a:lnTo>
                      <a:pt x="11349" y="16186"/>
                    </a:lnTo>
                    <a:lnTo>
                      <a:pt x="11590" y="16186"/>
                    </a:lnTo>
                    <a:lnTo>
                      <a:pt x="11830" y="16168"/>
                    </a:lnTo>
                    <a:lnTo>
                      <a:pt x="12045" y="16132"/>
                    </a:lnTo>
                    <a:lnTo>
                      <a:pt x="12446" y="16078"/>
                    </a:lnTo>
                    <a:lnTo>
                      <a:pt x="12901" y="16042"/>
                    </a:lnTo>
                    <a:lnTo>
                      <a:pt x="13758" y="16042"/>
                    </a:lnTo>
                    <a:lnTo>
                      <a:pt x="14213" y="16024"/>
                    </a:lnTo>
                    <a:lnTo>
                      <a:pt x="14668" y="16024"/>
                    </a:lnTo>
                    <a:lnTo>
                      <a:pt x="15069" y="16006"/>
                    </a:lnTo>
                    <a:lnTo>
                      <a:pt x="15497" y="15952"/>
                    </a:lnTo>
                    <a:lnTo>
                      <a:pt x="15604" y="15934"/>
                    </a:lnTo>
                    <a:lnTo>
                      <a:pt x="15765" y="15934"/>
                    </a:lnTo>
                    <a:lnTo>
                      <a:pt x="15899" y="15916"/>
                    </a:lnTo>
                    <a:lnTo>
                      <a:pt x="16059" y="15898"/>
                    </a:lnTo>
                    <a:lnTo>
                      <a:pt x="16247" y="15862"/>
                    </a:lnTo>
                    <a:lnTo>
                      <a:pt x="16514" y="15826"/>
                    </a:lnTo>
                    <a:lnTo>
                      <a:pt x="16622" y="15808"/>
                    </a:lnTo>
                    <a:lnTo>
                      <a:pt x="16622" y="15699"/>
                    </a:lnTo>
                    <a:lnTo>
                      <a:pt x="16595" y="15645"/>
                    </a:lnTo>
                    <a:lnTo>
                      <a:pt x="16595" y="15320"/>
                    </a:lnTo>
                    <a:lnTo>
                      <a:pt x="16889" y="15392"/>
                    </a:lnTo>
                    <a:lnTo>
                      <a:pt x="17157" y="15429"/>
                    </a:lnTo>
                    <a:lnTo>
                      <a:pt x="17425" y="15483"/>
                    </a:lnTo>
                    <a:lnTo>
                      <a:pt x="17665" y="15519"/>
                    </a:lnTo>
                    <a:lnTo>
                      <a:pt x="17906" y="15573"/>
                    </a:lnTo>
                    <a:lnTo>
                      <a:pt x="18147" y="15609"/>
                    </a:lnTo>
                    <a:lnTo>
                      <a:pt x="18361" y="15663"/>
                    </a:lnTo>
                    <a:lnTo>
                      <a:pt x="18602" y="15699"/>
                    </a:lnTo>
                    <a:lnTo>
                      <a:pt x="18683" y="15789"/>
                    </a:lnTo>
                    <a:lnTo>
                      <a:pt x="18816" y="15844"/>
                    </a:lnTo>
                    <a:lnTo>
                      <a:pt x="18923" y="15916"/>
                    </a:lnTo>
                    <a:lnTo>
                      <a:pt x="19111" y="15970"/>
                    </a:lnTo>
                    <a:lnTo>
                      <a:pt x="19245" y="16024"/>
                    </a:lnTo>
                    <a:lnTo>
                      <a:pt x="19459" y="16096"/>
                    </a:lnTo>
                    <a:lnTo>
                      <a:pt x="19646" y="16150"/>
                    </a:lnTo>
                    <a:lnTo>
                      <a:pt x="19807" y="16223"/>
                    </a:lnTo>
                    <a:lnTo>
                      <a:pt x="19967" y="16349"/>
                    </a:lnTo>
                    <a:lnTo>
                      <a:pt x="20155" y="16457"/>
                    </a:lnTo>
                    <a:lnTo>
                      <a:pt x="20369" y="16529"/>
                    </a:lnTo>
                    <a:lnTo>
                      <a:pt x="20529" y="16602"/>
                    </a:lnTo>
                    <a:lnTo>
                      <a:pt x="20717" y="16656"/>
                    </a:lnTo>
                    <a:lnTo>
                      <a:pt x="20877" y="16674"/>
                    </a:lnTo>
                    <a:lnTo>
                      <a:pt x="21011" y="16674"/>
                    </a:lnTo>
                    <a:lnTo>
                      <a:pt x="21091" y="16656"/>
                    </a:lnTo>
                    <a:lnTo>
                      <a:pt x="21252" y="16602"/>
                    </a:lnTo>
                    <a:lnTo>
                      <a:pt x="21306" y="16547"/>
                    </a:lnTo>
                    <a:lnTo>
                      <a:pt x="21332" y="16529"/>
                    </a:lnTo>
                    <a:lnTo>
                      <a:pt x="21413" y="16511"/>
                    </a:lnTo>
                    <a:lnTo>
                      <a:pt x="21493" y="16457"/>
                    </a:lnTo>
                    <a:lnTo>
                      <a:pt x="21466" y="16259"/>
                    </a:lnTo>
                    <a:lnTo>
                      <a:pt x="21413" y="16078"/>
                    </a:lnTo>
                    <a:lnTo>
                      <a:pt x="21332" y="15898"/>
                    </a:lnTo>
                    <a:lnTo>
                      <a:pt x="21252" y="15735"/>
                    </a:lnTo>
                    <a:lnTo>
                      <a:pt x="21038" y="15447"/>
                    </a:lnTo>
                    <a:lnTo>
                      <a:pt x="20824" y="15176"/>
                    </a:lnTo>
                    <a:lnTo>
                      <a:pt x="20636" y="14977"/>
                    </a:lnTo>
                    <a:lnTo>
                      <a:pt x="20396" y="14815"/>
                    </a:lnTo>
                    <a:lnTo>
                      <a:pt x="20208" y="14707"/>
                    </a:lnTo>
                    <a:lnTo>
                      <a:pt x="20021" y="14617"/>
                    </a:lnTo>
                    <a:lnTo>
                      <a:pt x="19914" y="14562"/>
                    </a:lnTo>
                    <a:lnTo>
                      <a:pt x="19780" y="14508"/>
                    </a:lnTo>
                    <a:lnTo>
                      <a:pt x="19673" y="14436"/>
                    </a:lnTo>
                    <a:lnTo>
                      <a:pt x="19512" y="14382"/>
                    </a:lnTo>
                    <a:lnTo>
                      <a:pt x="19405" y="14328"/>
                    </a:lnTo>
                    <a:lnTo>
                      <a:pt x="19245" y="14256"/>
                    </a:lnTo>
                    <a:lnTo>
                      <a:pt x="19138" y="14202"/>
                    </a:lnTo>
                    <a:lnTo>
                      <a:pt x="19004" y="14165"/>
                    </a:lnTo>
                    <a:lnTo>
                      <a:pt x="19245" y="13985"/>
                    </a:lnTo>
                    <a:lnTo>
                      <a:pt x="19138" y="13877"/>
                    </a:lnTo>
                    <a:lnTo>
                      <a:pt x="18977" y="13750"/>
                    </a:lnTo>
                    <a:lnTo>
                      <a:pt x="18870" y="13642"/>
                    </a:lnTo>
                    <a:lnTo>
                      <a:pt x="18602" y="13426"/>
                    </a:lnTo>
                    <a:lnTo>
                      <a:pt x="18442" y="13353"/>
                    </a:lnTo>
                    <a:lnTo>
                      <a:pt x="18254" y="13299"/>
                    </a:lnTo>
                    <a:lnTo>
                      <a:pt x="18094" y="13281"/>
                    </a:lnTo>
                    <a:lnTo>
                      <a:pt x="17880" y="13426"/>
                    </a:lnTo>
                    <a:lnTo>
                      <a:pt x="17692" y="13426"/>
                    </a:lnTo>
                    <a:lnTo>
                      <a:pt x="17532" y="13480"/>
                    </a:lnTo>
                    <a:lnTo>
                      <a:pt x="17317" y="13534"/>
                    </a:lnTo>
                    <a:lnTo>
                      <a:pt x="16943" y="13714"/>
                    </a:lnTo>
                    <a:lnTo>
                      <a:pt x="16809" y="13805"/>
                    </a:lnTo>
                    <a:lnTo>
                      <a:pt x="16702" y="13913"/>
                    </a:lnTo>
                    <a:lnTo>
                      <a:pt x="16648" y="14021"/>
                    </a:lnTo>
                    <a:lnTo>
                      <a:pt x="16568" y="14075"/>
                    </a:lnTo>
                    <a:lnTo>
                      <a:pt x="16488" y="14111"/>
                    </a:lnTo>
                    <a:lnTo>
                      <a:pt x="16381" y="14165"/>
                    </a:lnTo>
                    <a:lnTo>
                      <a:pt x="16300" y="14202"/>
                    </a:lnTo>
                    <a:lnTo>
                      <a:pt x="16220" y="14220"/>
                    </a:lnTo>
                    <a:lnTo>
                      <a:pt x="16113" y="14238"/>
                    </a:lnTo>
                    <a:lnTo>
                      <a:pt x="16033" y="14256"/>
                    </a:lnTo>
                    <a:lnTo>
                      <a:pt x="15926" y="14274"/>
                    </a:lnTo>
                    <a:lnTo>
                      <a:pt x="15872" y="14202"/>
                    </a:lnTo>
                    <a:lnTo>
                      <a:pt x="15845" y="14111"/>
                    </a:lnTo>
                    <a:lnTo>
                      <a:pt x="15792" y="14003"/>
                    </a:lnTo>
                    <a:lnTo>
                      <a:pt x="15765" y="13931"/>
                    </a:lnTo>
                    <a:lnTo>
                      <a:pt x="15738" y="13895"/>
                    </a:lnTo>
                    <a:lnTo>
                      <a:pt x="15712" y="13841"/>
                    </a:lnTo>
                    <a:lnTo>
                      <a:pt x="15658" y="13805"/>
                    </a:lnTo>
                    <a:lnTo>
                      <a:pt x="15283" y="13823"/>
                    </a:lnTo>
                    <a:lnTo>
                      <a:pt x="14882" y="13841"/>
                    </a:lnTo>
                    <a:lnTo>
                      <a:pt x="14507" y="13877"/>
                    </a:lnTo>
                    <a:lnTo>
                      <a:pt x="14106" y="13931"/>
                    </a:lnTo>
                    <a:lnTo>
                      <a:pt x="13731" y="13985"/>
                    </a:lnTo>
                    <a:lnTo>
                      <a:pt x="13383" y="14039"/>
                    </a:lnTo>
                    <a:lnTo>
                      <a:pt x="12981" y="14057"/>
                    </a:lnTo>
                    <a:lnTo>
                      <a:pt x="12607" y="14075"/>
                    </a:lnTo>
                    <a:lnTo>
                      <a:pt x="12259" y="14075"/>
                    </a:lnTo>
                    <a:lnTo>
                      <a:pt x="12152" y="13985"/>
                    </a:lnTo>
                    <a:lnTo>
                      <a:pt x="11884" y="13985"/>
                    </a:lnTo>
                    <a:lnTo>
                      <a:pt x="11723" y="13931"/>
                    </a:lnTo>
                    <a:lnTo>
                      <a:pt x="11563" y="13859"/>
                    </a:lnTo>
                    <a:lnTo>
                      <a:pt x="11483" y="13805"/>
                    </a:lnTo>
                    <a:lnTo>
                      <a:pt x="11456" y="13768"/>
                    </a:lnTo>
                    <a:lnTo>
                      <a:pt x="11349" y="13696"/>
                    </a:lnTo>
                    <a:lnTo>
                      <a:pt x="11268" y="13660"/>
                    </a:lnTo>
                    <a:lnTo>
                      <a:pt x="11215" y="13642"/>
                    </a:lnTo>
                    <a:lnTo>
                      <a:pt x="11188" y="13624"/>
                    </a:lnTo>
                    <a:lnTo>
                      <a:pt x="11135" y="13624"/>
                    </a:lnTo>
                    <a:lnTo>
                      <a:pt x="11135" y="13660"/>
                    </a:lnTo>
                    <a:lnTo>
                      <a:pt x="11081" y="13732"/>
                    </a:lnTo>
                    <a:lnTo>
                      <a:pt x="11001" y="13750"/>
                    </a:lnTo>
                    <a:lnTo>
                      <a:pt x="10974" y="13805"/>
                    </a:lnTo>
                    <a:lnTo>
                      <a:pt x="10867" y="13841"/>
                    </a:lnTo>
                    <a:lnTo>
                      <a:pt x="10813" y="13841"/>
                    </a:lnTo>
                    <a:lnTo>
                      <a:pt x="10599" y="13480"/>
                    </a:lnTo>
                    <a:lnTo>
                      <a:pt x="10653" y="13371"/>
                    </a:lnTo>
                    <a:lnTo>
                      <a:pt x="10706" y="13245"/>
                    </a:lnTo>
                    <a:lnTo>
                      <a:pt x="10787" y="13137"/>
                    </a:lnTo>
                    <a:lnTo>
                      <a:pt x="10894" y="12848"/>
                    </a:lnTo>
                    <a:lnTo>
                      <a:pt x="10920" y="12722"/>
                    </a:lnTo>
                    <a:lnTo>
                      <a:pt x="10974" y="12595"/>
                    </a:lnTo>
                    <a:lnTo>
                      <a:pt x="11054" y="12469"/>
                    </a:lnTo>
                    <a:lnTo>
                      <a:pt x="11242" y="12054"/>
                    </a:lnTo>
                    <a:lnTo>
                      <a:pt x="11456" y="11585"/>
                    </a:lnTo>
                    <a:lnTo>
                      <a:pt x="11643" y="11116"/>
                    </a:lnTo>
                    <a:lnTo>
                      <a:pt x="11777" y="10629"/>
                    </a:lnTo>
                    <a:lnTo>
                      <a:pt x="11857" y="10394"/>
                    </a:lnTo>
                    <a:lnTo>
                      <a:pt x="11911" y="9889"/>
                    </a:lnTo>
                    <a:lnTo>
                      <a:pt x="11911" y="9402"/>
                    </a:lnTo>
                    <a:lnTo>
                      <a:pt x="11857" y="9185"/>
                    </a:lnTo>
                    <a:lnTo>
                      <a:pt x="11777" y="8950"/>
                    </a:lnTo>
                    <a:lnTo>
                      <a:pt x="11697" y="8734"/>
                    </a:lnTo>
                    <a:lnTo>
                      <a:pt x="11670" y="8644"/>
                    </a:lnTo>
                    <a:lnTo>
                      <a:pt x="11643" y="8589"/>
                    </a:lnTo>
                    <a:lnTo>
                      <a:pt x="11590" y="8499"/>
                    </a:lnTo>
                    <a:lnTo>
                      <a:pt x="11483" y="8427"/>
                    </a:lnTo>
                    <a:lnTo>
                      <a:pt x="11429" y="8355"/>
                    </a:lnTo>
                    <a:lnTo>
                      <a:pt x="11349" y="8283"/>
                    </a:lnTo>
                    <a:lnTo>
                      <a:pt x="11188" y="8174"/>
                    </a:lnTo>
                    <a:lnTo>
                      <a:pt x="11215" y="8048"/>
                    </a:lnTo>
                    <a:lnTo>
                      <a:pt x="11268" y="7904"/>
                    </a:lnTo>
                    <a:lnTo>
                      <a:pt x="11349" y="7759"/>
                    </a:lnTo>
                    <a:lnTo>
                      <a:pt x="11429" y="7597"/>
                    </a:lnTo>
                    <a:lnTo>
                      <a:pt x="11509" y="7453"/>
                    </a:lnTo>
                    <a:lnTo>
                      <a:pt x="11643" y="7290"/>
                    </a:lnTo>
                    <a:lnTo>
                      <a:pt x="11697" y="7128"/>
                    </a:lnTo>
                    <a:lnTo>
                      <a:pt x="11750" y="6983"/>
                    </a:lnTo>
                    <a:lnTo>
                      <a:pt x="11857" y="6911"/>
                    </a:lnTo>
                    <a:lnTo>
                      <a:pt x="11911" y="6857"/>
                    </a:lnTo>
                    <a:lnTo>
                      <a:pt x="11938" y="6767"/>
                    </a:lnTo>
                    <a:lnTo>
                      <a:pt x="11964" y="6695"/>
                    </a:lnTo>
                    <a:lnTo>
                      <a:pt x="12018" y="6605"/>
                    </a:lnTo>
                    <a:lnTo>
                      <a:pt x="12045" y="6514"/>
                    </a:lnTo>
                    <a:lnTo>
                      <a:pt x="12125" y="6406"/>
                    </a:lnTo>
                    <a:lnTo>
                      <a:pt x="12205" y="6244"/>
                    </a:lnTo>
                    <a:lnTo>
                      <a:pt x="12205" y="6208"/>
                    </a:lnTo>
                    <a:lnTo>
                      <a:pt x="12259" y="6063"/>
                    </a:lnTo>
                    <a:lnTo>
                      <a:pt x="12259" y="5991"/>
                    </a:lnTo>
                    <a:lnTo>
                      <a:pt x="12232" y="5901"/>
                    </a:lnTo>
                    <a:lnTo>
                      <a:pt x="12205" y="5847"/>
                    </a:lnTo>
                    <a:lnTo>
                      <a:pt x="12152" y="5792"/>
                    </a:lnTo>
                    <a:lnTo>
                      <a:pt x="12125" y="5774"/>
                    </a:lnTo>
                    <a:lnTo>
                      <a:pt x="12098" y="5720"/>
                    </a:lnTo>
                    <a:lnTo>
                      <a:pt x="11938" y="5612"/>
                    </a:lnTo>
                    <a:lnTo>
                      <a:pt x="11884" y="5522"/>
                    </a:lnTo>
                    <a:lnTo>
                      <a:pt x="11830" y="5486"/>
                    </a:lnTo>
                    <a:lnTo>
                      <a:pt x="11777" y="5432"/>
                    </a:lnTo>
                    <a:lnTo>
                      <a:pt x="11750" y="5414"/>
                    </a:lnTo>
                    <a:lnTo>
                      <a:pt x="11643" y="5233"/>
                    </a:lnTo>
                    <a:lnTo>
                      <a:pt x="11483" y="5089"/>
                    </a:lnTo>
                    <a:lnTo>
                      <a:pt x="11349" y="4980"/>
                    </a:lnTo>
                    <a:lnTo>
                      <a:pt x="11188" y="4854"/>
                    </a:lnTo>
                    <a:lnTo>
                      <a:pt x="10894" y="4656"/>
                    </a:lnTo>
                    <a:lnTo>
                      <a:pt x="10706" y="4547"/>
                    </a:lnTo>
                    <a:lnTo>
                      <a:pt x="10546" y="4403"/>
                    </a:lnTo>
                    <a:lnTo>
                      <a:pt x="10867" y="4529"/>
                    </a:lnTo>
                    <a:lnTo>
                      <a:pt x="11188" y="4602"/>
                    </a:lnTo>
                    <a:lnTo>
                      <a:pt x="11938" y="4746"/>
                    </a:lnTo>
                    <a:lnTo>
                      <a:pt x="12339" y="4782"/>
                    </a:lnTo>
                    <a:lnTo>
                      <a:pt x="12714" y="4818"/>
                    </a:lnTo>
                    <a:lnTo>
                      <a:pt x="13062" y="4890"/>
                    </a:lnTo>
                    <a:lnTo>
                      <a:pt x="13410" y="4926"/>
                    </a:lnTo>
                    <a:lnTo>
                      <a:pt x="13784" y="4980"/>
                    </a:lnTo>
                    <a:lnTo>
                      <a:pt x="14239" y="5017"/>
                    </a:lnTo>
                    <a:lnTo>
                      <a:pt x="14668" y="5071"/>
                    </a:lnTo>
                    <a:lnTo>
                      <a:pt x="15069" y="5089"/>
                    </a:lnTo>
                    <a:lnTo>
                      <a:pt x="15524" y="5107"/>
                    </a:lnTo>
                    <a:lnTo>
                      <a:pt x="15926" y="5143"/>
                    </a:lnTo>
                    <a:lnTo>
                      <a:pt x="16354" y="5179"/>
                    </a:lnTo>
                    <a:lnTo>
                      <a:pt x="16782" y="5251"/>
                    </a:lnTo>
                    <a:lnTo>
                      <a:pt x="16809" y="5251"/>
                    </a:lnTo>
                    <a:lnTo>
                      <a:pt x="16862" y="5269"/>
                    </a:lnTo>
                    <a:lnTo>
                      <a:pt x="16889" y="5269"/>
                    </a:lnTo>
                    <a:lnTo>
                      <a:pt x="16943" y="5287"/>
                    </a:lnTo>
                    <a:lnTo>
                      <a:pt x="17023" y="5305"/>
                    </a:lnTo>
                    <a:lnTo>
                      <a:pt x="17077" y="5323"/>
                    </a:lnTo>
                    <a:lnTo>
                      <a:pt x="17184" y="5323"/>
                    </a:lnTo>
                    <a:lnTo>
                      <a:pt x="17291" y="5035"/>
                    </a:lnTo>
                    <a:lnTo>
                      <a:pt x="17398" y="4800"/>
                    </a:lnTo>
                    <a:lnTo>
                      <a:pt x="17692" y="4403"/>
                    </a:lnTo>
                    <a:lnTo>
                      <a:pt x="17853" y="4241"/>
                    </a:lnTo>
                    <a:lnTo>
                      <a:pt x="17960" y="4114"/>
                    </a:lnTo>
                    <a:lnTo>
                      <a:pt x="18067" y="4060"/>
                    </a:lnTo>
                    <a:lnTo>
                      <a:pt x="18094" y="4024"/>
                    </a:lnTo>
                    <a:lnTo>
                      <a:pt x="17960" y="3970"/>
                    </a:lnTo>
                    <a:lnTo>
                      <a:pt x="18335" y="3808"/>
                    </a:lnTo>
                    <a:lnTo>
                      <a:pt x="18629" y="3681"/>
                    </a:lnTo>
                    <a:lnTo>
                      <a:pt x="18897" y="3519"/>
                    </a:lnTo>
                    <a:lnTo>
                      <a:pt x="19378" y="3158"/>
                    </a:lnTo>
                    <a:lnTo>
                      <a:pt x="19539" y="2977"/>
                    </a:lnTo>
                    <a:lnTo>
                      <a:pt x="19753" y="2761"/>
                    </a:lnTo>
                    <a:lnTo>
                      <a:pt x="19914" y="2562"/>
                    </a:lnTo>
                    <a:lnTo>
                      <a:pt x="20101" y="2562"/>
                    </a:lnTo>
                    <a:lnTo>
                      <a:pt x="20288" y="2526"/>
                    </a:lnTo>
                    <a:lnTo>
                      <a:pt x="20529" y="2508"/>
                    </a:lnTo>
                    <a:lnTo>
                      <a:pt x="20743" y="2454"/>
                    </a:lnTo>
                    <a:lnTo>
                      <a:pt x="21225" y="2310"/>
                    </a:lnTo>
                    <a:lnTo>
                      <a:pt x="21439" y="2220"/>
                    </a:lnTo>
                    <a:lnTo>
                      <a:pt x="21600" y="2129"/>
                    </a:lnTo>
                    <a:lnTo>
                      <a:pt x="21520" y="2039"/>
                    </a:lnTo>
                    <a:lnTo>
                      <a:pt x="21413" y="1967"/>
                    </a:lnTo>
                    <a:lnTo>
                      <a:pt x="21279" y="1913"/>
                    </a:lnTo>
                    <a:lnTo>
                      <a:pt x="21199" y="1841"/>
                    </a:lnTo>
                    <a:lnTo>
                      <a:pt x="21065" y="1768"/>
                    </a:lnTo>
                    <a:lnTo>
                      <a:pt x="20958" y="1696"/>
                    </a:lnTo>
                    <a:lnTo>
                      <a:pt x="20877" y="1624"/>
                    </a:lnTo>
                    <a:lnTo>
                      <a:pt x="20743" y="1534"/>
                    </a:lnTo>
                    <a:lnTo>
                      <a:pt x="20476" y="1642"/>
                    </a:lnTo>
                    <a:lnTo>
                      <a:pt x="20235" y="1732"/>
                    </a:lnTo>
                    <a:lnTo>
                      <a:pt x="20048" y="1805"/>
                    </a:lnTo>
                    <a:lnTo>
                      <a:pt x="19887" y="1859"/>
                    </a:lnTo>
                    <a:lnTo>
                      <a:pt x="19726" y="1931"/>
                    </a:lnTo>
                    <a:lnTo>
                      <a:pt x="19593" y="1967"/>
                    </a:lnTo>
                    <a:lnTo>
                      <a:pt x="19432" y="2021"/>
                    </a:lnTo>
                    <a:lnTo>
                      <a:pt x="19245" y="2093"/>
                    </a:lnTo>
                    <a:lnTo>
                      <a:pt x="19271" y="2039"/>
                    </a:lnTo>
                    <a:lnTo>
                      <a:pt x="19325" y="2003"/>
                    </a:lnTo>
                    <a:lnTo>
                      <a:pt x="19352" y="1967"/>
                    </a:lnTo>
                    <a:lnTo>
                      <a:pt x="19432" y="1913"/>
                    </a:lnTo>
                    <a:lnTo>
                      <a:pt x="19459" y="1859"/>
                    </a:lnTo>
                    <a:lnTo>
                      <a:pt x="19459" y="1841"/>
                    </a:lnTo>
                    <a:lnTo>
                      <a:pt x="19486" y="1786"/>
                    </a:lnTo>
                    <a:lnTo>
                      <a:pt x="19459" y="1660"/>
                    </a:lnTo>
                    <a:lnTo>
                      <a:pt x="19432" y="1498"/>
                    </a:lnTo>
                    <a:lnTo>
                      <a:pt x="19378" y="1317"/>
                    </a:lnTo>
                    <a:lnTo>
                      <a:pt x="19164" y="956"/>
                    </a:lnTo>
                    <a:lnTo>
                      <a:pt x="19030" y="776"/>
                    </a:lnTo>
                    <a:lnTo>
                      <a:pt x="18897" y="632"/>
                    </a:lnTo>
                    <a:lnTo>
                      <a:pt x="18870" y="650"/>
                    </a:lnTo>
                    <a:lnTo>
                      <a:pt x="18816" y="704"/>
                    </a:lnTo>
                    <a:lnTo>
                      <a:pt x="18709" y="740"/>
                    </a:lnTo>
                    <a:lnTo>
                      <a:pt x="18656" y="794"/>
                    </a:lnTo>
                    <a:lnTo>
                      <a:pt x="18575" y="866"/>
                    </a:lnTo>
                    <a:lnTo>
                      <a:pt x="18468" y="902"/>
                    </a:lnTo>
                    <a:lnTo>
                      <a:pt x="18388" y="956"/>
                    </a:lnTo>
                    <a:lnTo>
                      <a:pt x="18335" y="884"/>
                    </a:lnTo>
                    <a:lnTo>
                      <a:pt x="18201" y="776"/>
                    </a:lnTo>
                    <a:lnTo>
                      <a:pt x="18067" y="686"/>
                    </a:lnTo>
                    <a:lnTo>
                      <a:pt x="17906" y="559"/>
                    </a:lnTo>
                    <a:lnTo>
                      <a:pt x="17772" y="451"/>
                    </a:lnTo>
                    <a:lnTo>
                      <a:pt x="17612" y="361"/>
                    </a:lnTo>
                    <a:lnTo>
                      <a:pt x="17478" y="271"/>
                    </a:lnTo>
                    <a:lnTo>
                      <a:pt x="17371" y="217"/>
                    </a:lnTo>
                    <a:lnTo>
                      <a:pt x="16782" y="523"/>
                    </a:lnTo>
                    <a:lnTo>
                      <a:pt x="16167" y="794"/>
                    </a:lnTo>
                    <a:lnTo>
                      <a:pt x="15631" y="1011"/>
                    </a:lnTo>
                    <a:lnTo>
                      <a:pt x="15123" y="1245"/>
                    </a:lnTo>
                    <a:lnTo>
                      <a:pt x="14614" y="1444"/>
                    </a:lnTo>
                    <a:lnTo>
                      <a:pt x="14159" y="1660"/>
                    </a:lnTo>
                    <a:lnTo>
                      <a:pt x="13945" y="1805"/>
                    </a:lnTo>
                    <a:lnTo>
                      <a:pt x="13704" y="1931"/>
                    </a:lnTo>
                    <a:lnTo>
                      <a:pt x="13490" y="2057"/>
                    </a:lnTo>
                    <a:lnTo>
                      <a:pt x="13276" y="2220"/>
                    </a:lnTo>
                    <a:lnTo>
                      <a:pt x="13008" y="2220"/>
                    </a:lnTo>
                    <a:lnTo>
                      <a:pt x="12741" y="2238"/>
                    </a:lnTo>
                    <a:lnTo>
                      <a:pt x="12446" y="2238"/>
                    </a:lnTo>
                    <a:lnTo>
                      <a:pt x="12178" y="2292"/>
                    </a:lnTo>
                    <a:lnTo>
                      <a:pt x="11884" y="2310"/>
                    </a:lnTo>
                    <a:lnTo>
                      <a:pt x="11616" y="2346"/>
                    </a:lnTo>
                    <a:lnTo>
                      <a:pt x="11349" y="2400"/>
                    </a:lnTo>
                    <a:lnTo>
                      <a:pt x="11081" y="2472"/>
                    </a:lnTo>
                    <a:lnTo>
                      <a:pt x="10680" y="2382"/>
                    </a:lnTo>
                    <a:lnTo>
                      <a:pt x="10385" y="2328"/>
                    </a:lnTo>
                    <a:lnTo>
                      <a:pt x="10117" y="2328"/>
                    </a:lnTo>
                    <a:lnTo>
                      <a:pt x="9903" y="2346"/>
                    </a:lnTo>
                    <a:lnTo>
                      <a:pt x="9636" y="2382"/>
                    </a:lnTo>
                    <a:lnTo>
                      <a:pt x="9341" y="2436"/>
                    </a:lnTo>
                    <a:lnTo>
                      <a:pt x="8993" y="2508"/>
                    </a:lnTo>
                    <a:lnTo>
                      <a:pt x="8485" y="2562"/>
                    </a:lnTo>
                    <a:lnTo>
                      <a:pt x="8217" y="2580"/>
                    </a:lnTo>
                    <a:lnTo>
                      <a:pt x="7949" y="2580"/>
                    </a:lnTo>
                    <a:lnTo>
                      <a:pt x="7468" y="2508"/>
                    </a:lnTo>
                    <a:lnTo>
                      <a:pt x="7066" y="2400"/>
                    </a:lnTo>
                    <a:lnTo>
                      <a:pt x="6691" y="2292"/>
                    </a:lnTo>
                    <a:lnTo>
                      <a:pt x="6531" y="2220"/>
                    </a:lnTo>
                    <a:lnTo>
                      <a:pt x="6343" y="2183"/>
                    </a:lnTo>
                    <a:lnTo>
                      <a:pt x="6183" y="2165"/>
                    </a:lnTo>
                    <a:lnTo>
                      <a:pt x="5996" y="2165"/>
                    </a:lnTo>
                    <a:lnTo>
                      <a:pt x="5808" y="2202"/>
                    </a:lnTo>
                    <a:lnTo>
                      <a:pt x="5648" y="2238"/>
                    </a:lnTo>
                    <a:lnTo>
                      <a:pt x="5433" y="2346"/>
                    </a:lnTo>
                    <a:lnTo>
                      <a:pt x="5219" y="2472"/>
                    </a:lnTo>
                    <a:lnTo>
                      <a:pt x="5166" y="2472"/>
                    </a:lnTo>
                    <a:lnTo>
                      <a:pt x="5112" y="2436"/>
                    </a:lnTo>
                    <a:lnTo>
                      <a:pt x="5032" y="2400"/>
                    </a:lnTo>
                    <a:lnTo>
                      <a:pt x="5005" y="2382"/>
                    </a:lnTo>
                    <a:lnTo>
                      <a:pt x="4952" y="2364"/>
                    </a:lnTo>
                    <a:lnTo>
                      <a:pt x="4925" y="2364"/>
                    </a:lnTo>
                    <a:lnTo>
                      <a:pt x="4871" y="2346"/>
                    </a:lnTo>
                    <a:lnTo>
                      <a:pt x="4898" y="2310"/>
                    </a:lnTo>
                    <a:lnTo>
                      <a:pt x="4898" y="2165"/>
                    </a:lnTo>
                    <a:lnTo>
                      <a:pt x="4738" y="2111"/>
                    </a:lnTo>
                    <a:lnTo>
                      <a:pt x="4738" y="2003"/>
                    </a:lnTo>
                    <a:lnTo>
                      <a:pt x="4764" y="1949"/>
                    </a:lnTo>
                    <a:lnTo>
                      <a:pt x="4845" y="1877"/>
                    </a:lnTo>
                    <a:lnTo>
                      <a:pt x="4898" y="1823"/>
                    </a:lnTo>
                    <a:lnTo>
                      <a:pt x="4952" y="1786"/>
                    </a:lnTo>
                    <a:lnTo>
                      <a:pt x="5005" y="1732"/>
                    </a:lnTo>
                    <a:lnTo>
                      <a:pt x="5032" y="1660"/>
                    </a:lnTo>
                    <a:lnTo>
                      <a:pt x="5032" y="1426"/>
                    </a:lnTo>
                    <a:lnTo>
                      <a:pt x="5005" y="1281"/>
                    </a:lnTo>
                    <a:lnTo>
                      <a:pt x="4925" y="1155"/>
                    </a:lnTo>
                    <a:lnTo>
                      <a:pt x="4845" y="1065"/>
                    </a:lnTo>
                    <a:lnTo>
                      <a:pt x="4711" y="956"/>
                    </a:lnTo>
                    <a:lnTo>
                      <a:pt x="4497" y="776"/>
                    </a:lnTo>
                    <a:lnTo>
                      <a:pt x="4470" y="650"/>
                    </a:lnTo>
                    <a:lnTo>
                      <a:pt x="4256" y="433"/>
                    </a:lnTo>
                    <a:lnTo>
                      <a:pt x="4068" y="271"/>
                    </a:lnTo>
                    <a:lnTo>
                      <a:pt x="3961" y="235"/>
                    </a:lnTo>
                    <a:lnTo>
                      <a:pt x="3908" y="198"/>
                    </a:lnTo>
                    <a:lnTo>
                      <a:pt x="3828" y="180"/>
                    </a:lnTo>
                    <a:lnTo>
                      <a:pt x="3720" y="162"/>
                    </a:lnTo>
                    <a:lnTo>
                      <a:pt x="3560" y="162"/>
                    </a:lnTo>
                    <a:lnTo>
                      <a:pt x="3346" y="126"/>
                    </a:lnTo>
                    <a:lnTo>
                      <a:pt x="3078" y="108"/>
                    </a:lnTo>
                    <a:lnTo>
                      <a:pt x="2784" y="54"/>
                    </a:lnTo>
                    <a:lnTo>
                      <a:pt x="2596" y="18"/>
                    </a:lnTo>
                    <a:lnTo>
                      <a:pt x="2462" y="0"/>
                    </a:lnTo>
                    <a:lnTo>
                      <a:pt x="2195" y="0"/>
                    </a:lnTo>
                    <a:lnTo>
                      <a:pt x="2007" y="36"/>
                    </a:lnTo>
                    <a:lnTo>
                      <a:pt x="1820" y="108"/>
                    </a:lnTo>
                    <a:lnTo>
                      <a:pt x="1659" y="217"/>
                    </a:lnTo>
                    <a:lnTo>
                      <a:pt x="1552" y="307"/>
                    </a:lnTo>
                    <a:lnTo>
                      <a:pt x="1419" y="415"/>
                    </a:lnTo>
                    <a:lnTo>
                      <a:pt x="1285" y="469"/>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565" name="形状"/>
              <p:cNvSpPr/>
              <p:nvPr/>
            </p:nvSpPr>
            <p:spPr>
              <a:xfrm flipH="1">
                <a:off x="2809" y="255021"/>
                <a:ext cx="563929" cy="4877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878" y="19676"/>
                    </a:moveTo>
                    <a:lnTo>
                      <a:pt x="2824" y="19704"/>
                    </a:lnTo>
                    <a:lnTo>
                      <a:pt x="2744" y="19704"/>
                    </a:lnTo>
                    <a:lnTo>
                      <a:pt x="2663" y="19731"/>
                    </a:lnTo>
                    <a:lnTo>
                      <a:pt x="2582" y="19786"/>
                    </a:lnTo>
                    <a:lnTo>
                      <a:pt x="2529" y="19869"/>
                    </a:lnTo>
                    <a:lnTo>
                      <a:pt x="2421" y="19896"/>
                    </a:lnTo>
                    <a:lnTo>
                      <a:pt x="2313" y="20006"/>
                    </a:lnTo>
                    <a:lnTo>
                      <a:pt x="2125" y="20144"/>
                    </a:lnTo>
                    <a:lnTo>
                      <a:pt x="1910" y="20198"/>
                    </a:lnTo>
                    <a:lnTo>
                      <a:pt x="1748" y="20226"/>
                    </a:lnTo>
                    <a:lnTo>
                      <a:pt x="1157" y="20226"/>
                    </a:lnTo>
                    <a:lnTo>
                      <a:pt x="968" y="20253"/>
                    </a:lnTo>
                    <a:lnTo>
                      <a:pt x="753" y="20308"/>
                    </a:lnTo>
                    <a:lnTo>
                      <a:pt x="592" y="20391"/>
                    </a:lnTo>
                    <a:lnTo>
                      <a:pt x="323" y="20446"/>
                    </a:lnTo>
                    <a:lnTo>
                      <a:pt x="215" y="20473"/>
                    </a:lnTo>
                    <a:lnTo>
                      <a:pt x="108" y="20528"/>
                    </a:lnTo>
                    <a:lnTo>
                      <a:pt x="54" y="20666"/>
                    </a:lnTo>
                    <a:lnTo>
                      <a:pt x="0" y="20831"/>
                    </a:lnTo>
                    <a:lnTo>
                      <a:pt x="0" y="21133"/>
                    </a:lnTo>
                    <a:lnTo>
                      <a:pt x="269" y="21243"/>
                    </a:lnTo>
                    <a:lnTo>
                      <a:pt x="592" y="21325"/>
                    </a:lnTo>
                    <a:lnTo>
                      <a:pt x="968" y="21353"/>
                    </a:lnTo>
                    <a:lnTo>
                      <a:pt x="1318" y="21380"/>
                    </a:lnTo>
                    <a:lnTo>
                      <a:pt x="1937" y="21380"/>
                    </a:lnTo>
                    <a:lnTo>
                      <a:pt x="2206" y="21435"/>
                    </a:lnTo>
                    <a:lnTo>
                      <a:pt x="2394" y="21435"/>
                    </a:lnTo>
                    <a:lnTo>
                      <a:pt x="4654" y="21215"/>
                    </a:lnTo>
                    <a:lnTo>
                      <a:pt x="4654" y="21380"/>
                    </a:lnTo>
                    <a:lnTo>
                      <a:pt x="4707" y="21545"/>
                    </a:lnTo>
                    <a:lnTo>
                      <a:pt x="5084" y="21600"/>
                    </a:lnTo>
                    <a:lnTo>
                      <a:pt x="6456" y="21600"/>
                    </a:lnTo>
                    <a:lnTo>
                      <a:pt x="6456" y="21435"/>
                    </a:lnTo>
                    <a:lnTo>
                      <a:pt x="6483" y="21270"/>
                    </a:lnTo>
                    <a:lnTo>
                      <a:pt x="6483" y="20253"/>
                    </a:lnTo>
                    <a:lnTo>
                      <a:pt x="6429" y="20061"/>
                    </a:lnTo>
                    <a:lnTo>
                      <a:pt x="6187" y="19731"/>
                    </a:lnTo>
                    <a:lnTo>
                      <a:pt x="6079" y="19621"/>
                    </a:lnTo>
                    <a:lnTo>
                      <a:pt x="5918" y="19347"/>
                    </a:lnTo>
                    <a:lnTo>
                      <a:pt x="5810" y="19154"/>
                    </a:lnTo>
                    <a:lnTo>
                      <a:pt x="5810" y="19319"/>
                    </a:lnTo>
                    <a:lnTo>
                      <a:pt x="5703" y="19594"/>
                    </a:lnTo>
                    <a:lnTo>
                      <a:pt x="5487" y="19759"/>
                    </a:lnTo>
                    <a:lnTo>
                      <a:pt x="5407" y="19841"/>
                    </a:lnTo>
                    <a:lnTo>
                      <a:pt x="5326" y="19869"/>
                    </a:lnTo>
                    <a:lnTo>
                      <a:pt x="5272" y="19896"/>
                    </a:lnTo>
                    <a:lnTo>
                      <a:pt x="5057" y="19924"/>
                    </a:lnTo>
                    <a:lnTo>
                      <a:pt x="4815" y="19951"/>
                    </a:lnTo>
                    <a:lnTo>
                      <a:pt x="4573" y="20006"/>
                    </a:lnTo>
                    <a:lnTo>
                      <a:pt x="4385" y="20034"/>
                    </a:lnTo>
                    <a:lnTo>
                      <a:pt x="4169" y="20116"/>
                    </a:lnTo>
                    <a:lnTo>
                      <a:pt x="3927" y="20171"/>
                    </a:lnTo>
                    <a:lnTo>
                      <a:pt x="3712" y="20253"/>
                    </a:lnTo>
                    <a:lnTo>
                      <a:pt x="3470" y="20308"/>
                    </a:lnTo>
                    <a:lnTo>
                      <a:pt x="3362" y="20336"/>
                    </a:lnTo>
                    <a:lnTo>
                      <a:pt x="3255" y="20418"/>
                    </a:lnTo>
                    <a:lnTo>
                      <a:pt x="3174" y="20446"/>
                    </a:lnTo>
                    <a:lnTo>
                      <a:pt x="3067" y="20446"/>
                    </a:lnTo>
                    <a:lnTo>
                      <a:pt x="2959" y="20473"/>
                    </a:lnTo>
                    <a:lnTo>
                      <a:pt x="2878" y="20446"/>
                    </a:lnTo>
                    <a:lnTo>
                      <a:pt x="2798" y="20391"/>
                    </a:lnTo>
                    <a:lnTo>
                      <a:pt x="2690" y="20281"/>
                    </a:lnTo>
                    <a:lnTo>
                      <a:pt x="2690" y="20198"/>
                    </a:lnTo>
                    <a:lnTo>
                      <a:pt x="2717" y="20144"/>
                    </a:lnTo>
                    <a:lnTo>
                      <a:pt x="2744" y="20034"/>
                    </a:lnTo>
                    <a:lnTo>
                      <a:pt x="2798" y="19979"/>
                    </a:lnTo>
                    <a:lnTo>
                      <a:pt x="2824" y="19924"/>
                    </a:lnTo>
                    <a:lnTo>
                      <a:pt x="2878" y="19759"/>
                    </a:lnTo>
                    <a:lnTo>
                      <a:pt x="2878" y="19676"/>
                    </a:lnTo>
                    <a:close/>
                    <a:moveTo>
                      <a:pt x="18695" y="12614"/>
                    </a:moveTo>
                    <a:lnTo>
                      <a:pt x="18776" y="12751"/>
                    </a:lnTo>
                    <a:lnTo>
                      <a:pt x="18910" y="12834"/>
                    </a:lnTo>
                    <a:lnTo>
                      <a:pt x="19018" y="12944"/>
                    </a:lnTo>
                    <a:lnTo>
                      <a:pt x="19206" y="13026"/>
                    </a:lnTo>
                    <a:lnTo>
                      <a:pt x="19340" y="13108"/>
                    </a:lnTo>
                    <a:lnTo>
                      <a:pt x="19556" y="13218"/>
                    </a:lnTo>
                    <a:lnTo>
                      <a:pt x="19744" y="13301"/>
                    </a:lnTo>
                    <a:lnTo>
                      <a:pt x="19905" y="13411"/>
                    </a:lnTo>
                    <a:lnTo>
                      <a:pt x="20067" y="13603"/>
                    </a:lnTo>
                    <a:lnTo>
                      <a:pt x="20255" y="13768"/>
                    </a:lnTo>
                    <a:lnTo>
                      <a:pt x="20470" y="13878"/>
                    </a:lnTo>
                    <a:lnTo>
                      <a:pt x="20632" y="13988"/>
                    </a:lnTo>
                    <a:lnTo>
                      <a:pt x="20820" y="14070"/>
                    </a:lnTo>
                    <a:lnTo>
                      <a:pt x="20981" y="14098"/>
                    </a:lnTo>
                    <a:lnTo>
                      <a:pt x="21116" y="14098"/>
                    </a:lnTo>
                    <a:lnTo>
                      <a:pt x="21197" y="14070"/>
                    </a:lnTo>
                    <a:lnTo>
                      <a:pt x="21304" y="14015"/>
                    </a:lnTo>
                    <a:lnTo>
                      <a:pt x="21331" y="13988"/>
                    </a:lnTo>
                    <a:lnTo>
                      <a:pt x="21358" y="13988"/>
                    </a:lnTo>
                    <a:lnTo>
                      <a:pt x="21385" y="13933"/>
                    </a:lnTo>
                    <a:lnTo>
                      <a:pt x="21412" y="13905"/>
                    </a:lnTo>
                    <a:lnTo>
                      <a:pt x="21439" y="13905"/>
                    </a:lnTo>
                    <a:lnTo>
                      <a:pt x="21439" y="13878"/>
                    </a:lnTo>
                    <a:lnTo>
                      <a:pt x="21466" y="13850"/>
                    </a:lnTo>
                    <a:lnTo>
                      <a:pt x="21519" y="13850"/>
                    </a:lnTo>
                    <a:lnTo>
                      <a:pt x="21600" y="13768"/>
                    </a:lnTo>
                    <a:lnTo>
                      <a:pt x="21573" y="13466"/>
                    </a:lnTo>
                    <a:lnTo>
                      <a:pt x="21519" y="13191"/>
                    </a:lnTo>
                    <a:lnTo>
                      <a:pt x="21439" y="12916"/>
                    </a:lnTo>
                    <a:lnTo>
                      <a:pt x="21358" y="12669"/>
                    </a:lnTo>
                    <a:lnTo>
                      <a:pt x="21143" y="12229"/>
                    </a:lnTo>
                    <a:lnTo>
                      <a:pt x="20928" y="11817"/>
                    </a:lnTo>
                    <a:lnTo>
                      <a:pt x="20739" y="11515"/>
                    </a:lnTo>
                    <a:lnTo>
                      <a:pt x="20497" y="11267"/>
                    </a:lnTo>
                    <a:lnTo>
                      <a:pt x="20309" y="11102"/>
                    </a:lnTo>
                    <a:lnTo>
                      <a:pt x="20121" y="10965"/>
                    </a:lnTo>
                    <a:lnTo>
                      <a:pt x="20013" y="10882"/>
                    </a:lnTo>
                    <a:lnTo>
                      <a:pt x="19878" y="10800"/>
                    </a:lnTo>
                    <a:lnTo>
                      <a:pt x="19771" y="10690"/>
                    </a:lnTo>
                    <a:lnTo>
                      <a:pt x="19609" y="10608"/>
                    </a:lnTo>
                    <a:lnTo>
                      <a:pt x="19502" y="10525"/>
                    </a:lnTo>
                    <a:lnTo>
                      <a:pt x="19340" y="10415"/>
                    </a:lnTo>
                    <a:lnTo>
                      <a:pt x="19233" y="10333"/>
                    </a:lnTo>
                    <a:lnTo>
                      <a:pt x="19098" y="10278"/>
                    </a:lnTo>
                    <a:lnTo>
                      <a:pt x="19340" y="10003"/>
                    </a:lnTo>
                    <a:lnTo>
                      <a:pt x="19233" y="9838"/>
                    </a:lnTo>
                    <a:lnTo>
                      <a:pt x="19071" y="9646"/>
                    </a:lnTo>
                    <a:lnTo>
                      <a:pt x="18964" y="9481"/>
                    </a:lnTo>
                    <a:lnTo>
                      <a:pt x="18695" y="9151"/>
                    </a:lnTo>
                    <a:lnTo>
                      <a:pt x="18534" y="9041"/>
                    </a:lnTo>
                    <a:lnTo>
                      <a:pt x="18345" y="8959"/>
                    </a:lnTo>
                    <a:lnTo>
                      <a:pt x="18184" y="8931"/>
                    </a:lnTo>
                    <a:lnTo>
                      <a:pt x="17969" y="9151"/>
                    </a:lnTo>
                    <a:lnTo>
                      <a:pt x="17780" y="9151"/>
                    </a:lnTo>
                    <a:lnTo>
                      <a:pt x="17619" y="9234"/>
                    </a:lnTo>
                    <a:lnTo>
                      <a:pt x="17404" y="9316"/>
                    </a:lnTo>
                    <a:lnTo>
                      <a:pt x="17027" y="9591"/>
                    </a:lnTo>
                    <a:lnTo>
                      <a:pt x="16893" y="9728"/>
                    </a:lnTo>
                    <a:lnTo>
                      <a:pt x="16785" y="9893"/>
                    </a:lnTo>
                    <a:lnTo>
                      <a:pt x="16731" y="10058"/>
                    </a:lnTo>
                    <a:lnTo>
                      <a:pt x="16785" y="10003"/>
                    </a:lnTo>
                    <a:lnTo>
                      <a:pt x="17027" y="10003"/>
                    </a:lnTo>
                    <a:lnTo>
                      <a:pt x="17189" y="10085"/>
                    </a:lnTo>
                    <a:lnTo>
                      <a:pt x="17377" y="10195"/>
                    </a:lnTo>
                    <a:lnTo>
                      <a:pt x="17565" y="10415"/>
                    </a:lnTo>
                    <a:lnTo>
                      <a:pt x="18049" y="10910"/>
                    </a:lnTo>
                    <a:lnTo>
                      <a:pt x="18345" y="11185"/>
                    </a:lnTo>
                    <a:lnTo>
                      <a:pt x="18453" y="11240"/>
                    </a:lnTo>
                    <a:lnTo>
                      <a:pt x="18560" y="11350"/>
                    </a:lnTo>
                    <a:lnTo>
                      <a:pt x="18668" y="11432"/>
                    </a:lnTo>
                    <a:lnTo>
                      <a:pt x="18776" y="11487"/>
                    </a:lnTo>
                    <a:lnTo>
                      <a:pt x="18856" y="11597"/>
                    </a:lnTo>
                    <a:lnTo>
                      <a:pt x="18991" y="11679"/>
                    </a:lnTo>
                    <a:lnTo>
                      <a:pt x="19045" y="11762"/>
                    </a:lnTo>
                    <a:lnTo>
                      <a:pt x="19125" y="11899"/>
                    </a:lnTo>
                    <a:lnTo>
                      <a:pt x="19071" y="11954"/>
                    </a:lnTo>
                    <a:lnTo>
                      <a:pt x="19018" y="12037"/>
                    </a:lnTo>
                    <a:lnTo>
                      <a:pt x="18964" y="12147"/>
                    </a:lnTo>
                    <a:lnTo>
                      <a:pt x="18910" y="12229"/>
                    </a:lnTo>
                    <a:lnTo>
                      <a:pt x="18829" y="12311"/>
                    </a:lnTo>
                    <a:lnTo>
                      <a:pt x="18776" y="12421"/>
                    </a:lnTo>
                    <a:lnTo>
                      <a:pt x="18722" y="12504"/>
                    </a:lnTo>
                    <a:lnTo>
                      <a:pt x="18695" y="12614"/>
                    </a:lnTo>
                    <a:close/>
                    <a:moveTo>
                      <a:pt x="6375" y="962"/>
                    </a:moveTo>
                    <a:lnTo>
                      <a:pt x="6779" y="1429"/>
                    </a:lnTo>
                    <a:lnTo>
                      <a:pt x="7048" y="1264"/>
                    </a:lnTo>
                    <a:lnTo>
                      <a:pt x="7290" y="1099"/>
                    </a:lnTo>
                    <a:lnTo>
                      <a:pt x="7532" y="989"/>
                    </a:lnTo>
                    <a:lnTo>
                      <a:pt x="7747" y="852"/>
                    </a:lnTo>
                    <a:lnTo>
                      <a:pt x="7989" y="742"/>
                    </a:lnTo>
                    <a:lnTo>
                      <a:pt x="8204" y="632"/>
                    </a:lnTo>
                    <a:lnTo>
                      <a:pt x="8688" y="522"/>
                    </a:lnTo>
                    <a:lnTo>
                      <a:pt x="8931" y="82"/>
                    </a:lnTo>
                    <a:lnTo>
                      <a:pt x="8124" y="0"/>
                    </a:lnTo>
                    <a:lnTo>
                      <a:pt x="8043" y="220"/>
                    </a:lnTo>
                    <a:lnTo>
                      <a:pt x="7801" y="247"/>
                    </a:lnTo>
                    <a:lnTo>
                      <a:pt x="7532" y="275"/>
                    </a:lnTo>
                    <a:lnTo>
                      <a:pt x="7317" y="357"/>
                    </a:lnTo>
                    <a:lnTo>
                      <a:pt x="7074" y="467"/>
                    </a:lnTo>
                    <a:lnTo>
                      <a:pt x="6859" y="577"/>
                    </a:lnTo>
                    <a:lnTo>
                      <a:pt x="6698" y="715"/>
                    </a:lnTo>
                    <a:lnTo>
                      <a:pt x="6536" y="824"/>
                    </a:lnTo>
                    <a:lnTo>
                      <a:pt x="6375" y="962"/>
                    </a:lnTo>
                    <a:close/>
                    <a:moveTo>
                      <a:pt x="6241" y="1099"/>
                    </a:moveTo>
                    <a:lnTo>
                      <a:pt x="6563" y="1621"/>
                    </a:lnTo>
                    <a:lnTo>
                      <a:pt x="5945" y="2144"/>
                    </a:lnTo>
                    <a:lnTo>
                      <a:pt x="5783" y="2308"/>
                    </a:lnTo>
                    <a:lnTo>
                      <a:pt x="5649" y="2144"/>
                    </a:lnTo>
                    <a:lnTo>
                      <a:pt x="5595" y="2089"/>
                    </a:lnTo>
                    <a:lnTo>
                      <a:pt x="5568" y="2034"/>
                    </a:lnTo>
                    <a:lnTo>
                      <a:pt x="5541" y="1951"/>
                    </a:lnTo>
                    <a:lnTo>
                      <a:pt x="5487" y="1841"/>
                    </a:lnTo>
                    <a:lnTo>
                      <a:pt x="5461" y="1814"/>
                    </a:lnTo>
                    <a:lnTo>
                      <a:pt x="5434" y="1759"/>
                    </a:lnTo>
                    <a:lnTo>
                      <a:pt x="5407" y="1676"/>
                    </a:lnTo>
                    <a:lnTo>
                      <a:pt x="5434" y="1621"/>
                    </a:lnTo>
                    <a:lnTo>
                      <a:pt x="5595" y="1511"/>
                    </a:lnTo>
                    <a:lnTo>
                      <a:pt x="5730" y="1429"/>
                    </a:lnTo>
                    <a:lnTo>
                      <a:pt x="5999" y="1319"/>
                    </a:lnTo>
                    <a:lnTo>
                      <a:pt x="6106" y="1237"/>
                    </a:lnTo>
                    <a:lnTo>
                      <a:pt x="6241" y="1099"/>
                    </a:lnTo>
                    <a:close/>
                  </a:path>
                </a:pathLst>
              </a:custGeom>
              <a:solidFill>
                <a:srgbClr val="663300"/>
              </a:solidFill>
              <a:ln w="12700" cap="flat">
                <a:noFill/>
                <a:miter lim="400000"/>
              </a:ln>
              <a:effectLst/>
            </p:spPr>
            <p:txBody>
              <a:bodyPr wrap="square" lIns="45719" tIns="45719" rIns="45719" bIns="45719" numCol="1" anchor="t">
                <a:noAutofit/>
              </a:bodyPr>
              <a:lstStyle/>
              <a:p>
                <a:pPr/>
              </a:p>
            </p:txBody>
          </p:sp>
          <p:sp>
            <p:nvSpPr>
              <p:cNvPr id="566" name="形状"/>
              <p:cNvSpPr/>
              <p:nvPr/>
            </p:nvSpPr>
            <p:spPr>
              <a:xfrm flipH="1">
                <a:off x="397488" y="687503"/>
                <a:ext cx="169250" cy="55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90" y="4611"/>
                    </a:moveTo>
                    <a:lnTo>
                      <a:pt x="9411" y="4854"/>
                    </a:lnTo>
                    <a:lnTo>
                      <a:pt x="9142" y="4854"/>
                    </a:lnTo>
                    <a:lnTo>
                      <a:pt x="8873" y="5097"/>
                    </a:lnTo>
                    <a:lnTo>
                      <a:pt x="8604" y="5582"/>
                    </a:lnTo>
                    <a:lnTo>
                      <a:pt x="8425" y="6310"/>
                    </a:lnTo>
                    <a:lnTo>
                      <a:pt x="8066" y="6553"/>
                    </a:lnTo>
                    <a:lnTo>
                      <a:pt x="7708" y="7524"/>
                    </a:lnTo>
                    <a:lnTo>
                      <a:pt x="7080" y="8737"/>
                    </a:lnTo>
                    <a:lnTo>
                      <a:pt x="6363" y="9222"/>
                    </a:lnTo>
                    <a:lnTo>
                      <a:pt x="5826" y="9465"/>
                    </a:lnTo>
                    <a:lnTo>
                      <a:pt x="3854" y="9465"/>
                    </a:lnTo>
                    <a:lnTo>
                      <a:pt x="3227" y="9708"/>
                    </a:lnTo>
                    <a:lnTo>
                      <a:pt x="2510" y="10193"/>
                    </a:lnTo>
                    <a:lnTo>
                      <a:pt x="1972" y="10921"/>
                    </a:lnTo>
                    <a:lnTo>
                      <a:pt x="1076" y="11407"/>
                    </a:lnTo>
                    <a:lnTo>
                      <a:pt x="717" y="11649"/>
                    </a:lnTo>
                    <a:lnTo>
                      <a:pt x="359" y="12135"/>
                    </a:lnTo>
                    <a:lnTo>
                      <a:pt x="179" y="13348"/>
                    </a:lnTo>
                    <a:lnTo>
                      <a:pt x="0" y="14804"/>
                    </a:lnTo>
                    <a:lnTo>
                      <a:pt x="0" y="17474"/>
                    </a:lnTo>
                    <a:lnTo>
                      <a:pt x="896" y="18445"/>
                    </a:lnTo>
                    <a:lnTo>
                      <a:pt x="1972" y="19173"/>
                    </a:lnTo>
                    <a:lnTo>
                      <a:pt x="3227" y="19416"/>
                    </a:lnTo>
                    <a:lnTo>
                      <a:pt x="4392" y="19658"/>
                    </a:lnTo>
                    <a:lnTo>
                      <a:pt x="6453" y="19658"/>
                    </a:lnTo>
                    <a:lnTo>
                      <a:pt x="7349" y="20144"/>
                    </a:lnTo>
                    <a:lnTo>
                      <a:pt x="7977" y="20144"/>
                    </a:lnTo>
                    <a:lnTo>
                      <a:pt x="15505" y="18202"/>
                    </a:lnTo>
                    <a:lnTo>
                      <a:pt x="15505" y="19658"/>
                    </a:lnTo>
                    <a:lnTo>
                      <a:pt x="15685" y="21115"/>
                    </a:lnTo>
                    <a:lnTo>
                      <a:pt x="16939" y="21600"/>
                    </a:lnTo>
                    <a:lnTo>
                      <a:pt x="21510" y="21600"/>
                    </a:lnTo>
                    <a:lnTo>
                      <a:pt x="21510" y="20144"/>
                    </a:lnTo>
                    <a:lnTo>
                      <a:pt x="21600" y="18688"/>
                    </a:lnTo>
                    <a:lnTo>
                      <a:pt x="21600" y="9708"/>
                    </a:lnTo>
                    <a:lnTo>
                      <a:pt x="21421" y="8009"/>
                    </a:lnTo>
                    <a:lnTo>
                      <a:pt x="20614" y="5097"/>
                    </a:lnTo>
                    <a:lnTo>
                      <a:pt x="20256" y="4126"/>
                    </a:lnTo>
                    <a:lnTo>
                      <a:pt x="19718" y="1699"/>
                    </a:lnTo>
                    <a:lnTo>
                      <a:pt x="19359" y="0"/>
                    </a:lnTo>
                    <a:lnTo>
                      <a:pt x="19359" y="1456"/>
                    </a:lnTo>
                    <a:lnTo>
                      <a:pt x="19001" y="3883"/>
                    </a:lnTo>
                    <a:lnTo>
                      <a:pt x="18284" y="5339"/>
                    </a:lnTo>
                    <a:lnTo>
                      <a:pt x="18015" y="6067"/>
                    </a:lnTo>
                    <a:lnTo>
                      <a:pt x="17746" y="6310"/>
                    </a:lnTo>
                    <a:lnTo>
                      <a:pt x="17567" y="6553"/>
                    </a:lnTo>
                    <a:lnTo>
                      <a:pt x="16850" y="6796"/>
                    </a:lnTo>
                    <a:lnTo>
                      <a:pt x="16043" y="7038"/>
                    </a:lnTo>
                    <a:lnTo>
                      <a:pt x="15237" y="7524"/>
                    </a:lnTo>
                    <a:lnTo>
                      <a:pt x="14609" y="7766"/>
                    </a:lnTo>
                    <a:lnTo>
                      <a:pt x="13892" y="8494"/>
                    </a:lnTo>
                    <a:lnTo>
                      <a:pt x="13085" y="8980"/>
                    </a:lnTo>
                    <a:lnTo>
                      <a:pt x="12368" y="9708"/>
                    </a:lnTo>
                    <a:lnTo>
                      <a:pt x="11562" y="10193"/>
                    </a:lnTo>
                    <a:lnTo>
                      <a:pt x="11203" y="10436"/>
                    </a:lnTo>
                    <a:lnTo>
                      <a:pt x="10845" y="11164"/>
                    </a:lnTo>
                    <a:lnTo>
                      <a:pt x="10576" y="11407"/>
                    </a:lnTo>
                    <a:lnTo>
                      <a:pt x="10217" y="11407"/>
                    </a:lnTo>
                    <a:lnTo>
                      <a:pt x="9859" y="11649"/>
                    </a:lnTo>
                    <a:lnTo>
                      <a:pt x="9590" y="11407"/>
                    </a:lnTo>
                    <a:lnTo>
                      <a:pt x="9321" y="10921"/>
                    </a:lnTo>
                    <a:lnTo>
                      <a:pt x="8963" y="9951"/>
                    </a:lnTo>
                    <a:lnTo>
                      <a:pt x="8963" y="9222"/>
                    </a:lnTo>
                    <a:lnTo>
                      <a:pt x="9052" y="8737"/>
                    </a:lnTo>
                    <a:lnTo>
                      <a:pt x="9142" y="7766"/>
                    </a:lnTo>
                    <a:lnTo>
                      <a:pt x="9321" y="7281"/>
                    </a:lnTo>
                    <a:lnTo>
                      <a:pt x="9411" y="6796"/>
                    </a:lnTo>
                    <a:lnTo>
                      <a:pt x="9590" y="5339"/>
                    </a:lnTo>
                    <a:lnTo>
                      <a:pt x="9590" y="4611"/>
                    </a:lnTo>
                  </a:path>
                </a:pathLst>
              </a:custGeom>
              <a:noFill/>
              <a:ln w="3175" cap="flat">
                <a:solidFill>
                  <a:srgbClr val="000000"/>
                </a:solidFill>
                <a:prstDash val="solid"/>
                <a:round/>
              </a:ln>
              <a:effectLst/>
            </p:spPr>
            <p:txBody>
              <a:bodyPr wrap="square" lIns="45719" tIns="45719" rIns="45719" bIns="45719" numCol="1" anchor="t">
                <a:noAutofit/>
              </a:bodyPr>
              <a:lstStyle/>
              <a:p>
                <a:pPr/>
              </a:p>
            </p:txBody>
          </p:sp>
          <p:sp>
            <p:nvSpPr>
              <p:cNvPr id="567" name="形状"/>
              <p:cNvSpPr/>
              <p:nvPr/>
            </p:nvSpPr>
            <p:spPr>
              <a:xfrm flipH="1">
                <a:off x="2809" y="456681"/>
                <a:ext cx="127113" cy="116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712" y="15396"/>
                    </a:moveTo>
                    <a:lnTo>
                      <a:pt x="9070" y="15970"/>
                    </a:lnTo>
                    <a:lnTo>
                      <a:pt x="9666" y="16315"/>
                    </a:lnTo>
                    <a:lnTo>
                      <a:pt x="10144" y="16774"/>
                    </a:lnTo>
                    <a:lnTo>
                      <a:pt x="10979" y="17119"/>
                    </a:lnTo>
                    <a:lnTo>
                      <a:pt x="11576" y="17464"/>
                    </a:lnTo>
                    <a:lnTo>
                      <a:pt x="12530" y="17923"/>
                    </a:lnTo>
                    <a:lnTo>
                      <a:pt x="13366" y="18268"/>
                    </a:lnTo>
                    <a:lnTo>
                      <a:pt x="14082" y="18728"/>
                    </a:lnTo>
                    <a:lnTo>
                      <a:pt x="14798" y="19532"/>
                    </a:lnTo>
                    <a:lnTo>
                      <a:pt x="15633" y="20221"/>
                    </a:lnTo>
                    <a:lnTo>
                      <a:pt x="16588" y="20681"/>
                    </a:lnTo>
                    <a:lnTo>
                      <a:pt x="17304" y="21140"/>
                    </a:lnTo>
                    <a:lnTo>
                      <a:pt x="18139" y="21485"/>
                    </a:lnTo>
                    <a:lnTo>
                      <a:pt x="18855" y="21600"/>
                    </a:lnTo>
                    <a:lnTo>
                      <a:pt x="19452" y="21600"/>
                    </a:lnTo>
                    <a:lnTo>
                      <a:pt x="19810" y="21485"/>
                    </a:lnTo>
                    <a:lnTo>
                      <a:pt x="20287" y="21255"/>
                    </a:lnTo>
                    <a:lnTo>
                      <a:pt x="20407" y="21140"/>
                    </a:lnTo>
                    <a:lnTo>
                      <a:pt x="20526" y="21140"/>
                    </a:lnTo>
                    <a:lnTo>
                      <a:pt x="20645" y="20911"/>
                    </a:lnTo>
                    <a:lnTo>
                      <a:pt x="20765" y="20796"/>
                    </a:lnTo>
                    <a:lnTo>
                      <a:pt x="20884" y="20796"/>
                    </a:lnTo>
                    <a:lnTo>
                      <a:pt x="20884" y="20681"/>
                    </a:lnTo>
                    <a:lnTo>
                      <a:pt x="21003" y="20566"/>
                    </a:lnTo>
                    <a:lnTo>
                      <a:pt x="21242" y="20566"/>
                    </a:lnTo>
                    <a:lnTo>
                      <a:pt x="21600" y="20221"/>
                    </a:lnTo>
                    <a:lnTo>
                      <a:pt x="21481" y="18957"/>
                    </a:lnTo>
                    <a:lnTo>
                      <a:pt x="21242" y="17809"/>
                    </a:lnTo>
                    <a:lnTo>
                      <a:pt x="20884" y="16660"/>
                    </a:lnTo>
                    <a:lnTo>
                      <a:pt x="20526" y="15626"/>
                    </a:lnTo>
                    <a:lnTo>
                      <a:pt x="19571" y="13787"/>
                    </a:lnTo>
                    <a:lnTo>
                      <a:pt x="18617" y="12064"/>
                    </a:lnTo>
                    <a:lnTo>
                      <a:pt x="17781" y="10800"/>
                    </a:lnTo>
                    <a:lnTo>
                      <a:pt x="16707" y="9766"/>
                    </a:lnTo>
                    <a:lnTo>
                      <a:pt x="15872" y="9077"/>
                    </a:lnTo>
                    <a:lnTo>
                      <a:pt x="15036" y="8502"/>
                    </a:lnTo>
                    <a:lnTo>
                      <a:pt x="14559" y="8157"/>
                    </a:lnTo>
                    <a:lnTo>
                      <a:pt x="13962" y="7813"/>
                    </a:lnTo>
                    <a:lnTo>
                      <a:pt x="13485" y="7353"/>
                    </a:lnTo>
                    <a:lnTo>
                      <a:pt x="12769" y="7009"/>
                    </a:lnTo>
                    <a:lnTo>
                      <a:pt x="12292" y="6664"/>
                    </a:lnTo>
                    <a:lnTo>
                      <a:pt x="11576" y="6204"/>
                    </a:lnTo>
                    <a:lnTo>
                      <a:pt x="11098" y="5860"/>
                    </a:lnTo>
                    <a:lnTo>
                      <a:pt x="10502" y="5630"/>
                    </a:lnTo>
                    <a:lnTo>
                      <a:pt x="11576" y="4481"/>
                    </a:lnTo>
                    <a:lnTo>
                      <a:pt x="11098" y="3791"/>
                    </a:lnTo>
                    <a:lnTo>
                      <a:pt x="10382" y="2987"/>
                    </a:lnTo>
                    <a:lnTo>
                      <a:pt x="9905" y="2298"/>
                    </a:lnTo>
                    <a:lnTo>
                      <a:pt x="8712" y="919"/>
                    </a:lnTo>
                    <a:lnTo>
                      <a:pt x="7996" y="460"/>
                    </a:lnTo>
                    <a:lnTo>
                      <a:pt x="7160" y="115"/>
                    </a:lnTo>
                    <a:lnTo>
                      <a:pt x="6444" y="0"/>
                    </a:lnTo>
                    <a:lnTo>
                      <a:pt x="5490" y="919"/>
                    </a:lnTo>
                    <a:lnTo>
                      <a:pt x="4654" y="919"/>
                    </a:lnTo>
                    <a:lnTo>
                      <a:pt x="3938" y="1264"/>
                    </a:lnTo>
                    <a:lnTo>
                      <a:pt x="2983" y="1609"/>
                    </a:lnTo>
                    <a:lnTo>
                      <a:pt x="1313" y="2757"/>
                    </a:lnTo>
                    <a:lnTo>
                      <a:pt x="716" y="3332"/>
                    </a:lnTo>
                    <a:lnTo>
                      <a:pt x="239" y="4021"/>
                    </a:lnTo>
                    <a:lnTo>
                      <a:pt x="0" y="4711"/>
                    </a:lnTo>
                    <a:lnTo>
                      <a:pt x="239" y="4481"/>
                    </a:lnTo>
                    <a:lnTo>
                      <a:pt x="1313" y="4481"/>
                    </a:lnTo>
                    <a:lnTo>
                      <a:pt x="2029" y="4826"/>
                    </a:lnTo>
                    <a:lnTo>
                      <a:pt x="2864" y="5285"/>
                    </a:lnTo>
                    <a:lnTo>
                      <a:pt x="3699" y="6204"/>
                    </a:lnTo>
                    <a:lnTo>
                      <a:pt x="5848" y="8272"/>
                    </a:lnTo>
                    <a:lnTo>
                      <a:pt x="7160" y="9421"/>
                    </a:lnTo>
                    <a:lnTo>
                      <a:pt x="7638" y="9651"/>
                    </a:lnTo>
                    <a:lnTo>
                      <a:pt x="8115" y="10111"/>
                    </a:lnTo>
                    <a:lnTo>
                      <a:pt x="8592" y="10455"/>
                    </a:lnTo>
                    <a:lnTo>
                      <a:pt x="9070" y="10685"/>
                    </a:lnTo>
                    <a:lnTo>
                      <a:pt x="9428" y="11145"/>
                    </a:lnTo>
                    <a:lnTo>
                      <a:pt x="10024" y="11489"/>
                    </a:lnTo>
                    <a:lnTo>
                      <a:pt x="10263" y="11834"/>
                    </a:lnTo>
                    <a:lnTo>
                      <a:pt x="10621" y="12409"/>
                    </a:lnTo>
                    <a:lnTo>
                      <a:pt x="10382" y="12638"/>
                    </a:lnTo>
                    <a:lnTo>
                      <a:pt x="10144" y="12983"/>
                    </a:lnTo>
                    <a:lnTo>
                      <a:pt x="9905" y="13443"/>
                    </a:lnTo>
                    <a:lnTo>
                      <a:pt x="9666" y="13787"/>
                    </a:lnTo>
                    <a:lnTo>
                      <a:pt x="9308" y="14132"/>
                    </a:lnTo>
                    <a:lnTo>
                      <a:pt x="9070" y="14591"/>
                    </a:lnTo>
                    <a:lnTo>
                      <a:pt x="8831" y="14936"/>
                    </a:lnTo>
                    <a:lnTo>
                      <a:pt x="8712" y="15396"/>
                    </a:lnTo>
                  </a:path>
                </a:pathLst>
              </a:custGeom>
              <a:noFill/>
              <a:ln w="3175" cap="flat">
                <a:solidFill>
                  <a:srgbClr val="000000"/>
                </a:solidFill>
                <a:prstDash val="solid"/>
                <a:round/>
              </a:ln>
              <a:effectLst/>
            </p:spPr>
            <p:txBody>
              <a:bodyPr wrap="square" lIns="45719" tIns="45719" rIns="45719" bIns="45719" numCol="1" anchor="t">
                <a:noAutofit/>
              </a:bodyPr>
              <a:lstStyle/>
              <a:p>
                <a:pPr/>
              </a:p>
            </p:txBody>
          </p:sp>
          <p:sp>
            <p:nvSpPr>
              <p:cNvPr id="568" name="形状"/>
              <p:cNvSpPr/>
              <p:nvPr/>
            </p:nvSpPr>
            <p:spPr>
              <a:xfrm flipH="1">
                <a:off x="333581" y="255021"/>
                <a:ext cx="66717" cy="322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4538"/>
                    </a:moveTo>
                    <a:lnTo>
                      <a:pt x="3411" y="21600"/>
                    </a:lnTo>
                    <a:lnTo>
                      <a:pt x="5684" y="19108"/>
                    </a:lnTo>
                    <a:lnTo>
                      <a:pt x="7731" y="16615"/>
                    </a:lnTo>
                    <a:lnTo>
                      <a:pt x="9777" y="14954"/>
                    </a:lnTo>
                    <a:lnTo>
                      <a:pt x="11596" y="12877"/>
                    </a:lnTo>
                    <a:lnTo>
                      <a:pt x="13642" y="11215"/>
                    </a:lnTo>
                    <a:lnTo>
                      <a:pt x="15461" y="9554"/>
                    </a:lnTo>
                    <a:lnTo>
                      <a:pt x="19554" y="7892"/>
                    </a:lnTo>
                    <a:lnTo>
                      <a:pt x="21600" y="1246"/>
                    </a:lnTo>
                    <a:lnTo>
                      <a:pt x="14779" y="0"/>
                    </a:lnTo>
                    <a:lnTo>
                      <a:pt x="14097" y="3323"/>
                    </a:lnTo>
                    <a:lnTo>
                      <a:pt x="12051" y="3738"/>
                    </a:lnTo>
                    <a:lnTo>
                      <a:pt x="9777" y="4154"/>
                    </a:lnTo>
                    <a:lnTo>
                      <a:pt x="7958" y="5400"/>
                    </a:lnTo>
                    <a:lnTo>
                      <a:pt x="5912" y="7062"/>
                    </a:lnTo>
                    <a:lnTo>
                      <a:pt x="4093" y="8723"/>
                    </a:lnTo>
                    <a:lnTo>
                      <a:pt x="2728" y="10800"/>
                    </a:lnTo>
                    <a:lnTo>
                      <a:pt x="1364" y="12462"/>
                    </a:lnTo>
                    <a:lnTo>
                      <a:pt x="0" y="14538"/>
                    </a:lnTo>
                  </a:path>
                </a:pathLst>
              </a:custGeom>
              <a:noFill/>
              <a:ln w="3175" cap="flat">
                <a:solidFill>
                  <a:srgbClr val="000000"/>
                </a:solidFill>
                <a:prstDash val="solid"/>
                <a:round/>
              </a:ln>
              <a:effectLst/>
            </p:spPr>
            <p:txBody>
              <a:bodyPr wrap="square" lIns="45719" tIns="45719" rIns="45719" bIns="45719" numCol="1" anchor="t">
                <a:noAutofit/>
              </a:bodyPr>
              <a:lstStyle/>
              <a:p>
                <a:pPr/>
              </a:p>
            </p:txBody>
          </p:sp>
          <p:sp>
            <p:nvSpPr>
              <p:cNvPr id="569" name="形状"/>
              <p:cNvSpPr/>
              <p:nvPr/>
            </p:nvSpPr>
            <p:spPr>
              <a:xfrm flipH="1">
                <a:off x="395381" y="279841"/>
                <a:ext cx="30199" cy="27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572" y="0"/>
                    </a:moveTo>
                    <a:lnTo>
                      <a:pt x="21600" y="9327"/>
                    </a:lnTo>
                    <a:lnTo>
                      <a:pt x="10047" y="18655"/>
                    </a:lnTo>
                    <a:lnTo>
                      <a:pt x="7033" y="21600"/>
                    </a:lnTo>
                    <a:lnTo>
                      <a:pt x="4521" y="18655"/>
                    </a:lnTo>
                    <a:lnTo>
                      <a:pt x="3516" y="17673"/>
                    </a:lnTo>
                    <a:lnTo>
                      <a:pt x="3014" y="16691"/>
                    </a:lnTo>
                    <a:lnTo>
                      <a:pt x="2512" y="15218"/>
                    </a:lnTo>
                    <a:lnTo>
                      <a:pt x="1507" y="13255"/>
                    </a:lnTo>
                    <a:lnTo>
                      <a:pt x="1005" y="12764"/>
                    </a:lnTo>
                    <a:lnTo>
                      <a:pt x="502" y="11782"/>
                    </a:lnTo>
                    <a:lnTo>
                      <a:pt x="0" y="10309"/>
                    </a:lnTo>
                    <a:lnTo>
                      <a:pt x="502" y="9327"/>
                    </a:lnTo>
                    <a:lnTo>
                      <a:pt x="3516" y="7364"/>
                    </a:lnTo>
                    <a:lnTo>
                      <a:pt x="6028" y="5891"/>
                    </a:lnTo>
                    <a:lnTo>
                      <a:pt x="11051" y="3927"/>
                    </a:lnTo>
                    <a:lnTo>
                      <a:pt x="13060" y="2455"/>
                    </a:lnTo>
                    <a:lnTo>
                      <a:pt x="15572" y="0"/>
                    </a:lnTo>
                  </a:path>
                </a:pathLst>
              </a:custGeom>
              <a:noFill/>
              <a:ln w="3175" cap="flat">
                <a:solidFill>
                  <a:srgbClr val="000000"/>
                </a:solidFill>
                <a:prstDash val="solid"/>
                <a:round/>
              </a:ln>
              <a:effectLst/>
            </p:spPr>
            <p:txBody>
              <a:bodyPr wrap="square" lIns="45719" tIns="45719" rIns="45719" bIns="45719" numCol="1" anchor="t">
                <a:noAutofit/>
              </a:bodyPr>
              <a:lstStyle/>
              <a:p>
                <a:pPr/>
              </a:p>
            </p:txBody>
          </p:sp>
          <p:sp>
            <p:nvSpPr>
              <p:cNvPr id="570" name="形状"/>
              <p:cNvSpPr/>
              <p:nvPr/>
            </p:nvSpPr>
            <p:spPr>
              <a:xfrm flipH="1">
                <a:off x="0" y="7445"/>
                <a:ext cx="530220" cy="691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40" y="3274"/>
                    </a:moveTo>
                    <a:lnTo>
                      <a:pt x="8554" y="3351"/>
                    </a:lnTo>
                    <a:lnTo>
                      <a:pt x="8697" y="3429"/>
                    </a:lnTo>
                    <a:lnTo>
                      <a:pt x="8783" y="3545"/>
                    </a:lnTo>
                    <a:lnTo>
                      <a:pt x="8897" y="3661"/>
                    </a:lnTo>
                    <a:lnTo>
                      <a:pt x="9041" y="3797"/>
                    </a:lnTo>
                    <a:lnTo>
                      <a:pt x="9126" y="3933"/>
                    </a:lnTo>
                    <a:lnTo>
                      <a:pt x="9269" y="4029"/>
                    </a:lnTo>
                    <a:lnTo>
                      <a:pt x="9355" y="4126"/>
                    </a:lnTo>
                    <a:lnTo>
                      <a:pt x="9384" y="4165"/>
                    </a:lnTo>
                    <a:lnTo>
                      <a:pt x="9527" y="4262"/>
                    </a:lnTo>
                    <a:lnTo>
                      <a:pt x="9555" y="4320"/>
                    </a:lnTo>
                    <a:lnTo>
                      <a:pt x="9670" y="4397"/>
                    </a:lnTo>
                    <a:lnTo>
                      <a:pt x="9699" y="4456"/>
                    </a:lnTo>
                    <a:lnTo>
                      <a:pt x="9784" y="4494"/>
                    </a:lnTo>
                    <a:lnTo>
                      <a:pt x="10128" y="4630"/>
                    </a:lnTo>
                    <a:lnTo>
                      <a:pt x="10471" y="4707"/>
                    </a:lnTo>
                    <a:lnTo>
                      <a:pt x="11272" y="4862"/>
                    </a:lnTo>
                    <a:lnTo>
                      <a:pt x="11701" y="4901"/>
                    </a:lnTo>
                    <a:lnTo>
                      <a:pt x="12102" y="4940"/>
                    </a:lnTo>
                    <a:lnTo>
                      <a:pt x="12474" y="5017"/>
                    </a:lnTo>
                    <a:lnTo>
                      <a:pt x="12846" y="5056"/>
                    </a:lnTo>
                    <a:lnTo>
                      <a:pt x="13246" y="5114"/>
                    </a:lnTo>
                    <a:lnTo>
                      <a:pt x="13732" y="5153"/>
                    </a:lnTo>
                    <a:lnTo>
                      <a:pt x="14190" y="5211"/>
                    </a:lnTo>
                    <a:lnTo>
                      <a:pt x="14619" y="5230"/>
                    </a:lnTo>
                    <a:lnTo>
                      <a:pt x="15106" y="5250"/>
                    </a:lnTo>
                    <a:lnTo>
                      <a:pt x="15535" y="5289"/>
                    </a:lnTo>
                    <a:lnTo>
                      <a:pt x="15993" y="5327"/>
                    </a:lnTo>
                    <a:lnTo>
                      <a:pt x="16450" y="5405"/>
                    </a:lnTo>
                    <a:lnTo>
                      <a:pt x="16479" y="5405"/>
                    </a:lnTo>
                    <a:lnTo>
                      <a:pt x="16536" y="5424"/>
                    </a:lnTo>
                    <a:lnTo>
                      <a:pt x="16565" y="5424"/>
                    </a:lnTo>
                    <a:lnTo>
                      <a:pt x="16622" y="5444"/>
                    </a:lnTo>
                    <a:lnTo>
                      <a:pt x="16708" y="5463"/>
                    </a:lnTo>
                    <a:lnTo>
                      <a:pt x="16765" y="5482"/>
                    </a:lnTo>
                    <a:lnTo>
                      <a:pt x="16879" y="5482"/>
                    </a:lnTo>
                    <a:lnTo>
                      <a:pt x="16994" y="5172"/>
                    </a:lnTo>
                    <a:lnTo>
                      <a:pt x="17108" y="4921"/>
                    </a:lnTo>
                    <a:lnTo>
                      <a:pt x="17423" y="4494"/>
                    </a:lnTo>
                    <a:lnTo>
                      <a:pt x="17595" y="4320"/>
                    </a:lnTo>
                    <a:lnTo>
                      <a:pt x="17709" y="4184"/>
                    </a:lnTo>
                    <a:lnTo>
                      <a:pt x="17824" y="4126"/>
                    </a:lnTo>
                    <a:lnTo>
                      <a:pt x="17852" y="4088"/>
                    </a:lnTo>
                    <a:lnTo>
                      <a:pt x="17709" y="4029"/>
                    </a:lnTo>
                    <a:lnTo>
                      <a:pt x="18110" y="3855"/>
                    </a:lnTo>
                    <a:lnTo>
                      <a:pt x="18424" y="3719"/>
                    </a:lnTo>
                    <a:lnTo>
                      <a:pt x="18710" y="3545"/>
                    </a:lnTo>
                    <a:lnTo>
                      <a:pt x="19225" y="3158"/>
                    </a:lnTo>
                    <a:lnTo>
                      <a:pt x="19397" y="2964"/>
                    </a:lnTo>
                    <a:lnTo>
                      <a:pt x="19626" y="2731"/>
                    </a:lnTo>
                    <a:lnTo>
                      <a:pt x="19798" y="2518"/>
                    </a:lnTo>
                    <a:lnTo>
                      <a:pt x="19998" y="2518"/>
                    </a:lnTo>
                    <a:lnTo>
                      <a:pt x="20198" y="2480"/>
                    </a:lnTo>
                    <a:lnTo>
                      <a:pt x="20456" y="2460"/>
                    </a:lnTo>
                    <a:lnTo>
                      <a:pt x="20685" y="2402"/>
                    </a:lnTo>
                    <a:lnTo>
                      <a:pt x="21199" y="2247"/>
                    </a:lnTo>
                    <a:lnTo>
                      <a:pt x="21428" y="2150"/>
                    </a:lnTo>
                    <a:lnTo>
                      <a:pt x="21600" y="2053"/>
                    </a:lnTo>
                    <a:lnTo>
                      <a:pt x="21514" y="1957"/>
                    </a:lnTo>
                    <a:lnTo>
                      <a:pt x="21400" y="1879"/>
                    </a:lnTo>
                    <a:lnTo>
                      <a:pt x="21257" y="1821"/>
                    </a:lnTo>
                    <a:lnTo>
                      <a:pt x="21171" y="1743"/>
                    </a:lnTo>
                    <a:lnTo>
                      <a:pt x="21028" y="1666"/>
                    </a:lnTo>
                    <a:lnTo>
                      <a:pt x="20913" y="1589"/>
                    </a:lnTo>
                    <a:lnTo>
                      <a:pt x="20828" y="1511"/>
                    </a:lnTo>
                    <a:lnTo>
                      <a:pt x="20685" y="1414"/>
                    </a:lnTo>
                    <a:lnTo>
                      <a:pt x="20398" y="1530"/>
                    </a:lnTo>
                    <a:lnTo>
                      <a:pt x="20141" y="1627"/>
                    </a:lnTo>
                    <a:lnTo>
                      <a:pt x="19941" y="1705"/>
                    </a:lnTo>
                    <a:lnTo>
                      <a:pt x="19769" y="1763"/>
                    </a:lnTo>
                    <a:lnTo>
                      <a:pt x="19597" y="1840"/>
                    </a:lnTo>
                    <a:lnTo>
                      <a:pt x="19454" y="1879"/>
                    </a:lnTo>
                    <a:lnTo>
                      <a:pt x="19283" y="1937"/>
                    </a:lnTo>
                    <a:lnTo>
                      <a:pt x="19082" y="2015"/>
                    </a:lnTo>
                    <a:lnTo>
                      <a:pt x="19111" y="1957"/>
                    </a:lnTo>
                    <a:lnTo>
                      <a:pt x="19168" y="1918"/>
                    </a:lnTo>
                    <a:lnTo>
                      <a:pt x="19197" y="1879"/>
                    </a:lnTo>
                    <a:lnTo>
                      <a:pt x="19283" y="1821"/>
                    </a:lnTo>
                    <a:lnTo>
                      <a:pt x="19311" y="1763"/>
                    </a:lnTo>
                    <a:lnTo>
                      <a:pt x="19311" y="1743"/>
                    </a:lnTo>
                    <a:lnTo>
                      <a:pt x="19340" y="1685"/>
                    </a:lnTo>
                    <a:lnTo>
                      <a:pt x="19311" y="1550"/>
                    </a:lnTo>
                    <a:lnTo>
                      <a:pt x="19283" y="1375"/>
                    </a:lnTo>
                    <a:lnTo>
                      <a:pt x="19225" y="1182"/>
                    </a:lnTo>
                    <a:lnTo>
                      <a:pt x="18997" y="794"/>
                    </a:lnTo>
                    <a:lnTo>
                      <a:pt x="18854" y="601"/>
                    </a:lnTo>
                    <a:lnTo>
                      <a:pt x="18710" y="446"/>
                    </a:lnTo>
                    <a:lnTo>
                      <a:pt x="18682" y="465"/>
                    </a:lnTo>
                    <a:lnTo>
                      <a:pt x="18625" y="523"/>
                    </a:lnTo>
                    <a:lnTo>
                      <a:pt x="18510" y="562"/>
                    </a:lnTo>
                    <a:lnTo>
                      <a:pt x="18453" y="620"/>
                    </a:lnTo>
                    <a:lnTo>
                      <a:pt x="18367" y="697"/>
                    </a:lnTo>
                    <a:lnTo>
                      <a:pt x="18253" y="736"/>
                    </a:lnTo>
                    <a:lnTo>
                      <a:pt x="18167" y="794"/>
                    </a:lnTo>
                    <a:lnTo>
                      <a:pt x="18110" y="717"/>
                    </a:lnTo>
                    <a:lnTo>
                      <a:pt x="17967" y="601"/>
                    </a:lnTo>
                    <a:lnTo>
                      <a:pt x="17824" y="504"/>
                    </a:lnTo>
                    <a:lnTo>
                      <a:pt x="17652" y="368"/>
                    </a:lnTo>
                    <a:lnTo>
                      <a:pt x="17509" y="252"/>
                    </a:lnTo>
                    <a:lnTo>
                      <a:pt x="17337" y="155"/>
                    </a:lnTo>
                    <a:lnTo>
                      <a:pt x="17194" y="58"/>
                    </a:lnTo>
                    <a:lnTo>
                      <a:pt x="17080" y="0"/>
                    </a:lnTo>
                    <a:lnTo>
                      <a:pt x="16450" y="329"/>
                    </a:lnTo>
                    <a:lnTo>
                      <a:pt x="15792" y="620"/>
                    </a:lnTo>
                    <a:lnTo>
                      <a:pt x="15220" y="852"/>
                    </a:lnTo>
                    <a:lnTo>
                      <a:pt x="14677" y="1104"/>
                    </a:lnTo>
                    <a:lnTo>
                      <a:pt x="14133" y="1317"/>
                    </a:lnTo>
                    <a:lnTo>
                      <a:pt x="13647" y="1550"/>
                    </a:lnTo>
                    <a:lnTo>
                      <a:pt x="13418" y="1705"/>
                    </a:lnTo>
                    <a:lnTo>
                      <a:pt x="13160" y="1840"/>
                    </a:lnTo>
                    <a:lnTo>
                      <a:pt x="12931" y="1976"/>
                    </a:lnTo>
                    <a:lnTo>
                      <a:pt x="12703" y="2150"/>
                    </a:lnTo>
                    <a:lnTo>
                      <a:pt x="12416" y="2150"/>
                    </a:lnTo>
                    <a:lnTo>
                      <a:pt x="12130" y="2170"/>
                    </a:lnTo>
                    <a:lnTo>
                      <a:pt x="11816" y="2170"/>
                    </a:lnTo>
                    <a:lnTo>
                      <a:pt x="11530" y="2228"/>
                    </a:lnTo>
                    <a:lnTo>
                      <a:pt x="11215" y="2247"/>
                    </a:lnTo>
                    <a:lnTo>
                      <a:pt x="10929" y="2286"/>
                    </a:lnTo>
                    <a:lnTo>
                      <a:pt x="10643" y="2344"/>
                    </a:lnTo>
                    <a:lnTo>
                      <a:pt x="10357" y="2422"/>
                    </a:lnTo>
                    <a:lnTo>
                      <a:pt x="9927" y="2325"/>
                    </a:lnTo>
                    <a:lnTo>
                      <a:pt x="9613" y="2267"/>
                    </a:lnTo>
                    <a:lnTo>
                      <a:pt x="9327" y="2267"/>
                    </a:lnTo>
                    <a:lnTo>
                      <a:pt x="9098" y="2286"/>
                    </a:lnTo>
                    <a:lnTo>
                      <a:pt x="8812" y="2325"/>
                    </a:lnTo>
                    <a:lnTo>
                      <a:pt x="8497" y="2383"/>
                    </a:lnTo>
                    <a:lnTo>
                      <a:pt x="8125" y="2460"/>
                    </a:lnTo>
                    <a:lnTo>
                      <a:pt x="7581" y="2518"/>
                    </a:lnTo>
                    <a:lnTo>
                      <a:pt x="7295" y="2538"/>
                    </a:lnTo>
                    <a:lnTo>
                      <a:pt x="7009" y="2538"/>
                    </a:lnTo>
                    <a:lnTo>
                      <a:pt x="6494" y="2460"/>
                    </a:lnTo>
                    <a:lnTo>
                      <a:pt x="6065" y="2344"/>
                    </a:lnTo>
                    <a:lnTo>
                      <a:pt x="5665" y="2228"/>
                    </a:lnTo>
                    <a:lnTo>
                      <a:pt x="5493" y="2150"/>
                    </a:lnTo>
                    <a:lnTo>
                      <a:pt x="5293" y="2112"/>
                    </a:lnTo>
                    <a:lnTo>
                      <a:pt x="5121" y="2092"/>
                    </a:lnTo>
                    <a:lnTo>
                      <a:pt x="4921" y="2092"/>
                    </a:lnTo>
                    <a:lnTo>
                      <a:pt x="4721" y="2131"/>
                    </a:lnTo>
                    <a:lnTo>
                      <a:pt x="4549" y="2170"/>
                    </a:lnTo>
                    <a:lnTo>
                      <a:pt x="4320" y="2286"/>
                    </a:lnTo>
                    <a:lnTo>
                      <a:pt x="4091" y="2422"/>
                    </a:lnTo>
                    <a:lnTo>
                      <a:pt x="4148" y="2460"/>
                    </a:lnTo>
                    <a:lnTo>
                      <a:pt x="4263" y="2480"/>
                    </a:lnTo>
                    <a:lnTo>
                      <a:pt x="4349" y="2518"/>
                    </a:lnTo>
                    <a:lnTo>
                      <a:pt x="4463" y="2577"/>
                    </a:lnTo>
                    <a:lnTo>
                      <a:pt x="4577" y="2596"/>
                    </a:lnTo>
                    <a:lnTo>
                      <a:pt x="4749" y="2635"/>
                    </a:lnTo>
                    <a:lnTo>
                      <a:pt x="4835" y="2635"/>
                    </a:lnTo>
                    <a:lnTo>
                      <a:pt x="5121" y="2577"/>
                    </a:lnTo>
                    <a:lnTo>
                      <a:pt x="5379" y="2538"/>
                    </a:lnTo>
                    <a:lnTo>
                      <a:pt x="5636" y="2518"/>
                    </a:lnTo>
                    <a:lnTo>
                      <a:pt x="5865" y="2538"/>
                    </a:lnTo>
                    <a:lnTo>
                      <a:pt x="6122" y="2577"/>
                    </a:lnTo>
                    <a:lnTo>
                      <a:pt x="6351" y="2615"/>
                    </a:lnTo>
                    <a:lnTo>
                      <a:pt x="6609" y="2654"/>
                    </a:lnTo>
                    <a:lnTo>
                      <a:pt x="6895" y="2712"/>
                    </a:lnTo>
                    <a:lnTo>
                      <a:pt x="7152" y="2770"/>
                    </a:lnTo>
                    <a:lnTo>
                      <a:pt x="7381" y="2809"/>
                    </a:lnTo>
                    <a:lnTo>
                      <a:pt x="7610" y="2867"/>
                    </a:lnTo>
                    <a:lnTo>
                      <a:pt x="7953" y="3022"/>
                    </a:lnTo>
                    <a:lnTo>
                      <a:pt x="8125" y="3080"/>
                    </a:lnTo>
                    <a:lnTo>
                      <a:pt x="8268" y="3196"/>
                    </a:lnTo>
                    <a:lnTo>
                      <a:pt x="8440" y="3274"/>
                    </a:lnTo>
                    <a:close/>
                    <a:moveTo>
                      <a:pt x="8268" y="9822"/>
                    </a:moveTo>
                    <a:lnTo>
                      <a:pt x="8840" y="9822"/>
                    </a:lnTo>
                    <a:lnTo>
                      <a:pt x="9384" y="9454"/>
                    </a:lnTo>
                    <a:lnTo>
                      <a:pt x="9584" y="9337"/>
                    </a:lnTo>
                    <a:lnTo>
                      <a:pt x="9784" y="9182"/>
                    </a:lnTo>
                    <a:lnTo>
                      <a:pt x="9956" y="9047"/>
                    </a:lnTo>
                    <a:lnTo>
                      <a:pt x="10099" y="8911"/>
                    </a:lnTo>
                    <a:lnTo>
                      <a:pt x="10185" y="8795"/>
                    </a:lnTo>
                    <a:lnTo>
                      <a:pt x="10214" y="8737"/>
                    </a:lnTo>
                    <a:lnTo>
                      <a:pt x="10242" y="8717"/>
                    </a:lnTo>
                    <a:lnTo>
                      <a:pt x="10328" y="8698"/>
                    </a:lnTo>
                    <a:lnTo>
                      <a:pt x="10357" y="8679"/>
                    </a:lnTo>
                    <a:lnTo>
                      <a:pt x="10414" y="8659"/>
                    </a:lnTo>
                    <a:lnTo>
                      <a:pt x="10442" y="8640"/>
                    </a:lnTo>
                    <a:lnTo>
                      <a:pt x="10471" y="8601"/>
                    </a:lnTo>
                    <a:lnTo>
                      <a:pt x="10471" y="8543"/>
                    </a:lnTo>
                    <a:lnTo>
                      <a:pt x="10643" y="8659"/>
                    </a:lnTo>
                    <a:lnTo>
                      <a:pt x="10728" y="8737"/>
                    </a:lnTo>
                    <a:lnTo>
                      <a:pt x="10786" y="8814"/>
                    </a:lnTo>
                    <a:lnTo>
                      <a:pt x="10900" y="8892"/>
                    </a:lnTo>
                    <a:lnTo>
                      <a:pt x="10957" y="8989"/>
                    </a:lnTo>
                    <a:lnTo>
                      <a:pt x="10986" y="9047"/>
                    </a:lnTo>
                    <a:lnTo>
                      <a:pt x="11015" y="9144"/>
                    </a:lnTo>
                    <a:lnTo>
                      <a:pt x="11100" y="9376"/>
                    </a:lnTo>
                    <a:lnTo>
                      <a:pt x="11186" y="9628"/>
                    </a:lnTo>
                    <a:lnTo>
                      <a:pt x="11243" y="9860"/>
                    </a:lnTo>
                    <a:lnTo>
                      <a:pt x="11243" y="10383"/>
                    </a:lnTo>
                    <a:lnTo>
                      <a:pt x="11186" y="10926"/>
                    </a:lnTo>
                    <a:lnTo>
                      <a:pt x="11100" y="11178"/>
                    </a:lnTo>
                    <a:lnTo>
                      <a:pt x="10957" y="11701"/>
                    </a:lnTo>
                    <a:lnTo>
                      <a:pt x="10757" y="12204"/>
                    </a:lnTo>
                    <a:lnTo>
                      <a:pt x="10528" y="12708"/>
                    </a:lnTo>
                    <a:lnTo>
                      <a:pt x="10328" y="13154"/>
                    </a:lnTo>
                    <a:lnTo>
                      <a:pt x="10242" y="13289"/>
                    </a:lnTo>
                    <a:lnTo>
                      <a:pt x="10185" y="13425"/>
                    </a:lnTo>
                    <a:lnTo>
                      <a:pt x="10156" y="13561"/>
                    </a:lnTo>
                    <a:lnTo>
                      <a:pt x="10042" y="13870"/>
                    </a:lnTo>
                    <a:lnTo>
                      <a:pt x="9956" y="13987"/>
                    </a:lnTo>
                    <a:lnTo>
                      <a:pt x="9899" y="14122"/>
                    </a:lnTo>
                    <a:lnTo>
                      <a:pt x="9842" y="14239"/>
                    </a:lnTo>
                    <a:lnTo>
                      <a:pt x="10070" y="14626"/>
                    </a:lnTo>
                    <a:lnTo>
                      <a:pt x="10128" y="14626"/>
                    </a:lnTo>
                    <a:lnTo>
                      <a:pt x="10242" y="14587"/>
                    </a:lnTo>
                    <a:lnTo>
                      <a:pt x="10271" y="14529"/>
                    </a:lnTo>
                    <a:lnTo>
                      <a:pt x="10357" y="14510"/>
                    </a:lnTo>
                    <a:lnTo>
                      <a:pt x="10414" y="14432"/>
                    </a:lnTo>
                    <a:lnTo>
                      <a:pt x="10414" y="14394"/>
                    </a:lnTo>
                    <a:lnTo>
                      <a:pt x="10471" y="14394"/>
                    </a:lnTo>
                    <a:lnTo>
                      <a:pt x="10500" y="14413"/>
                    </a:lnTo>
                    <a:lnTo>
                      <a:pt x="10557" y="14432"/>
                    </a:lnTo>
                    <a:lnTo>
                      <a:pt x="10643" y="14471"/>
                    </a:lnTo>
                    <a:lnTo>
                      <a:pt x="10757" y="14549"/>
                    </a:lnTo>
                    <a:lnTo>
                      <a:pt x="10786" y="14587"/>
                    </a:lnTo>
                    <a:lnTo>
                      <a:pt x="10872" y="14645"/>
                    </a:lnTo>
                    <a:lnTo>
                      <a:pt x="11043" y="14723"/>
                    </a:lnTo>
                    <a:lnTo>
                      <a:pt x="11215" y="14781"/>
                    </a:lnTo>
                    <a:lnTo>
                      <a:pt x="11501" y="14781"/>
                    </a:lnTo>
                    <a:lnTo>
                      <a:pt x="11615" y="14878"/>
                    </a:lnTo>
                    <a:lnTo>
                      <a:pt x="11987" y="14878"/>
                    </a:lnTo>
                    <a:lnTo>
                      <a:pt x="12388" y="14858"/>
                    </a:lnTo>
                    <a:lnTo>
                      <a:pt x="12817" y="14839"/>
                    </a:lnTo>
                    <a:lnTo>
                      <a:pt x="13189" y="14781"/>
                    </a:lnTo>
                    <a:lnTo>
                      <a:pt x="13589" y="14723"/>
                    </a:lnTo>
                    <a:lnTo>
                      <a:pt x="14019" y="14665"/>
                    </a:lnTo>
                    <a:lnTo>
                      <a:pt x="14419" y="14626"/>
                    </a:lnTo>
                    <a:lnTo>
                      <a:pt x="14848" y="14607"/>
                    </a:lnTo>
                    <a:lnTo>
                      <a:pt x="15249" y="14587"/>
                    </a:lnTo>
                    <a:lnTo>
                      <a:pt x="15306" y="14626"/>
                    </a:lnTo>
                    <a:lnTo>
                      <a:pt x="15335" y="14684"/>
                    </a:lnTo>
                    <a:lnTo>
                      <a:pt x="15363" y="14723"/>
                    </a:lnTo>
                    <a:lnTo>
                      <a:pt x="15392" y="14800"/>
                    </a:lnTo>
                    <a:lnTo>
                      <a:pt x="15449" y="14917"/>
                    </a:lnTo>
                    <a:lnTo>
                      <a:pt x="15478" y="15013"/>
                    </a:lnTo>
                    <a:lnTo>
                      <a:pt x="15506" y="15091"/>
                    </a:lnTo>
                    <a:lnTo>
                      <a:pt x="15592" y="15168"/>
                    </a:lnTo>
                    <a:lnTo>
                      <a:pt x="15649" y="15207"/>
                    </a:lnTo>
                    <a:lnTo>
                      <a:pt x="15735" y="15246"/>
                    </a:lnTo>
                    <a:lnTo>
                      <a:pt x="15850" y="15265"/>
                    </a:lnTo>
                    <a:lnTo>
                      <a:pt x="15993" y="15362"/>
                    </a:lnTo>
                    <a:lnTo>
                      <a:pt x="16021" y="15401"/>
                    </a:lnTo>
                    <a:lnTo>
                      <a:pt x="16078" y="15459"/>
                    </a:lnTo>
                    <a:lnTo>
                      <a:pt x="16078" y="15556"/>
                    </a:lnTo>
                    <a:lnTo>
                      <a:pt x="16136" y="15633"/>
                    </a:lnTo>
                    <a:lnTo>
                      <a:pt x="16164" y="15750"/>
                    </a:lnTo>
                    <a:lnTo>
                      <a:pt x="16193" y="15846"/>
                    </a:lnTo>
                    <a:lnTo>
                      <a:pt x="16221" y="15963"/>
                    </a:lnTo>
                    <a:lnTo>
                      <a:pt x="16250" y="16040"/>
                    </a:lnTo>
                    <a:lnTo>
                      <a:pt x="16250" y="16563"/>
                    </a:lnTo>
                    <a:lnTo>
                      <a:pt x="16279" y="16621"/>
                    </a:lnTo>
                    <a:lnTo>
                      <a:pt x="16279" y="16738"/>
                    </a:lnTo>
                    <a:lnTo>
                      <a:pt x="16164" y="16757"/>
                    </a:lnTo>
                    <a:lnTo>
                      <a:pt x="15878" y="16796"/>
                    </a:lnTo>
                    <a:lnTo>
                      <a:pt x="15678" y="16834"/>
                    </a:lnTo>
                    <a:lnTo>
                      <a:pt x="15506" y="16854"/>
                    </a:lnTo>
                    <a:lnTo>
                      <a:pt x="15363" y="16873"/>
                    </a:lnTo>
                    <a:lnTo>
                      <a:pt x="15192" y="16873"/>
                    </a:lnTo>
                    <a:lnTo>
                      <a:pt x="15077" y="16893"/>
                    </a:lnTo>
                    <a:lnTo>
                      <a:pt x="14619" y="16951"/>
                    </a:lnTo>
                    <a:lnTo>
                      <a:pt x="14190" y="16970"/>
                    </a:lnTo>
                    <a:lnTo>
                      <a:pt x="13704" y="16970"/>
                    </a:lnTo>
                    <a:lnTo>
                      <a:pt x="13217" y="16989"/>
                    </a:lnTo>
                    <a:lnTo>
                      <a:pt x="12302" y="16989"/>
                    </a:lnTo>
                    <a:lnTo>
                      <a:pt x="11816" y="17028"/>
                    </a:lnTo>
                    <a:lnTo>
                      <a:pt x="11386" y="17086"/>
                    </a:lnTo>
                    <a:lnTo>
                      <a:pt x="11158" y="17125"/>
                    </a:lnTo>
                    <a:lnTo>
                      <a:pt x="10900" y="17144"/>
                    </a:lnTo>
                    <a:lnTo>
                      <a:pt x="10643" y="17144"/>
                    </a:lnTo>
                    <a:lnTo>
                      <a:pt x="10357" y="17125"/>
                    </a:lnTo>
                    <a:lnTo>
                      <a:pt x="9842" y="17086"/>
                    </a:lnTo>
                    <a:lnTo>
                      <a:pt x="9298" y="16989"/>
                    </a:lnTo>
                    <a:lnTo>
                      <a:pt x="8211" y="16834"/>
                    </a:lnTo>
                    <a:lnTo>
                      <a:pt x="7696" y="16757"/>
                    </a:lnTo>
                    <a:lnTo>
                      <a:pt x="7181" y="16738"/>
                    </a:lnTo>
                    <a:lnTo>
                      <a:pt x="7066" y="16854"/>
                    </a:lnTo>
                    <a:lnTo>
                      <a:pt x="7009" y="16796"/>
                    </a:lnTo>
                    <a:lnTo>
                      <a:pt x="6895" y="16776"/>
                    </a:lnTo>
                    <a:lnTo>
                      <a:pt x="6780" y="16738"/>
                    </a:lnTo>
                    <a:lnTo>
                      <a:pt x="6666" y="16718"/>
                    </a:lnTo>
                    <a:lnTo>
                      <a:pt x="6609" y="16699"/>
                    </a:lnTo>
                    <a:lnTo>
                      <a:pt x="6466" y="16699"/>
                    </a:lnTo>
                    <a:lnTo>
                      <a:pt x="6408" y="16660"/>
                    </a:lnTo>
                    <a:lnTo>
                      <a:pt x="6351" y="16602"/>
                    </a:lnTo>
                    <a:lnTo>
                      <a:pt x="6294" y="16583"/>
                    </a:lnTo>
                    <a:lnTo>
                      <a:pt x="6265" y="16544"/>
                    </a:lnTo>
                    <a:lnTo>
                      <a:pt x="6208" y="16505"/>
                    </a:lnTo>
                    <a:lnTo>
                      <a:pt x="6122" y="16486"/>
                    </a:lnTo>
                    <a:lnTo>
                      <a:pt x="6065" y="16428"/>
                    </a:lnTo>
                    <a:lnTo>
                      <a:pt x="6037" y="16389"/>
                    </a:lnTo>
                    <a:lnTo>
                      <a:pt x="5951" y="16311"/>
                    </a:lnTo>
                    <a:lnTo>
                      <a:pt x="5865" y="16195"/>
                    </a:lnTo>
                    <a:lnTo>
                      <a:pt x="5836" y="16098"/>
                    </a:lnTo>
                    <a:lnTo>
                      <a:pt x="5808" y="15982"/>
                    </a:lnTo>
                    <a:lnTo>
                      <a:pt x="5808" y="15633"/>
                    </a:lnTo>
                    <a:lnTo>
                      <a:pt x="5779" y="15498"/>
                    </a:lnTo>
                    <a:lnTo>
                      <a:pt x="5779" y="15343"/>
                    </a:lnTo>
                    <a:lnTo>
                      <a:pt x="5750" y="15265"/>
                    </a:lnTo>
                    <a:lnTo>
                      <a:pt x="5750" y="15227"/>
                    </a:lnTo>
                    <a:lnTo>
                      <a:pt x="5722" y="15168"/>
                    </a:lnTo>
                    <a:lnTo>
                      <a:pt x="5722" y="15033"/>
                    </a:lnTo>
                    <a:lnTo>
                      <a:pt x="5464" y="15285"/>
                    </a:lnTo>
                    <a:lnTo>
                      <a:pt x="5264" y="15478"/>
                    </a:lnTo>
                    <a:lnTo>
                      <a:pt x="5178" y="15653"/>
                    </a:lnTo>
                    <a:lnTo>
                      <a:pt x="5121" y="15788"/>
                    </a:lnTo>
                    <a:lnTo>
                      <a:pt x="5121" y="15905"/>
                    </a:lnTo>
                    <a:lnTo>
                      <a:pt x="5092" y="15963"/>
                    </a:lnTo>
                    <a:lnTo>
                      <a:pt x="5035" y="16040"/>
                    </a:lnTo>
                    <a:lnTo>
                      <a:pt x="4806" y="16195"/>
                    </a:lnTo>
                    <a:lnTo>
                      <a:pt x="4692" y="16234"/>
                    </a:lnTo>
                    <a:lnTo>
                      <a:pt x="4606" y="16311"/>
                    </a:lnTo>
                    <a:lnTo>
                      <a:pt x="4520" y="16350"/>
                    </a:lnTo>
                    <a:lnTo>
                      <a:pt x="4406" y="16389"/>
                    </a:lnTo>
                    <a:lnTo>
                      <a:pt x="4320" y="16466"/>
                    </a:lnTo>
                    <a:lnTo>
                      <a:pt x="4206" y="16524"/>
                    </a:lnTo>
                    <a:lnTo>
                      <a:pt x="4206" y="16621"/>
                    </a:lnTo>
                    <a:lnTo>
                      <a:pt x="4263" y="16738"/>
                    </a:lnTo>
                    <a:lnTo>
                      <a:pt x="4291" y="16854"/>
                    </a:lnTo>
                    <a:lnTo>
                      <a:pt x="4291" y="17048"/>
                    </a:lnTo>
                    <a:lnTo>
                      <a:pt x="4263" y="17144"/>
                    </a:lnTo>
                    <a:lnTo>
                      <a:pt x="4148" y="17280"/>
                    </a:lnTo>
                    <a:lnTo>
                      <a:pt x="4005" y="17454"/>
                    </a:lnTo>
                    <a:lnTo>
                      <a:pt x="4005" y="18152"/>
                    </a:lnTo>
                    <a:lnTo>
                      <a:pt x="4034" y="18229"/>
                    </a:lnTo>
                    <a:lnTo>
                      <a:pt x="4034" y="18345"/>
                    </a:lnTo>
                    <a:lnTo>
                      <a:pt x="4063" y="18442"/>
                    </a:lnTo>
                    <a:lnTo>
                      <a:pt x="4120" y="18559"/>
                    </a:lnTo>
                    <a:lnTo>
                      <a:pt x="4120" y="18617"/>
                    </a:lnTo>
                    <a:lnTo>
                      <a:pt x="4148" y="18675"/>
                    </a:lnTo>
                    <a:lnTo>
                      <a:pt x="4148" y="19101"/>
                    </a:lnTo>
                    <a:lnTo>
                      <a:pt x="4063" y="19198"/>
                    </a:lnTo>
                    <a:lnTo>
                      <a:pt x="4120" y="19314"/>
                    </a:lnTo>
                    <a:lnTo>
                      <a:pt x="4263" y="19508"/>
                    </a:lnTo>
                    <a:lnTo>
                      <a:pt x="4291" y="19585"/>
                    </a:lnTo>
                    <a:lnTo>
                      <a:pt x="4320" y="19702"/>
                    </a:lnTo>
                    <a:lnTo>
                      <a:pt x="4320" y="19798"/>
                    </a:lnTo>
                    <a:lnTo>
                      <a:pt x="4263" y="19915"/>
                    </a:lnTo>
                    <a:lnTo>
                      <a:pt x="4148" y="20031"/>
                    </a:lnTo>
                    <a:lnTo>
                      <a:pt x="4206" y="20186"/>
                    </a:lnTo>
                    <a:lnTo>
                      <a:pt x="4291" y="20321"/>
                    </a:lnTo>
                    <a:lnTo>
                      <a:pt x="4349" y="20476"/>
                    </a:lnTo>
                    <a:lnTo>
                      <a:pt x="4406" y="20612"/>
                    </a:lnTo>
                    <a:lnTo>
                      <a:pt x="4463" y="20728"/>
                    </a:lnTo>
                    <a:lnTo>
                      <a:pt x="4549" y="20883"/>
                    </a:lnTo>
                    <a:lnTo>
                      <a:pt x="4606" y="21038"/>
                    </a:lnTo>
                    <a:lnTo>
                      <a:pt x="4692" y="21232"/>
                    </a:lnTo>
                    <a:lnTo>
                      <a:pt x="4320" y="21232"/>
                    </a:lnTo>
                    <a:lnTo>
                      <a:pt x="3891" y="21271"/>
                    </a:lnTo>
                    <a:lnTo>
                      <a:pt x="3519" y="21348"/>
                    </a:lnTo>
                    <a:lnTo>
                      <a:pt x="3090" y="21406"/>
                    </a:lnTo>
                    <a:lnTo>
                      <a:pt x="2718" y="21484"/>
                    </a:lnTo>
                    <a:lnTo>
                      <a:pt x="2346" y="21542"/>
                    </a:lnTo>
                    <a:lnTo>
                      <a:pt x="1945" y="21581"/>
                    </a:lnTo>
                    <a:lnTo>
                      <a:pt x="1574" y="21600"/>
                    </a:lnTo>
                    <a:lnTo>
                      <a:pt x="1488" y="21581"/>
                    </a:lnTo>
                    <a:lnTo>
                      <a:pt x="1373" y="21561"/>
                    </a:lnTo>
                    <a:lnTo>
                      <a:pt x="1144" y="21561"/>
                    </a:lnTo>
                    <a:lnTo>
                      <a:pt x="1030" y="21581"/>
                    </a:lnTo>
                    <a:lnTo>
                      <a:pt x="887" y="21600"/>
                    </a:lnTo>
                    <a:lnTo>
                      <a:pt x="687" y="21600"/>
                    </a:lnTo>
                    <a:lnTo>
                      <a:pt x="486" y="21309"/>
                    </a:lnTo>
                    <a:lnTo>
                      <a:pt x="401" y="21077"/>
                    </a:lnTo>
                    <a:lnTo>
                      <a:pt x="286" y="20883"/>
                    </a:lnTo>
                    <a:lnTo>
                      <a:pt x="229" y="20418"/>
                    </a:lnTo>
                    <a:lnTo>
                      <a:pt x="200" y="20089"/>
                    </a:lnTo>
                    <a:lnTo>
                      <a:pt x="172" y="19682"/>
                    </a:lnTo>
                    <a:lnTo>
                      <a:pt x="143" y="19159"/>
                    </a:lnTo>
                    <a:lnTo>
                      <a:pt x="29" y="18810"/>
                    </a:lnTo>
                    <a:lnTo>
                      <a:pt x="0" y="18539"/>
                    </a:lnTo>
                    <a:lnTo>
                      <a:pt x="29" y="18307"/>
                    </a:lnTo>
                    <a:lnTo>
                      <a:pt x="57" y="18094"/>
                    </a:lnTo>
                    <a:lnTo>
                      <a:pt x="114" y="17881"/>
                    </a:lnTo>
                    <a:lnTo>
                      <a:pt x="143" y="17648"/>
                    </a:lnTo>
                    <a:lnTo>
                      <a:pt x="172" y="17357"/>
                    </a:lnTo>
                    <a:lnTo>
                      <a:pt x="172" y="16989"/>
                    </a:lnTo>
                    <a:lnTo>
                      <a:pt x="143" y="16621"/>
                    </a:lnTo>
                    <a:lnTo>
                      <a:pt x="114" y="16234"/>
                    </a:lnTo>
                    <a:lnTo>
                      <a:pt x="57" y="15866"/>
                    </a:lnTo>
                    <a:lnTo>
                      <a:pt x="29" y="15498"/>
                    </a:lnTo>
                    <a:lnTo>
                      <a:pt x="57" y="15207"/>
                    </a:lnTo>
                    <a:lnTo>
                      <a:pt x="114" y="14955"/>
                    </a:lnTo>
                    <a:lnTo>
                      <a:pt x="143" y="14839"/>
                    </a:lnTo>
                    <a:lnTo>
                      <a:pt x="172" y="14742"/>
                    </a:lnTo>
                    <a:lnTo>
                      <a:pt x="229" y="14684"/>
                    </a:lnTo>
                    <a:lnTo>
                      <a:pt x="315" y="14645"/>
                    </a:lnTo>
                    <a:lnTo>
                      <a:pt x="372" y="14626"/>
                    </a:lnTo>
                    <a:lnTo>
                      <a:pt x="429" y="14549"/>
                    </a:lnTo>
                    <a:lnTo>
                      <a:pt x="515" y="14471"/>
                    </a:lnTo>
                    <a:lnTo>
                      <a:pt x="658" y="14394"/>
                    </a:lnTo>
                    <a:lnTo>
                      <a:pt x="772" y="14277"/>
                    </a:lnTo>
                    <a:lnTo>
                      <a:pt x="858" y="14180"/>
                    </a:lnTo>
                    <a:lnTo>
                      <a:pt x="973" y="14122"/>
                    </a:lnTo>
                    <a:lnTo>
                      <a:pt x="1001" y="14103"/>
                    </a:lnTo>
                    <a:lnTo>
                      <a:pt x="1202" y="13754"/>
                    </a:lnTo>
                    <a:lnTo>
                      <a:pt x="1402" y="13425"/>
                    </a:lnTo>
                    <a:lnTo>
                      <a:pt x="1659" y="13115"/>
                    </a:lnTo>
                    <a:lnTo>
                      <a:pt x="1917" y="12786"/>
                    </a:lnTo>
                    <a:lnTo>
                      <a:pt x="2203" y="12456"/>
                    </a:lnTo>
                    <a:lnTo>
                      <a:pt x="2432" y="12166"/>
                    </a:lnTo>
                    <a:lnTo>
                      <a:pt x="2689" y="11856"/>
                    </a:lnTo>
                    <a:lnTo>
                      <a:pt x="2890" y="11546"/>
                    </a:lnTo>
                    <a:lnTo>
                      <a:pt x="2947" y="11410"/>
                    </a:lnTo>
                    <a:lnTo>
                      <a:pt x="3061" y="11100"/>
                    </a:lnTo>
                    <a:lnTo>
                      <a:pt x="3147" y="10926"/>
                    </a:lnTo>
                    <a:lnTo>
                      <a:pt x="3261" y="10616"/>
                    </a:lnTo>
                    <a:lnTo>
                      <a:pt x="3347" y="10480"/>
                    </a:lnTo>
                    <a:lnTo>
                      <a:pt x="3490" y="10325"/>
                    </a:lnTo>
                    <a:lnTo>
                      <a:pt x="3633" y="10229"/>
                    </a:lnTo>
                    <a:lnTo>
                      <a:pt x="3776" y="10170"/>
                    </a:lnTo>
                    <a:lnTo>
                      <a:pt x="3891" y="10112"/>
                    </a:lnTo>
                    <a:lnTo>
                      <a:pt x="4034" y="10015"/>
                    </a:lnTo>
                    <a:lnTo>
                      <a:pt x="4148" y="9957"/>
                    </a:lnTo>
                    <a:lnTo>
                      <a:pt x="4320" y="9841"/>
                    </a:lnTo>
                    <a:lnTo>
                      <a:pt x="4463" y="9705"/>
                    </a:lnTo>
                    <a:lnTo>
                      <a:pt x="4692" y="9512"/>
                    </a:lnTo>
                    <a:lnTo>
                      <a:pt x="4663" y="9473"/>
                    </a:lnTo>
                    <a:lnTo>
                      <a:pt x="4663" y="9454"/>
                    </a:lnTo>
                    <a:lnTo>
                      <a:pt x="4635" y="9434"/>
                    </a:lnTo>
                    <a:lnTo>
                      <a:pt x="4635" y="9396"/>
                    </a:lnTo>
                    <a:lnTo>
                      <a:pt x="4663" y="9376"/>
                    </a:lnTo>
                    <a:lnTo>
                      <a:pt x="5207" y="9047"/>
                    </a:lnTo>
                    <a:lnTo>
                      <a:pt x="5750" y="8795"/>
                    </a:lnTo>
                    <a:lnTo>
                      <a:pt x="6208" y="8582"/>
                    </a:lnTo>
                    <a:lnTo>
                      <a:pt x="6637" y="8408"/>
                    </a:lnTo>
                    <a:lnTo>
                      <a:pt x="7009" y="8272"/>
                    </a:lnTo>
                    <a:lnTo>
                      <a:pt x="7353" y="8214"/>
                    </a:lnTo>
                    <a:lnTo>
                      <a:pt x="7610" y="8156"/>
                    </a:lnTo>
                    <a:lnTo>
                      <a:pt x="7839" y="8136"/>
                    </a:lnTo>
                    <a:lnTo>
                      <a:pt x="7839" y="8504"/>
                    </a:lnTo>
                    <a:lnTo>
                      <a:pt x="7782" y="8543"/>
                    </a:lnTo>
                    <a:lnTo>
                      <a:pt x="7782" y="8601"/>
                    </a:lnTo>
                    <a:lnTo>
                      <a:pt x="7725" y="8659"/>
                    </a:lnTo>
                    <a:lnTo>
                      <a:pt x="7524" y="8795"/>
                    </a:lnTo>
                    <a:lnTo>
                      <a:pt x="7353" y="8950"/>
                    </a:lnTo>
                    <a:lnTo>
                      <a:pt x="7238" y="9008"/>
                    </a:lnTo>
                    <a:lnTo>
                      <a:pt x="7181" y="9086"/>
                    </a:lnTo>
                    <a:lnTo>
                      <a:pt x="7181" y="9182"/>
                    </a:lnTo>
                    <a:lnTo>
                      <a:pt x="7124" y="9182"/>
                    </a:lnTo>
                    <a:lnTo>
                      <a:pt x="7009" y="9260"/>
                    </a:lnTo>
                    <a:lnTo>
                      <a:pt x="6952" y="9279"/>
                    </a:lnTo>
                    <a:lnTo>
                      <a:pt x="6923" y="9337"/>
                    </a:lnTo>
                    <a:lnTo>
                      <a:pt x="6809" y="9396"/>
                    </a:lnTo>
                    <a:lnTo>
                      <a:pt x="6666" y="9454"/>
                    </a:lnTo>
                    <a:lnTo>
                      <a:pt x="6552" y="9531"/>
                    </a:lnTo>
                    <a:lnTo>
                      <a:pt x="6466" y="9570"/>
                    </a:lnTo>
                    <a:lnTo>
                      <a:pt x="6323" y="9628"/>
                    </a:lnTo>
                    <a:lnTo>
                      <a:pt x="6208" y="9705"/>
                    </a:lnTo>
                    <a:lnTo>
                      <a:pt x="6065" y="9764"/>
                    </a:lnTo>
                    <a:lnTo>
                      <a:pt x="5951" y="9822"/>
                    </a:lnTo>
                    <a:lnTo>
                      <a:pt x="5922" y="9841"/>
                    </a:lnTo>
                    <a:lnTo>
                      <a:pt x="5865" y="9860"/>
                    </a:lnTo>
                    <a:lnTo>
                      <a:pt x="5865" y="9996"/>
                    </a:lnTo>
                    <a:lnTo>
                      <a:pt x="5922" y="10035"/>
                    </a:lnTo>
                    <a:lnTo>
                      <a:pt x="5922" y="10132"/>
                    </a:lnTo>
                    <a:lnTo>
                      <a:pt x="5951" y="10170"/>
                    </a:lnTo>
                    <a:lnTo>
                      <a:pt x="5951" y="10229"/>
                    </a:lnTo>
                    <a:lnTo>
                      <a:pt x="5979" y="10287"/>
                    </a:lnTo>
                    <a:lnTo>
                      <a:pt x="5979" y="10325"/>
                    </a:lnTo>
                    <a:lnTo>
                      <a:pt x="6008" y="10345"/>
                    </a:lnTo>
                    <a:lnTo>
                      <a:pt x="6037" y="10383"/>
                    </a:lnTo>
                    <a:lnTo>
                      <a:pt x="6037" y="10403"/>
                    </a:lnTo>
                    <a:lnTo>
                      <a:pt x="6065" y="10422"/>
                    </a:lnTo>
                    <a:lnTo>
                      <a:pt x="6094" y="10461"/>
                    </a:lnTo>
                    <a:lnTo>
                      <a:pt x="6122" y="10480"/>
                    </a:lnTo>
                    <a:lnTo>
                      <a:pt x="6180" y="10500"/>
                    </a:lnTo>
                    <a:lnTo>
                      <a:pt x="6208" y="10500"/>
                    </a:lnTo>
                    <a:lnTo>
                      <a:pt x="6208" y="10519"/>
                    </a:lnTo>
                    <a:lnTo>
                      <a:pt x="6237" y="10538"/>
                    </a:lnTo>
                    <a:lnTo>
                      <a:pt x="6208" y="10519"/>
                    </a:lnTo>
                    <a:lnTo>
                      <a:pt x="6180" y="10519"/>
                    </a:lnTo>
                    <a:lnTo>
                      <a:pt x="6122" y="10538"/>
                    </a:lnTo>
                    <a:lnTo>
                      <a:pt x="6094" y="10538"/>
                    </a:lnTo>
                    <a:lnTo>
                      <a:pt x="6065" y="10558"/>
                    </a:lnTo>
                    <a:lnTo>
                      <a:pt x="6037" y="10597"/>
                    </a:lnTo>
                    <a:lnTo>
                      <a:pt x="6037" y="10965"/>
                    </a:lnTo>
                    <a:lnTo>
                      <a:pt x="6065" y="11042"/>
                    </a:lnTo>
                    <a:lnTo>
                      <a:pt x="6122" y="11062"/>
                    </a:lnTo>
                    <a:lnTo>
                      <a:pt x="6208" y="11081"/>
                    </a:lnTo>
                    <a:lnTo>
                      <a:pt x="6265" y="11100"/>
                    </a:lnTo>
                    <a:lnTo>
                      <a:pt x="6323" y="11100"/>
                    </a:lnTo>
                    <a:lnTo>
                      <a:pt x="6408" y="11081"/>
                    </a:lnTo>
                    <a:lnTo>
                      <a:pt x="6466" y="11042"/>
                    </a:lnTo>
                    <a:lnTo>
                      <a:pt x="6523" y="10965"/>
                    </a:lnTo>
                    <a:lnTo>
                      <a:pt x="6523" y="10926"/>
                    </a:lnTo>
                    <a:lnTo>
                      <a:pt x="6552" y="10926"/>
                    </a:lnTo>
                    <a:lnTo>
                      <a:pt x="6552" y="10945"/>
                    </a:lnTo>
                    <a:lnTo>
                      <a:pt x="6580" y="10945"/>
                    </a:lnTo>
                    <a:lnTo>
                      <a:pt x="6580" y="10965"/>
                    </a:lnTo>
                    <a:lnTo>
                      <a:pt x="6609" y="11023"/>
                    </a:lnTo>
                    <a:lnTo>
                      <a:pt x="6666" y="11062"/>
                    </a:lnTo>
                    <a:lnTo>
                      <a:pt x="6780" y="11081"/>
                    </a:lnTo>
                    <a:lnTo>
                      <a:pt x="6838" y="11100"/>
                    </a:lnTo>
                    <a:lnTo>
                      <a:pt x="6923" y="11100"/>
                    </a:lnTo>
                    <a:lnTo>
                      <a:pt x="7009" y="11081"/>
                    </a:lnTo>
                    <a:lnTo>
                      <a:pt x="7066" y="11042"/>
                    </a:lnTo>
                    <a:lnTo>
                      <a:pt x="7095" y="10965"/>
                    </a:lnTo>
                    <a:lnTo>
                      <a:pt x="7124" y="10945"/>
                    </a:lnTo>
                    <a:lnTo>
                      <a:pt x="7152" y="10945"/>
                    </a:lnTo>
                    <a:lnTo>
                      <a:pt x="7152" y="10965"/>
                    </a:lnTo>
                    <a:lnTo>
                      <a:pt x="7181" y="10984"/>
                    </a:lnTo>
                    <a:lnTo>
                      <a:pt x="7210" y="11042"/>
                    </a:lnTo>
                    <a:lnTo>
                      <a:pt x="7295" y="11062"/>
                    </a:lnTo>
                    <a:lnTo>
                      <a:pt x="7381" y="11100"/>
                    </a:lnTo>
                    <a:lnTo>
                      <a:pt x="7524" y="11100"/>
                    </a:lnTo>
                    <a:lnTo>
                      <a:pt x="7610" y="11081"/>
                    </a:lnTo>
                    <a:lnTo>
                      <a:pt x="7667" y="11062"/>
                    </a:lnTo>
                    <a:lnTo>
                      <a:pt x="7696" y="10984"/>
                    </a:lnTo>
                    <a:lnTo>
                      <a:pt x="7696" y="10926"/>
                    </a:lnTo>
                    <a:lnTo>
                      <a:pt x="7725" y="10926"/>
                    </a:lnTo>
                    <a:lnTo>
                      <a:pt x="7725" y="10945"/>
                    </a:lnTo>
                    <a:lnTo>
                      <a:pt x="7753" y="10965"/>
                    </a:lnTo>
                    <a:lnTo>
                      <a:pt x="7782" y="11023"/>
                    </a:lnTo>
                    <a:lnTo>
                      <a:pt x="7896" y="11062"/>
                    </a:lnTo>
                    <a:lnTo>
                      <a:pt x="7982" y="11062"/>
                    </a:lnTo>
                    <a:lnTo>
                      <a:pt x="8039" y="11042"/>
                    </a:lnTo>
                    <a:lnTo>
                      <a:pt x="8125" y="11023"/>
                    </a:lnTo>
                    <a:lnTo>
                      <a:pt x="8182" y="10907"/>
                    </a:lnTo>
                    <a:lnTo>
                      <a:pt x="8182" y="10868"/>
                    </a:lnTo>
                    <a:lnTo>
                      <a:pt x="8239" y="10829"/>
                    </a:lnTo>
                    <a:lnTo>
                      <a:pt x="8268" y="10752"/>
                    </a:lnTo>
                    <a:lnTo>
                      <a:pt x="8325" y="10674"/>
                    </a:lnTo>
                    <a:lnTo>
                      <a:pt x="8354" y="10616"/>
                    </a:lnTo>
                    <a:lnTo>
                      <a:pt x="8411" y="10558"/>
                    </a:lnTo>
                    <a:lnTo>
                      <a:pt x="8354" y="10480"/>
                    </a:lnTo>
                    <a:lnTo>
                      <a:pt x="8354" y="10364"/>
                    </a:lnTo>
                    <a:lnTo>
                      <a:pt x="8325" y="10287"/>
                    </a:lnTo>
                    <a:lnTo>
                      <a:pt x="8325" y="10190"/>
                    </a:lnTo>
                    <a:lnTo>
                      <a:pt x="8268" y="9996"/>
                    </a:lnTo>
                    <a:lnTo>
                      <a:pt x="8268" y="9822"/>
                    </a:lnTo>
                    <a:close/>
                    <a:moveTo>
                      <a:pt x="5150" y="8504"/>
                    </a:moveTo>
                    <a:lnTo>
                      <a:pt x="5178" y="8543"/>
                    </a:lnTo>
                    <a:lnTo>
                      <a:pt x="5235" y="8601"/>
                    </a:lnTo>
                    <a:lnTo>
                      <a:pt x="5264" y="8640"/>
                    </a:lnTo>
                    <a:lnTo>
                      <a:pt x="5350" y="8679"/>
                    </a:lnTo>
                    <a:lnTo>
                      <a:pt x="5379" y="8717"/>
                    </a:lnTo>
                    <a:lnTo>
                      <a:pt x="5436" y="8776"/>
                    </a:lnTo>
                    <a:lnTo>
                      <a:pt x="5464" y="8814"/>
                    </a:lnTo>
                    <a:lnTo>
                      <a:pt x="5522" y="8853"/>
                    </a:lnTo>
                    <a:lnTo>
                      <a:pt x="5550" y="8853"/>
                    </a:lnTo>
                    <a:lnTo>
                      <a:pt x="5579" y="8834"/>
                    </a:lnTo>
                    <a:lnTo>
                      <a:pt x="5636" y="8834"/>
                    </a:lnTo>
                    <a:lnTo>
                      <a:pt x="5693" y="8795"/>
                    </a:lnTo>
                    <a:lnTo>
                      <a:pt x="5693" y="8776"/>
                    </a:lnTo>
                    <a:lnTo>
                      <a:pt x="5722" y="8776"/>
                    </a:lnTo>
                    <a:lnTo>
                      <a:pt x="5665" y="8717"/>
                    </a:lnTo>
                    <a:lnTo>
                      <a:pt x="5579" y="8679"/>
                    </a:lnTo>
                    <a:lnTo>
                      <a:pt x="5550" y="8640"/>
                    </a:lnTo>
                    <a:lnTo>
                      <a:pt x="5493" y="8601"/>
                    </a:lnTo>
                    <a:lnTo>
                      <a:pt x="5464" y="8524"/>
                    </a:lnTo>
                    <a:lnTo>
                      <a:pt x="5293" y="8408"/>
                    </a:lnTo>
                    <a:lnTo>
                      <a:pt x="5264" y="8427"/>
                    </a:lnTo>
                    <a:lnTo>
                      <a:pt x="5235" y="8427"/>
                    </a:lnTo>
                    <a:lnTo>
                      <a:pt x="5207" y="8446"/>
                    </a:lnTo>
                    <a:lnTo>
                      <a:pt x="5178" y="8446"/>
                    </a:lnTo>
                    <a:lnTo>
                      <a:pt x="5178" y="8466"/>
                    </a:lnTo>
                    <a:lnTo>
                      <a:pt x="5150" y="8485"/>
                    </a:lnTo>
                    <a:lnTo>
                      <a:pt x="5150" y="8504"/>
                    </a:lnTo>
                    <a:close/>
                  </a:path>
                </a:pathLst>
              </a:custGeom>
              <a:solidFill>
                <a:srgbClr val="7FB2E5"/>
              </a:solidFill>
              <a:ln w="12700" cap="flat">
                <a:noFill/>
                <a:miter lim="400000"/>
              </a:ln>
              <a:effectLst/>
            </p:spPr>
            <p:txBody>
              <a:bodyPr wrap="square" lIns="45719" tIns="45719" rIns="45719" bIns="45719" numCol="1" anchor="t">
                <a:noAutofit/>
              </a:bodyPr>
              <a:lstStyle/>
              <a:p>
                <a:pPr/>
              </a:p>
            </p:txBody>
          </p:sp>
          <p:sp>
            <p:nvSpPr>
              <p:cNvPr id="571" name="形状"/>
              <p:cNvSpPr/>
              <p:nvPr/>
            </p:nvSpPr>
            <p:spPr>
              <a:xfrm flipH="1">
                <a:off x="0" y="7445"/>
                <a:ext cx="429794" cy="175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65" y="12899"/>
                    </a:moveTo>
                    <a:lnTo>
                      <a:pt x="5506" y="13204"/>
                    </a:lnTo>
                    <a:lnTo>
                      <a:pt x="5682" y="13510"/>
                    </a:lnTo>
                    <a:lnTo>
                      <a:pt x="5788" y="13967"/>
                    </a:lnTo>
                    <a:lnTo>
                      <a:pt x="5929" y="14425"/>
                    </a:lnTo>
                    <a:lnTo>
                      <a:pt x="6106" y="14960"/>
                    </a:lnTo>
                    <a:lnTo>
                      <a:pt x="6212" y="15494"/>
                    </a:lnTo>
                    <a:lnTo>
                      <a:pt x="6388" y="15876"/>
                    </a:lnTo>
                    <a:lnTo>
                      <a:pt x="6494" y="16257"/>
                    </a:lnTo>
                    <a:lnTo>
                      <a:pt x="6529" y="16410"/>
                    </a:lnTo>
                    <a:lnTo>
                      <a:pt x="6706" y="16792"/>
                    </a:lnTo>
                    <a:lnTo>
                      <a:pt x="6741" y="17020"/>
                    </a:lnTo>
                    <a:lnTo>
                      <a:pt x="6882" y="17326"/>
                    </a:lnTo>
                    <a:lnTo>
                      <a:pt x="6918" y="17555"/>
                    </a:lnTo>
                    <a:lnTo>
                      <a:pt x="7024" y="17707"/>
                    </a:lnTo>
                    <a:lnTo>
                      <a:pt x="7447" y="18242"/>
                    </a:lnTo>
                    <a:lnTo>
                      <a:pt x="7871" y="18547"/>
                    </a:lnTo>
                    <a:lnTo>
                      <a:pt x="8859" y="19158"/>
                    </a:lnTo>
                    <a:lnTo>
                      <a:pt x="9388" y="19310"/>
                    </a:lnTo>
                    <a:lnTo>
                      <a:pt x="9882" y="19463"/>
                    </a:lnTo>
                    <a:lnTo>
                      <a:pt x="10341" y="19768"/>
                    </a:lnTo>
                    <a:lnTo>
                      <a:pt x="10800" y="19921"/>
                    </a:lnTo>
                    <a:lnTo>
                      <a:pt x="11294" y="20150"/>
                    </a:lnTo>
                    <a:lnTo>
                      <a:pt x="11894" y="20302"/>
                    </a:lnTo>
                    <a:lnTo>
                      <a:pt x="12459" y="20531"/>
                    </a:lnTo>
                    <a:lnTo>
                      <a:pt x="12988" y="20608"/>
                    </a:lnTo>
                    <a:lnTo>
                      <a:pt x="13588" y="20684"/>
                    </a:lnTo>
                    <a:lnTo>
                      <a:pt x="14118" y="20837"/>
                    </a:lnTo>
                    <a:lnTo>
                      <a:pt x="14682" y="20989"/>
                    </a:lnTo>
                    <a:lnTo>
                      <a:pt x="15247" y="21295"/>
                    </a:lnTo>
                    <a:lnTo>
                      <a:pt x="15282" y="21295"/>
                    </a:lnTo>
                    <a:lnTo>
                      <a:pt x="15353" y="21371"/>
                    </a:lnTo>
                    <a:lnTo>
                      <a:pt x="15388" y="21371"/>
                    </a:lnTo>
                    <a:lnTo>
                      <a:pt x="15459" y="21447"/>
                    </a:lnTo>
                    <a:lnTo>
                      <a:pt x="15565" y="21524"/>
                    </a:lnTo>
                    <a:lnTo>
                      <a:pt x="15635" y="21600"/>
                    </a:lnTo>
                    <a:lnTo>
                      <a:pt x="15776" y="21600"/>
                    </a:lnTo>
                    <a:lnTo>
                      <a:pt x="15918" y="20379"/>
                    </a:lnTo>
                    <a:lnTo>
                      <a:pt x="16059" y="19387"/>
                    </a:lnTo>
                    <a:lnTo>
                      <a:pt x="16447" y="17707"/>
                    </a:lnTo>
                    <a:lnTo>
                      <a:pt x="16659" y="17020"/>
                    </a:lnTo>
                    <a:lnTo>
                      <a:pt x="16800" y="16486"/>
                    </a:lnTo>
                    <a:lnTo>
                      <a:pt x="16941" y="16257"/>
                    </a:lnTo>
                    <a:lnTo>
                      <a:pt x="16976" y="16105"/>
                    </a:lnTo>
                    <a:lnTo>
                      <a:pt x="16800" y="15876"/>
                    </a:lnTo>
                    <a:lnTo>
                      <a:pt x="17294" y="15189"/>
                    </a:lnTo>
                    <a:lnTo>
                      <a:pt x="17682" y="14654"/>
                    </a:lnTo>
                    <a:lnTo>
                      <a:pt x="18035" y="13967"/>
                    </a:lnTo>
                    <a:lnTo>
                      <a:pt x="18671" y="12441"/>
                    </a:lnTo>
                    <a:lnTo>
                      <a:pt x="18882" y="11678"/>
                    </a:lnTo>
                    <a:lnTo>
                      <a:pt x="19165" y="10762"/>
                    </a:lnTo>
                    <a:lnTo>
                      <a:pt x="19376" y="9922"/>
                    </a:lnTo>
                    <a:lnTo>
                      <a:pt x="19624" y="9922"/>
                    </a:lnTo>
                    <a:lnTo>
                      <a:pt x="19871" y="9770"/>
                    </a:lnTo>
                    <a:lnTo>
                      <a:pt x="20188" y="9693"/>
                    </a:lnTo>
                    <a:lnTo>
                      <a:pt x="20471" y="9464"/>
                    </a:lnTo>
                    <a:lnTo>
                      <a:pt x="21106" y="8854"/>
                    </a:lnTo>
                    <a:lnTo>
                      <a:pt x="21388" y="8472"/>
                    </a:lnTo>
                    <a:lnTo>
                      <a:pt x="21600" y="8090"/>
                    </a:lnTo>
                    <a:lnTo>
                      <a:pt x="21494" y="7709"/>
                    </a:lnTo>
                    <a:lnTo>
                      <a:pt x="21353" y="7404"/>
                    </a:lnTo>
                    <a:lnTo>
                      <a:pt x="21176" y="7175"/>
                    </a:lnTo>
                    <a:lnTo>
                      <a:pt x="21071" y="6869"/>
                    </a:lnTo>
                    <a:lnTo>
                      <a:pt x="20894" y="6564"/>
                    </a:lnTo>
                    <a:lnTo>
                      <a:pt x="20753" y="6259"/>
                    </a:lnTo>
                    <a:lnTo>
                      <a:pt x="20647" y="5953"/>
                    </a:lnTo>
                    <a:lnTo>
                      <a:pt x="20471" y="5572"/>
                    </a:lnTo>
                    <a:lnTo>
                      <a:pt x="20118" y="6030"/>
                    </a:lnTo>
                    <a:lnTo>
                      <a:pt x="19800" y="6411"/>
                    </a:lnTo>
                    <a:lnTo>
                      <a:pt x="19553" y="6717"/>
                    </a:lnTo>
                    <a:lnTo>
                      <a:pt x="19341" y="6946"/>
                    </a:lnTo>
                    <a:lnTo>
                      <a:pt x="19129" y="7251"/>
                    </a:lnTo>
                    <a:lnTo>
                      <a:pt x="18953" y="7404"/>
                    </a:lnTo>
                    <a:lnTo>
                      <a:pt x="18741" y="7633"/>
                    </a:lnTo>
                    <a:lnTo>
                      <a:pt x="18494" y="7938"/>
                    </a:lnTo>
                    <a:lnTo>
                      <a:pt x="18529" y="7709"/>
                    </a:lnTo>
                    <a:lnTo>
                      <a:pt x="18600" y="7556"/>
                    </a:lnTo>
                    <a:lnTo>
                      <a:pt x="18635" y="7404"/>
                    </a:lnTo>
                    <a:lnTo>
                      <a:pt x="18741" y="7175"/>
                    </a:lnTo>
                    <a:lnTo>
                      <a:pt x="18776" y="6946"/>
                    </a:lnTo>
                    <a:lnTo>
                      <a:pt x="18776" y="6869"/>
                    </a:lnTo>
                    <a:lnTo>
                      <a:pt x="18812" y="6640"/>
                    </a:lnTo>
                    <a:lnTo>
                      <a:pt x="18776" y="6106"/>
                    </a:lnTo>
                    <a:lnTo>
                      <a:pt x="18741" y="5419"/>
                    </a:lnTo>
                    <a:lnTo>
                      <a:pt x="18671" y="4656"/>
                    </a:lnTo>
                    <a:lnTo>
                      <a:pt x="18388" y="3129"/>
                    </a:lnTo>
                    <a:lnTo>
                      <a:pt x="18212" y="2366"/>
                    </a:lnTo>
                    <a:lnTo>
                      <a:pt x="18035" y="1755"/>
                    </a:lnTo>
                    <a:lnTo>
                      <a:pt x="18000" y="1832"/>
                    </a:lnTo>
                    <a:lnTo>
                      <a:pt x="17929" y="2061"/>
                    </a:lnTo>
                    <a:lnTo>
                      <a:pt x="17788" y="2213"/>
                    </a:lnTo>
                    <a:lnTo>
                      <a:pt x="17718" y="2442"/>
                    </a:lnTo>
                    <a:lnTo>
                      <a:pt x="17612" y="2748"/>
                    </a:lnTo>
                    <a:lnTo>
                      <a:pt x="17471" y="2900"/>
                    </a:lnTo>
                    <a:lnTo>
                      <a:pt x="17365" y="3129"/>
                    </a:lnTo>
                    <a:lnTo>
                      <a:pt x="17294" y="2824"/>
                    </a:lnTo>
                    <a:lnTo>
                      <a:pt x="17118" y="2366"/>
                    </a:lnTo>
                    <a:lnTo>
                      <a:pt x="16941" y="1984"/>
                    </a:lnTo>
                    <a:lnTo>
                      <a:pt x="16729" y="1450"/>
                    </a:lnTo>
                    <a:lnTo>
                      <a:pt x="16553" y="992"/>
                    </a:lnTo>
                    <a:lnTo>
                      <a:pt x="16341" y="611"/>
                    </a:lnTo>
                    <a:lnTo>
                      <a:pt x="16165" y="229"/>
                    </a:lnTo>
                    <a:lnTo>
                      <a:pt x="16024" y="0"/>
                    </a:lnTo>
                    <a:lnTo>
                      <a:pt x="15247" y="1298"/>
                    </a:lnTo>
                    <a:lnTo>
                      <a:pt x="14435" y="2442"/>
                    </a:lnTo>
                    <a:lnTo>
                      <a:pt x="13729" y="3358"/>
                    </a:lnTo>
                    <a:lnTo>
                      <a:pt x="13059" y="4351"/>
                    </a:lnTo>
                    <a:lnTo>
                      <a:pt x="12388" y="5190"/>
                    </a:lnTo>
                    <a:lnTo>
                      <a:pt x="11788" y="6106"/>
                    </a:lnTo>
                    <a:lnTo>
                      <a:pt x="11506" y="6717"/>
                    </a:lnTo>
                    <a:lnTo>
                      <a:pt x="11188" y="7251"/>
                    </a:lnTo>
                    <a:lnTo>
                      <a:pt x="10906" y="7785"/>
                    </a:lnTo>
                    <a:lnTo>
                      <a:pt x="10624" y="8472"/>
                    </a:lnTo>
                    <a:lnTo>
                      <a:pt x="10271" y="8472"/>
                    </a:lnTo>
                    <a:lnTo>
                      <a:pt x="9918" y="8548"/>
                    </a:lnTo>
                    <a:lnTo>
                      <a:pt x="9529" y="8548"/>
                    </a:lnTo>
                    <a:lnTo>
                      <a:pt x="9176" y="8777"/>
                    </a:lnTo>
                    <a:lnTo>
                      <a:pt x="8788" y="8854"/>
                    </a:lnTo>
                    <a:lnTo>
                      <a:pt x="8435" y="9006"/>
                    </a:lnTo>
                    <a:lnTo>
                      <a:pt x="8082" y="9235"/>
                    </a:lnTo>
                    <a:lnTo>
                      <a:pt x="7729" y="9541"/>
                    </a:lnTo>
                    <a:lnTo>
                      <a:pt x="7200" y="9159"/>
                    </a:lnTo>
                    <a:lnTo>
                      <a:pt x="6812" y="8930"/>
                    </a:lnTo>
                    <a:lnTo>
                      <a:pt x="6459" y="8930"/>
                    </a:lnTo>
                    <a:lnTo>
                      <a:pt x="6176" y="9006"/>
                    </a:lnTo>
                    <a:lnTo>
                      <a:pt x="5824" y="9159"/>
                    </a:lnTo>
                    <a:lnTo>
                      <a:pt x="5435" y="9388"/>
                    </a:lnTo>
                    <a:lnTo>
                      <a:pt x="4976" y="9693"/>
                    </a:lnTo>
                    <a:lnTo>
                      <a:pt x="4306" y="9922"/>
                    </a:lnTo>
                    <a:lnTo>
                      <a:pt x="3953" y="9999"/>
                    </a:lnTo>
                    <a:lnTo>
                      <a:pt x="3600" y="9999"/>
                    </a:lnTo>
                    <a:lnTo>
                      <a:pt x="2965" y="9693"/>
                    </a:lnTo>
                    <a:lnTo>
                      <a:pt x="2435" y="9235"/>
                    </a:lnTo>
                    <a:lnTo>
                      <a:pt x="1941" y="8777"/>
                    </a:lnTo>
                    <a:lnTo>
                      <a:pt x="1729" y="8472"/>
                    </a:lnTo>
                    <a:lnTo>
                      <a:pt x="1482" y="8319"/>
                    </a:lnTo>
                    <a:lnTo>
                      <a:pt x="1271" y="8243"/>
                    </a:lnTo>
                    <a:lnTo>
                      <a:pt x="1024" y="8243"/>
                    </a:lnTo>
                    <a:lnTo>
                      <a:pt x="776" y="8396"/>
                    </a:lnTo>
                    <a:lnTo>
                      <a:pt x="565" y="8548"/>
                    </a:lnTo>
                    <a:lnTo>
                      <a:pt x="282" y="9006"/>
                    </a:lnTo>
                    <a:lnTo>
                      <a:pt x="0" y="9541"/>
                    </a:lnTo>
                    <a:lnTo>
                      <a:pt x="71" y="9693"/>
                    </a:lnTo>
                    <a:lnTo>
                      <a:pt x="212" y="9770"/>
                    </a:lnTo>
                    <a:lnTo>
                      <a:pt x="318" y="9922"/>
                    </a:lnTo>
                    <a:lnTo>
                      <a:pt x="459" y="10151"/>
                    </a:lnTo>
                    <a:lnTo>
                      <a:pt x="600" y="10228"/>
                    </a:lnTo>
                    <a:lnTo>
                      <a:pt x="812" y="10380"/>
                    </a:lnTo>
                    <a:lnTo>
                      <a:pt x="918" y="10380"/>
                    </a:lnTo>
                    <a:lnTo>
                      <a:pt x="1271" y="10151"/>
                    </a:lnTo>
                    <a:lnTo>
                      <a:pt x="1588" y="9999"/>
                    </a:lnTo>
                    <a:lnTo>
                      <a:pt x="1906" y="9922"/>
                    </a:lnTo>
                    <a:lnTo>
                      <a:pt x="2188" y="9999"/>
                    </a:lnTo>
                    <a:lnTo>
                      <a:pt x="2506" y="10151"/>
                    </a:lnTo>
                    <a:lnTo>
                      <a:pt x="2788" y="10304"/>
                    </a:lnTo>
                    <a:lnTo>
                      <a:pt x="3106" y="10457"/>
                    </a:lnTo>
                    <a:lnTo>
                      <a:pt x="3459" y="10686"/>
                    </a:lnTo>
                    <a:lnTo>
                      <a:pt x="3776" y="10914"/>
                    </a:lnTo>
                    <a:lnTo>
                      <a:pt x="4059" y="11067"/>
                    </a:lnTo>
                    <a:lnTo>
                      <a:pt x="4341" y="11296"/>
                    </a:lnTo>
                    <a:lnTo>
                      <a:pt x="4765" y="11907"/>
                    </a:lnTo>
                    <a:lnTo>
                      <a:pt x="4976" y="12136"/>
                    </a:lnTo>
                    <a:lnTo>
                      <a:pt x="5153" y="12594"/>
                    </a:lnTo>
                    <a:lnTo>
                      <a:pt x="5365" y="12899"/>
                    </a:lnTo>
                  </a:path>
                </a:pathLst>
              </a:custGeom>
              <a:noFill/>
              <a:ln w="3175" cap="flat">
                <a:solidFill>
                  <a:srgbClr val="000000"/>
                </a:solidFill>
                <a:prstDash val="solid"/>
                <a:round/>
              </a:ln>
              <a:effectLst/>
            </p:spPr>
            <p:txBody>
              <a:bodyPr wrap="square" lIns="45719" tIns="45719" rIns="45719" bIns="45719" numCol="1" anchor="t">
                <a:noAutofit/>
              </a:bodyPr>
              <a:lstStyle/>
              <a:p>
                <a:pPr/>
              </a:p>
            </p:txBody>
          </p:sp>
          <p:sp>
            <p:nvSpPr>
              <p:cNvPr id="572" name="形状"/>
              <p:cNvSpPr/>
              <p:nvPr/>
            </p:nvSpPr>
            <p:spPr>
              <a:xfrm flipH="1">
                <a:off x="130623" y="268052"/>
                <a:ext cx="399597" cy="4312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71" y="2704"/>
                    </a:moveTo>
                    <a:lnTo>
                      <a:pt x="11730" y="2704"/>
                    </a:lnTo>
                    <a:lnTo>
                      <a:pt x="12451" y="2113"/>
                    </a:lnTo>
                    <a:lnTo>
                      <a:pt x="12717" y="1927"/>
                    </a:lnTo>
                    <a:lnTo>
                      <a:pt x="12983" y="1678"/>
                    </a:lnTo>
                    <a:lnTo>
                      <a:pt x="13211" y="1461"/>
                    </a:lnTo>
                    <a:lnTo>
                      <a:pt x="13400" y="1243"/>
                    </a:lnTo>
                    <a:lnTo>
                      <a:pt x="13514" y="1057"/>
                    </a:lnTo>
                    <a:lnTo>
                      <a:pt x="13552" y="963"/>
                    </a:lnTo>
                    <a:lnTo>
                      <a:pt x="13590" y="932"/>
                    </a:lnTo>
                    <a:lnTo>
                      <a:pt x="13704" y="901"/>
                    </a:lnTo>
                    <a:lnTo>
                      <a:pt x="13742" y="870"/>
                    </a:lnTo>
                    <a:lnTo>
                      <a:pt x="13818" y="839"/>
                    </a:lnTo>
                    <a:lnTo>
                      <a:pt x="13856" y="808"/>
                    </a:lnTo>
                    <a:lnTo>
                      <a:pt x="13894" y="746"/>
                    </a:lnTo>
                    <a:lnTo>
                      <a:pt x="13894" y="653"/>
                    </a:lnTo>
                    <a:lnTo>
                      <a:pt x="14122" y="839"/>
                    </a:lnTo>
                    <a:lnTo>
                      <a:pt x="14236" y="963"/>
                    </a:lnTo>
                    <a:lnTo>
                      <a:pt x="14311" y="1088"/>
                    </a:lnTo>
                    <a:lnTo>
                      <a:pt x="14463" y="1212"/>
                    </a:lnTo>
                    <a:lnTo>
                      <a:pt x="14539" y="1367"/>
                    </a:lnTo>
                    <a:lnTo>
                      <a:pt x="14577" y="1461"/>
                    </a:lnTo>
                    <a:lnTo>
                      <a:pt x="14615" y="1616"/>
                    </a:lnTo>
                    <a:lnTo>
                      <a:pt x="14729" y="1989"/>
                    </a:lnTo>
                    <a:lnTo>
                      <a:pt x="14843" y="2393"/>
                    </a:lnTo>
                    <a:lnTo>
                      <a:pt x="14919" y="2766"/>
                    </a:lnTo>
                    <a:lnTo>
                      <a:pt x="14919" y="3605"/>
                    </a:lnTo>
                    <a:lnTo>
                      <a:pt x="14843" y="4475"/>
                    </a:lnTo>
                    <a:lnTo>
                      <a:pt x="14729" y="4879"/>
                    </a:lnTo>
                    <a:lnTo>
                      <a:pt x="14539" y="5719"/>
                    </a:lnTo>
                    <a:lnTo>
                      <a:pt x="14273" y="6527"/>
                    </a:lnTo>
                    <a:lnTo>
                      <a:pt x="13970" y="7335"/>
                    </a:lnTo>
                    <a:lnTo>
                      <a:pt x="13704" y="8049"/>
                    </a:lnTo>
                    <a:lnTo>
                      <a:pt x="13590" y="8267"/>
                    </a:lnTo>
                    <a:lnTo>
                      <a:pt x="13514" y="8485"/>
                    </a:lnTo>
                    <a:lnTo>
                      <a:pt x="13476" y="8702"/>
                    </a:lnTo>
                    <a:lnTo>
                      <a:pt x="13324" y="9199"/>
                    </a:lnTo>
                    <a:lnTo>
                      <a:pt x="13211" y="9386"/>
                    </a:lnTo>
                    <a:lnTo>
                      <a:pt x="13135" y="9603"/>
                    </a:lnTo>
                    <a:lnTo>
                      <a:pt x="13059" y="9790"/>
                    </a:lnTo>
                    <a:lnTo>
                      <a:pt x="13362" y="10412"/>
                    </a:lnTo>
                    <a:lnTo>
                      <a:pt x="13438" y="10412"/>
                    </a:lnTo>
                    <a:lnTo>
                      <a:pt x="13590" y="10349"/>
                    </a:lnTo>
                    <a:lnTo>
                      <a:pt x="13628" y="10256"/>
                    </a:lnTo>
                    <a:lnTo>
                      <a:pt x="13742" y="10225"/>
                    </a:lnTo>
                    <a:lnTo>
                      <a:pt x="13818" y="10101"/>
                    </a:lnTo>
                    <a:lnTo>
                      <a:pt x="13818" y="10039"/>
                    </a:lnTo>
                    <a:lnTo>
                      <a:pt x="13894" y="10039"/>
                    </a:lnTo>
                    <a:lnTo>
                      <a:pt x="13932" y="10070"/>
                    </a:lnTo>
                    <a:lnTo>
                      <a:pt x="14008" y="10101"/>
                    </a:lnTo>
                    <a:lnTo>
                      <a:pt x="14122" y="10163"/>
                    </a:lnTo>
                    <a:lnTo>
                      <a:pt x="14273" y="10287"/>
                    </a:lnTo>
                    <a:lnTo>
                      <a:pt x="14311" y="10349"/>
                    </a:lnTo>
                    <a:lnTo>
                      <a:pt x="14425" y="10443"/>
                    </a:lnTo>
                    <a:lnTo>
                      <a:pt x="14653" y="10567"/>
                    </a:lnTo>
                    <a:lnTo>
                      <a:pt x="14881" y="10660"/>
                    </a:lnTo>
                    <a:lnTo>
                      <a:pt x="15260" y="10660"/>
                    </a:lnTo>
                    <a:lnTo>
                      <a:pt x="15412" y="10816"/>
                    </a:lnTo>
                    <a:lnTo>
                      <a:pt x="15906" y="10816"/>
                    </a:lnTo>
                    <a:lnTo>
                      <a:pt x="16437" y="10784"/>
                    </a:lnTo>
                    <a:lnTo>
                      <a:pt x="17007" y="10753"/>
                    </a:lnTo>
                    <a:lnTo>
                      <a:pt x="17500" y="10660"/>
                    </a:lnTo>
                    <a:lnTo>
                      <a:pt x="18032" y="10567"/>
                    </a:lnTo>
                    <a:lnTo>
                      <a:pt x="18601" y="10474"/>
                    </a:lnTo>
                    <a:lnTo>
                      <a:pt x="19133" y="10412"/>
                    </a:lnTo>
                    <a:lnTo>
                      <a:pt x="19702" y="10380"/>
                    </a:lnTo>
                    <a:lnTo>
                      <a:pt x="20233" y="10349"/>
                    </a:lnTo>
                    <a:lnTo>
                      <a:pt x="20309" y="10412"/>
                    </a:lnTo>
                    <a:lnTo>
                      <a:pt x="20347" y="10505"/>
                    </a:lnTo>
                    <a:lnTo>
                      <a:pt x="20385" y="10567"/>
                    </a:lnTo>
                    <a:lnTo>
                      <a:pt x="20423" y="10691"/>
                    </a:lnTo>
                    <a:lnTo>
                      <a:pt x="20499" y="10878"/>
                    </a:lnTo>
                    <a:lnTo>
                      <a:pt x="20537" y="11033"/>
                    </a:lnTo>
                    <a:lnTo>
                      <a:pt x="20575" y="11157"/>
                    </a:lnTo>
                    <a:lnTo>
                      <a:pt x="20689" y="11282"/>
                    </a:lnTo>
                    <a:lnTo>
                      <a:pt x="20765" y="11344"/>
                    </a:lnTo>
                    <a:lnTo>
                      <a:pt x="20879" y="11406"/>
                    </a:lnTo>
                    <a:lnTo>
                      <a:pt x="21031" y="11437"/>
                    </a:lnTo>
                    <a:lnTo>
                      <a:pt x="21220" y="11593"/>
                    </a:lnTo>
                    <a:lnTo>
                      <a:pt x="21258" y="11655"/>
                    </a:lnTo>
                    <a:lnTo>
                      <a:pt x="21334" y="11748"/>
                    </a:lnTo>
                    <a:lnTo>
                      <a:pt x="21334" y="11903"/>
                    </a:lnTo>
                    <a:lnTo>
                      <a:pt x="21410" y="12028"/>
                    </a:lnTo>
                    <a:lnTo>
                      <a:pt x="21448" y="12214"/>
                    </a:lnTo>
                    <a:lnTo>
                      <a:pt x="21486" y="12369"/>
                    </a:lnTo>
                    <a:lnTo>
                      <a:pt x="21524" y="12556"/>
                    </a:lnTo>
                    <a:lnTo>
                      <a:pt x="21562" y="12680"/>
                    </a:lnTo>
                    <a:lnTo>
                      <a:pt x="21562" y="13519"/>
                    </a:lnTo>
                    <a:lnTo>
                      <a:pt x="21600" y="13613"/>
                    </a:lnTo>
                    <a:lnTo>
                      <a:pt x="21600" y="13799"/>
                    </a:lnTo>
                    <a:lnTo>
                      <a:pt x="21448" y="13830"/>
                    </a:lnTo>
                    <a:lnTo>
                      <a:pt x="21069" y="13892"/>
                    </a:lnTo>
                    <a:lnTo>
                      <a:pt x="20803" y="13955"/>
                    </a:lnTo>
                    <a:lnTo>
                      <a:pt x="20575" y="13986"/>
                    </a:lnTo>
                    <a:lnTo>
                      <a:pt x="20385" y="14017"/>
                    </a:lnTo>
                    <a:lnTo>
                      <a:pt x="20157" y="14017"/>
                    </a:lnTo>
                    <a:lnTo>
                      <a:pt x="20006" y="14048"/>
                    </a:lnTo>
                    <a:lnTo>
                      <a:pt x="19398" y="14141"/>
                    </a:lnTo>
                    <a:lnTo>
                      <a:pt x="18829" y="14172"/>
                    </a:lnTo>
                    <a:lnTo>
                      <a:pt x="18183" y="14172"/>
                    </a:lnTo>
                    <a:lnTo>
                      <a:pt x="17538" y="14203"/>
                    </a:lnTo>
                    <a:lnTo>
                      <a:pt x="16323" y="14203"/>
                    </a:lnTo>
                    <a:lnTo>
                      <a:pt x="15678" y="14265"/>
                    </a:lnTo>
                    <a:lnTo>
                      <a:pt x="15109" y="14359"/>
                    </a:lnTo>
                    <a:lnTo>
                      <a:pt x="14805" y="14421"/>
                    </a:lnTo>
                    <a:lnTo>
                      <a:pt x="14463" y="14452"/>
                    </a:lnTo>
                    <a:lnTo>
                      <a:pt x="14122" y="14452"/>
                    </a:lnTo>
                    <a:lnTo>
                      <a:pt x="13742" y="14421"/>
                    </a:lnTo>
                    <a:lnTo>
                      <a:pt x="13059" y="14359"/>
                    </a:lnTo>
                    <a:lnTo>
                      <a:pt x="12337" y="14203"/>
                    </a:lnTo>
                    <a:lnTo>
                      <a:pt x="10895" y="13955"/>
                    </a:lnTo>
                    <a:lnTo>
                      <a:pt x="10212" y="13830"/>
                    </a:lnTo>
                    <a:lnTo>
                      <a:pt x="9528" y="13799"/>
                    </a:lnTo>
                    <a:lnTo>
                      <a:pt x="9376" y="13986"/>
                    </a:lnTo>
                    <a:lnTo>
                      <a:pt x="9301" y="13892"/>
                    </a:lnTo>
                    <a:lnTo>
                      <a:pt x="9149" y="13861"/>
                    </a:lnTo>
                    <a:lnTo>
                      <a:pt x="8997" y="13799"/>
                    </a:lnTo>
                    <a:lnTo>
                      <a:pt x="8845" y="13768"/>
                    </a:lnTo>
                    <a:lnTo>
                      <a:pt x="8769" y="13737"/>
                    </a:lnTo>
                    <a:lnTo>
                      <a:pt x="8579" y="13737"/>
                    </a:lnTo>
                    <a:lnTo>
                      <a:pt x="8503" y="13675"/>
                    </a:lnTo>
                    <a:lnTo>
                      <a:pt x="8427" y="13582"/>
                    </a:lnTo>
                    <a:lnTo>
                      <a:pt x="8351" y="13551"/>
                    </a:lnTo>
                    <a:lnTo>
                      <a:pt x="8314" y="13488"/>
                    </a:lnTo>
                    <a:lnTo>
                      <a:pt x="8238" y="13426"/>
                    </a:lnTo>
                    <a:lnTo>
                      <a:pt x="8124" y="13395"/>
                    </a:lnTo>
                    <a:lnTo>
                      <a:pt x="8048" y="13302"/>
                    </a:lnTo>
                    <a:lnTo>
                      <a:pt x="8010" y="13240"/>
                    </a:lnTo>
                    <a:lnTo>
                      <a:pt x="7896" y="13115"/>
                    </a:lnTo>
                    <a:lnTo>
                      <a:pt x="7782" y="12929"/>
                    </a:lnTo>
                    <a:lnTo>
                      <a:pt x="7744" y="12774"/>
                    </a:lnTo>
                    <a:lnTo>
                      <a:pt x="7706" y="12587"/>
                    </a:lnTo>
                    <a:lnTo>
                      <a:pt x="7706" y="12028"/>
                    </a:lnTo>
                    <a:lnTo>
                      <a:pt x="7668" y="11810"/>
                    </a:lnTo>
                    <a:lnTo>
                      <a:pt x="7668" y="11561"/>
                    </a:lnTo>
                    <a:lnTo>
                      <a:pt x="7630" y="11437"/>
                    </a:lnTo>
                    <a:lnTo>
                      <a:pt x="7630" y="11375"/>
                    </a:lnTo>
                    <a:lnTo>
                      <a:pt x="7592" y="11282"/>
                    </a:lnTo>
                    <a:lnTo>
                      <a:pt x="7592" y="11064"/>
                    </a:lnTo>
                    <a:lnTo>
                      <a:pt x="7251" y="11468"/>
                    </a:lnTo>
                    <a:lnTo>
                      <a:pt x="6985" y="11779"/>
                    </a:lnTo>
                    <a:lnTo>
                      <a:pt x="6871" y="12059"/>
                    </a:lnTo>
                    <a:lnTo>
                      <a:pt x="6795" y="12276"/>
                    </a:lnTo>
                    <a:lnTo>
                      <a:pt x="6795" y="12463"/>
                    </a:lnTo>
                    <a:lnTo>
                      <a:pt x="6757" y="12556"/>
                    </a:lnTo>
                    <a:lnTo>
                      <a:pt x="6681" y="12680"/>
                    </a:lnTo>
                    <a:lnTo>
                      <a:pt x="6378" y="12929"/>
                    </a:lnTo>
                    <a:lnTo>
                      <a:pt x="6226" y="12991"/>
                    </a:lnTo>
                    <a:lnTo>
                      <a:pt x="6112" y="13115"/>
                    </a:lnTo>
                    <a:lnTo>
                      <a:pt x="5998" y="13178"/>
                    </a:lnTo>
                    <a:lnTo>
                      <a:pt x="5846" y="13240"/>
                    </a:lnTo>
                    <a:lnTo>
                      <a:pt x="5732" y="13364"/>
                    </a:lnTo>
                    <a:lnTo>
                      <a:pt x="5580" y="13457"/>
                    </a:lnTo>
                    <a:lnTo>
                      <a:pt x="5580" y="13613"/>
                    </a:lnTo>
                    <a:lnTo>
                      <a:pt x="5656" y="13799"/>
                    </a:lnTo>
                    <a:lnTo>
                      <a:pt x="5694" y="13986"/>
                    </a:lnTo>
                    <a:lnTo>
                      <a:pt x="5694" y="14296"/>
                    </a:lnTo>
                    <a:lnTo>
                      <a:pt x="5656" y="14452"/>
                    </a:lnTo>
                    <a:lnTo>
                      <a:pt x="5504" y="14669"/>
                    </a:lnTo>
                    <a:lnTo>
                      <a:pt x="5315" y="14949"/>
                    </a:lnTo>
                    <a:lnTo>
                      <a:pt x="5315" y="16068"/>
                    </a:lnTo>
                    <a:lnTo>
                      <a:pt x="5353" y="16192"/>
                    </a:lnTo>
                    <a:lnTo>
                      <a:pt x="5353" y="16379"/>
                    </a:lnTo>
                    <a:lnTo>
                      <a:pt x="5391" y="16534"/>
                    </a:lnTo>
                    <a:lnTo>
                      <a:pt x="5466" y="16721"/>
                    </a:lnTo>
                    <a:lnTo>
                      <a:pt x="5466" y="16814"/>
                    </a:lnTo>
                    <a:lnTo>
                      <a:pt x="5504" y="16907"/>
                    </a:lnTo>
                    <a:lnTo>
                      <a:pt x="5504" y="17591"/>
                    </a:lnTo>
                    <a:lnTo>
                      <a:pt x="5391" y="17746"/>
                    </a:lnTo>
                    <a:lnTo>
                      <a:pt x="5466" y="17933"/>
                    </a:lnTo>
                    <a:lnTo>
                      <a:pt x="5656" y="18243"/>
                    </a:lnTo>
                    <a:lnTo>
                      <a:pt x="5694" y="18368"/>
                    </a:lnTo>
                    <a:lnTo>
                      <a:pt x="5732" y="18554"/>
                    </a:lnTo>
                    <a:lnTo>
                      <a:pt x="5732" y="18710"/>
                    </a:lnTo>
                    <a:lnTo>
                      <a:pt x="5656" y="18896"/>
                    </a:lnTo>
                    <a:lnTo>
                      <a:pt x="5504" y="19083"/>
                    </a:lnTo>
                    <a:lnTo>
                      <a:pt x="5580" y="19331"/>
                    </a:lnTo>
                    <a:lnTo>
                      <a:pt x="5694" y="19549"/>
                    </a:lnTo>
                    <a:lnTo>
                      <a:pt x="5770" y="19797"/>
                    </a:lnTo>
                    <a:lnTo>
                      <a:pt x="5846" y="20015"/>
                    </a:lnTo>
                    <a:lnTo>
                      <a:pt x="5922" y="20201"/>
                    </a:lnTo>
                    <a:lnTo>
                      <a:pt x="6036" y="20450"/>
                    </a:lnTo>
                    <a:lnTo>
                      <a:pt x="6112" y="20699"/>
                    </a:lnTo>
                    <a:lnTo>
                      <a:pt x="6226" y="21009"/>
                    </a:lnTo>
                    <a:lnTo>
                      <a:pt x="5732" y="21009"/>
                    </a:lnTo>
                    <a:lnTo>
                      <a:pt x="5163" y="21072"/>
                    </a:lnTo>
                    <a:lnTo>
                      <a:pt x="4669" y="21196"/>
                    </a:lnTo>
                    <a:lnTo>
                      <a:pt x="4100" y="21289"/>
                    </a:lnTo>
                    <a:lnTo>
                      <a:pt x="3606" y="21414"/>
                    </a:lnTo>
                    <a:lnTo>
                      <a:pt x="3113" y="21507"/>
                    </a:lnTo>
                    <a:lnTo>
                      <a:pt x="2581" y="21569"/>
                    </a:lnTo>
                    <a:lnTo>
                      <a:pt x="2088" y="21600"/>
                    </a:lnTo>
                    <a:lnTo>
                      <a:pt x="1974" y="21569"/>
                    </a:lnTo>
                    <a:lnTo>
                      <a:pt x="1822" y="21538"/>
                    </a:lnTo>
                    <a:lnTo>
                      <a:pt x="1518" y="21538"/>
                    </a:lnTo>
                    <a:lnTo>
                      <a:pt x="1367" y="21569"/>
                    </a:lnTo>
                    <a:lnTo>
                      <a:pt x="1177" y="21600"/>
                    </a:lnTo>
                    <a:lnTo>
                      <a:pt x="911" y="21600"/>
                    </a:lnTo>
                    <a:lnTo>
                      <a:pt x="645" y="21134"/>
                    </a:lnTo>
                    <a:lnTo>
                      <a:pt x="531" y="20761"/>
                    </a:lnTo>
                    <a:lnTo>
                      <a:pt x="380" y="20450"/>
                    </a:lnTo>
                    <a:lnTo>
                      <a:pt x="304" y="19704"/>
                    </a:lnTo>
                    <a:lnTo>
                      <a:pt x="266" y="19176"/>
                    </a:lnTo>
                    <a:lnTo>
                      <a:pt x="228" y="18523"/>
                    </a:lnTo>
                    <a:lnTo>
                      <a:pt x="190" y="17684"/>
                    </a:lnTo>
                    <a:lnTo>
                      <a:pt x="38" y="17125"/>
                    </a:lnTo>
                    <a:lnTo>
                      <a:pt x="0" y="16689"/>
                    </a:lnTo>
                    <a:lnTo>
                      <a:pt x="38" y="16317"/>
                    </a:lnTo>
                    <a:lnTo>
                      <a:pt x="76" y="15975"/>
                    </a:lnTo>
                    <a:lnTo>
                      <a:pt x="152" y="15633"/>
                    </a:lnTo>
                    <a:lnTo>
                      <a:pt x="190" y="15260"/>
                    </a:lnTo>
                    <a:lnTo>
                      <a:pt x="228" y="14794"/>
                    </a:lnTo>
                    <a:lnTo>
                      <a:pt x="228" y="14203"/>
                    </a:lnTo>
                    <a:lnTo>
                      <a:pt x="190" y="13613"/>
                    </a:lnTo>
                    <a:lnTo>
                      <a:pt x="152" y="12991"/>
                    </a:lnTo>
                    <a:lnTo>
                      <a:pt x="76" y="12401"/>
                    </a:lnTo>
                    <a:lnTo>
                      <a:pt x="38" y="11810"/>
                    </a:lnTo>
                    <a:lnTo>
                      <a:pt x="76" y="11344"/>
                    </a:lnTo>
                    <a:lnTo>
                      <a:pt x="152" y="10940"/>
                    </a:lnTo>
                    <a:lnTo>
                      <a:pt x="190" y="10753"/>
                    </a:lnTo>
                    <a:lnTo>
                      <a:pt x="228" y="10598"/>
                    </a:lnTo>
                    <a:lnTo>
                      <a:pt x="304" y="10505"/>
                    </a:lnTo>
                    <a:lnTo>
                      <a:pt x="418" y="10443"/>
                    </a:lnTo>
                    <a:lnTo>
                      <a:pt x="493" y="10412"/>
                    </a:lnTo>
                    <a:lnTo>
                      <a:pt x="569" y="10287"/>
                    </a:lnTo>
                    <a:lnTo>
                      <a:pt x="683" y="10163"/>
                    </a:lnTo>
                    <a:lnTo>
                      <a:pt x="873" y="10039"/>
                    </a:lnTo>
                    <a:lnTo>
                      <a:pt x="1025" y="9852"/>
                    </a:lnTo>
                    <a:lnTo>
                      <a:pt x="1139" y="9697"/>
                    </a:lnTo>
                    <a:lnTo>
                      <a:pt x="1291" y="9603"/>
                    </a:lnTo>
                    <a:lnTo>
                      <a:pt x="1329" y="9572"/>
                    </a:lnTo>
                    <a:lnTo>
                      <a:pt x="1594" y="9013"/>
                    </a:lnTo>
                    <a:lnTo>
                      <a:pt x="1860" y="8485"/>
                    </a:lnTo>
                    <a:lnTo>
                      <a:pt x="2202" y="7987"/>
                    </a:lnTo>
                    <a:lnTo>
                      <a:pt x="2543" y="7459"/>
                    </a:lnTo>
                    <a:lnTo>
                      <a:pt x="2923" y="6931"/>
                    </a:lnTo>
                    <a:lnTo>
                      <a:pt x="3227" y="6464"/>
                    </a:lnTo>
                    <a:lnTo>
                      <a:pt x="3568" y="5967"/>
                    </a:lnTo>
                    <a:lnTo>
                      <a:pt x="3834" y="5470"/>
                    </a:lnTo>
                    <a:lnTo>
                      <a:pt x="3910" y="5252"/>
                    </a:lnTo>
                    <a:lnTo>
                      <a:pt x="4062" y="4755"/>
                    </a:lnTo>
                    <a:lnTo>
                      <a:pt x="4176" y="4475"/>
                    </a:lnTo>
                    <a:lnTo>
                      <a:pt x="4328" y="3978"/>
                    </a:lnTo>
                    <a:lnTo>
                      <a:pt x="4441" y="3761"/>
                    </a:lnTo>
                    <a:lnTo>
                      <a:pt x="4631" y="3512"/>
                    </a:lnTo>
                    <a:lnTo>
                      <a:pt x="4821" y="3357"/>
                    </a:lnTo>
                    <a:lnTo>
                      <a:pt x="5011" y="3263"/>
                    </a:lnTo>
                    <a:lnTo>
                      <a:pt x="5163" y="3170"/>
                    </a:lnTo>
                    <a:lnTo>
                      <a:pt x="5353" y="3015"/>
                    </a:lnTo>
                    <a:lnTo>
                      <a:pt x="5504" y="2921"/>
                    </a:lnTo>
                    <a:lnTo>
                      <a:pt x="5732" y="2735"/>
                    </a:lnTo>
                    <a:lnTo>
                      <a:pt x="5922" y="2517"/>
                    </a:lnTo>
                    <a:lnTo>
                      <a:pt x="6226" y="2207"/>
                    </a:lnTo>
                    <a:lnTo>
                      <a:pt x="6188" y="2144"/>
                    </a:lnTo>
                    <a:lnTo>
                      <a:pt x="6188" y="2113"/>
                    </a:lnTo>
                    <a:lnTo>
                      <a:pt x="6150" y="2082"/>
                    </a:lnTo>
                    <a:lnTo>
                      <a:pt x="6150" y="2020"/>
                    </a:lnTo>
                    <a:lnTo>
                      <a:pt x="6188" y="1989"/>
                    </a:lnTo>
                    <a:lnTo>
                      <a:pt x="6909" y="1461"/>
                    </a:lnTo>
                    <a:lnTo>
                      <a:pt x="7630" y="1057"/>
                    </a:lnTo>
                    <a:lnTo>
                      <a:pt x="8238" y="715"/>
                    </a:lnTo>
                    <a:lnTo>
                      <a:pt x="8807" y="435"/>
                    </a:lnTo>
                    <a:lnTo>
                      <a:pt x="9301" y="218"/>
                    </a:lnTo>
                    <a:lnTo>
                      <a:pt x="9756" y="124"/>
                    </a:lnTo>
                    <a:lnTo>
                      <a:pt x="10098" y="31"/>
                    </a:lnTo>
                    <a:lnTo>
                      <a:pt x="10401" y="0"/>
                    </a:lnTo>
                    <a:lnTo>
                      <a:pt x="10401" y="591"/>
                    </a:lnTo>
                    <a:lnTo>
                      <a:pt x="10325" y="653"/>
                    </a:lnTo>
                    <a:lnTo>
                      <a:pt x="10325" y="746"/>
                    </a:lnTo>
                    <a:lnTo>
                      <a:pt x="10250" y="839"/>
                    </a:lnTo>
                    <a:lnTo>
                      <a:pt x="9984" y="1057"/>
                    </a:lnTo>
                    <a:lnTo>
                      <a:pt x="9756" y="1305"/>
                    </a:lnTo>
                    <a:lnTo>
                      <a:pt x="9604" y="1399"/>
                    </a:lnTo>
                    <a:lnTo>
                      <a:pt x="9528" y="1523"/>
                    </a:lnTo>
                    <a:lnTo>
                      <a:pt x="9528" y="1678"/>
                    </a:lnTo>
                    <a:lnTo>
                      <a:pt x="9452" y="1678"/>
                    </a:lnTo>
                    <a:lnTo>
                      <a:pt x="9301" y="1803"/>
                    </a:lnTo>
                    <a:lnTo>
                      <a:pt x="9225" y="1834"/>
                    </a:lnTo>
                    <a:lnTo>
                      <a:pt x="9187" y="1927"/>
                    </a:lnTo>
                    <a:lnTo>
                      <a:pt x="9035" y="2020"/>
                    </a:lnTo>
                    <a:lnTo>
                      <a:pt x="8845" y="2113"/>
                    </a:lnTo>
                    <a:lnTo>
                      <a:pt x="8693" y="2238"/>
                    </a:lnTo>
                    <a:lnTo>
                      <a:pt x="8579" y="2300"/>
                    </a:lnTo>
                    <a:lnTo>
                      <a:pt x="8389" y="2393"/>
                    </a:lnTo>
                    <a:lnTo>
                      <a:pt x="8238" y="2517"/>
                    </a:lnTo>
                    <a:lnTo>
                      <a:pt x="8048" y="2611"/>
                    </a:lnTo>
                    <a:lnTo>
                      <a:pt x="7896" y="2704"/>
                    </a:lnTo>
                    <a:lnTo>
                      <a:pt x="7858" y="2735"/>
                    </a:lnTo>
                    <a:lnTo>
                      <a:pt x="7782" y="2766"/>
                    </a:lnTo>
                    <a:lnTo>
                      <a:pt x="7782" y="2984"/>
                    </a:lnTo>
                    <a:lnTo>
                      <a:pt x="7858" y="3046"/>
                    </a:lnTo>
                    <a:lnTo>
                      <a:pt x="7858" y="3201"/>
                    </a:lnTo>
                    <a:lnTo>
                      <a:pt x="7896" y="3263"/>
                    </a:lnTo>
                    <a:lnTo>
                      <a:pt x="7896" y="3357"/>
                    </a:lnTo>
                    <a:lnTo>
                      <a:pt x="7934" y="3450"/>
                    </a:lnTo>
                    <a:lnTo>
                      <a:pt x="7934" y="3512"/>
                    </a:lnTo>
                    <a:lnTo>
                      <a:pt x="7972" y="3543"/>
                    </a:lnTo>
                    <a:lnTo>
                      <a:pt x="8010" y="3605"/>
                    </a:lnTo>
                    <a:lnTo>
                      <a:pt x="8010" y="3636"/>
                    </a:lnTo>
                    <a:lnTo>
                      <a:pt x="8048" y="3667"/>
                    </a:lnTo>
                    <a:lnTo>
                      <a:pt x="8086" y="3729"/>
                    </a:lnTo>
                    <a:lnTo>
                      <a:pt x="8124" y="3761"/>
                    </a:lnTo>
                    <a:lnTo>
                      <a:pt x="8200" y="3792"/>
                    </a:lnTo>
                    <a:lnTo>
                      <a:pt x="8238" y="3792"/>
                    </a:lnTo>
                    <a:lnTo>
                      <a:pt x="8238" y="3823"/>
                    </a:lnTo>
                    <a:lnTo>
                      <a:pt x="8276" y="3854"/>
                    </a:lnTo>
                    <a:lnTo>
                      <a:pt x="8238" y="3823"/>
                    </a:lnTo>
                    <a:lnTo>
                      <a:pt x="8200" y="3823"/>
                    </a:lnTo>
                    <a:lnTo>
                      <a:pt x="8124" y="3854"/>
                    </a:lnTo>
                    <a:lnTo>
                      <a:pt x="8086" y="3854"/>
                    </a:lnTo>
                    <a:lnTo>
                      <a:pt x="8048" y="3885"/>
                    </a:lnTo>
                    <a:lnTo>
                      <a:pt x="8010" y="3947"/>
                    </a:lnTo>
                    <a:lnTo>
                      <a:pt x="8010" y="4538"/>
                    </a:lnTo>
                    <a:lnTo>
                      <a:pt x="8048" y="4662"/>
                    </a:lnTo>
                    <a:lnTo>
                      <a:pt x="8124" y="4693"/>
                    </a:lnTo>
                    <a:lnTo>
                      <a:pt x="8238" y="4724"/>
                    </a:lnTo>
                    <a:lnTo>
                      <a:pt x="8314" y="4755"/>
                    </a:lnTo>
                    <a:lnTo>
                      <a:pt x="8389" y="4755"/>
                    </a:lnTo>
                    <a:lnTo>
                      <a:pt x="8503" y="4724"/>
                    </a:lnTo>
                    <a:lnTo>
                      <a:pt x="8579" y="4662"/>
                    </a:lnTo>
                    <a:lnTo>
                      <a:pt x="8655" y="4538"/>
                    </a:lnTo>
                    <a:lnTo>
                      <a:pt x="8655" y="4475"/>
                    </a:lnTo>
                    <a:lnTo>
                      <a:pt x="8693" y="4475"/>
                    </a:lnTo>
                    <a:lnTo>
                      <a:pt x="8693" y="4506"/>
                    </a:lnTo>
                    <a:lnTo>
                      <a:pt x="8731" y="4506"/>
                    </a:lnTo>
                    <a:lnTo>
                      <a:pt x="8731" y="4538"/>
                    </a:lnTo>
                    <a:lnTo>
                      <a:pt x="8769" y="4631"/>
                    </a:lnTo>
                    <a:lnTo>
                      <a:pt x="8845" y="4693"/>
                    </a:lnTo>
                    <a:lnTo>
                      <a:pt x="8997" y="4724"/>
                    </a:lnTo>
                    <a:lnTo>
                      <a:pt x="9073" y="4755"/>
                    </a:lnTo>
                    <a:lnTo>
                      <a:pt x="9187" y="4755"/>
                    </a:lnTo>
                    <a:lnTo>
                      <a:pt x="9301" y="4724"/>
                    </a:lnTo>
                    <a:lnTo>
                      <a:pt x="9376" y="4662"/>
                    </a:lnTo>
                    <a:lnTo>
                      <a:pt x="9414" y="4538"/>
                    </a:lnTo>
                    <a:lnTo>
                      <a:pt x="9452" y="4506"/>
                    </a:lnTo>
                    <a:lnTo>
                      <a:pt x="9490" y="4506"/>
                    </a:lnTo>
                    <a:lnTo>
                      <a:pt x="9490" y="4538"/>
                    </a:lnTo>
                    <a:lnTo>
                      <a:pt x="9528" y="4569"/>
                    </a:lnTo>
                    <a:lnTo>
                      <a:pt x="9566" y="4662"/>
                    </a:lnTo>
                    <a:lnTo>
                      <a:pt x="9680" y="4693"/>
                    </a:lnTo>
                    <a:lnTo>
                      <a:pt x="9794" y="4755"/>
                    </a:lnTo>
                    <a:lnTo>
                      <a:pt x="9984" y="4755"/>
                    </a:lnTo>
                    <a:lnTo>
                      <a:pt x="10098" y="4724"/>
                    </a:lnTo>
                    <a:lnTo>
                      <a:pt x="10174" y="4693"/>
                    </a:lnTo>
                    <a:lnTo>
                      <a:pt x="10212" y="4569"/>
                    </a:lnTo>
                    <a:lnTo>
                      <a:pt x="10212" y="4475"/>
                    </a:lnTo>
                    <a:lnTo>
                      <a:pt x="10250" y="4475"/>
                    </a:lnTo>
                    <a:lnTo>
                      <a:pt x="10250" y="4506"/>
                    </a:lnTo>
                    <a:lnTo>
                      <a:pt x="10288" y="4538"/>
                    </a:lnTo>
                    <a:lnTo>
                      <a:pt x="10325" y="4631"/>
                    </a:lnTo>
                    <a:lnTo>
                      <a:pt x="10477" y="4693"/>
                    </a:lnTo>
                    <a:lnTo>
                      <a:pt x="10591" y="4693"/>
                    </a:lnTo>
                    <a:lnTo>
                      <a:pt x="10667" y="4662"/>
                    </a:lnTo>
                    <a:lnTo>
                      <a:pt x="10781" y="4631"/>
                    </a:lnTo>
                    <a:lnTo>
                      <a:pt x="10857" y="4444"/>
                    </a:lnTo>
                    <a:lnTo>
                      <a:pt x="10857" y="4382"/>
                    </a:lnTo>
                    <a:lnTo>
                      <a:pt x="10933" y="4320"/>
                    </a:lnTo>
                    <a:lnTo>
                      <a:pt x="10971" y="4196"/>
                    </a:lnTo>
                    <a:lnTo>
                      <a:pt x="11047" y="4071"/>
                    </a:lnTo>
                    <a:lnTo>
                      <a:pt x="11085" y="3978"/>
                    </a:lnTo>
                    <a:lnTo>
                      <a:pt x="11161" y="3885"/>
                    </a:lnTo>
                    <a:lnTo>
                      <a:pt x="11085" y="3761"/>
                    </a:lnTo>
                    <a:lnTo>
                      <a:pt x="11085" y="3574"/>
                    </a:lnTo>
                    <a:lnTo>
                      <a:pt x="11047" y="3450"/>
                    </a:lnTo>
                    <a:lnTo>
                      <a:pt x="11047" y="3294"/>
                    </a:lnTo>
                    <a:lnTo>
                      <a:pt x="10971" y="2984"/>
                    </a:lnTo>
                    <a:lnTo>
                      <a:pt x="10971" y="2704"/>
                    </a:lnTo>
                  </a:path>
                </a:pathLst>
              </a:custGeom>
              <a:noFill/>
              <a:ln w="3175" cap="flat">
                <a:solidFill>
                  <a:srgbClr val="000000"/>
                </a:solidFill>
                <a:prstDash val="solid"/>
                <a:round/>
              </a:ln>
              <a:effectLst/>
            </p:spPr>
            <p:txBody>
              <a:bodyPr wrap="square" lIns="45719" tIns="45719" rIns="45719" bIns="45719" numCol="1" anchor="t">
                <a:noAutofit/>
              </a:bodyPr>
              <a:lstStyle/>
              <a:p>
                <a:pPr/>
              </a:p>
            </p:txBody>
          </p:sp>
          <p:sp>
            <p:nvSpPr>
              <p:cNvPr id="573" name="形状"/>
              <p:cNvSpPr/>
              <p:nvPr/>
            </p:nvSpPr>
            <p:spPr>
              <a:xfrm flipH="1">
                <a:off x="389763" y="276738"/>
                <a:ext cx="14047" cy="142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696"/>
                    </a:moveTo>
                    <a:lnTo>
                      <a:pt x="1080" y="6574"/>
                    </a:lnTo>
                    <a:lnTo>
                      <a:pt x="3240" y="9391"/>
                    </a:lnTo>
                    <a:lnTo>
                      <a:pt x="4320" y="11270"/>
                    </a:lnTo>
                    <a:lnTo>
                      <a:pt x="7560" y="13148"/>
                    </a:lnTo>
                    <a:lnTo>
                      <a:pt x="8640" y="15026"/>
                    </a:lnTo>
                    <a:lnTo>
                      <a:pt x="10800" y="17843"/>
                    </a:lnTo>
                    <a:lnTo>
                      <a:pt x="11880" y="19722"/>
                    </a:lnTo>
                    <a:lnTo>
                      <a:pt x="14040" y="21600"/>
                    </a:lnTo>
                    <a:lnTo>
                      <a:pt x="15120" y="21600"/>
                    </a:lnTo>
                    <a:lnTo>
                      <a:pt x="16200" y="20661"/>
                    </a:lnTo>
                    <a:lnTo>
                      <a:pt x="18360" y="20661"/>
                    </a:lnTo>
                    <a:lnTo>
                      <a:pt x="20520" y="18783"/>
                    </a:lnTo>
                    <a:lnTo>
                      <a:pt x="20520" y="17843"/>
                    </a:lnTo>
                    <a:lnTo>
                      <a:pt x="21600" y="17843"/>
                    </a:lnTo>
                    <a:lnTo>
                      <a:pt x="19440" y="15026"/>
                    </a:lnTo>
                    <a:lnTo>
                      <a:pt x="16200" y="13148"/>
                    </a:lnTo>
                    <a:lnTo>
                      <a:pt x="15120" y="11270"/>
                    </a:lnTo>
                    <a:lnTo>
                      <a:pt x="12960" y="9391"/>
                    </a:lnTo>
                    <a:lnTo>
                      <a:pt x="11880" y="5635"/>
                    </a:lnTo>
                    <a:lnTo>
                      <a:pt x="5400" y="0"/>
                    </a:lnTo>
                    <a:lnTo>
                      <a:pt x="4320" y="939"/>
                    </a:lnTo>
                    <a:lnTo>
                      <a:pt x="3240" y="939"/>
                    </a:lnTo>
                    <a:lnTo>
                      <a:pt x="2160" y="1878"/>
                    </a:lnTo>
                    <a:lnTo>
                      <a:pt x="1080" y="1878"/>
                    </a:lnTo>
                    <a:lnTo>
                      <a:pt x="1080" y="2817"/>
                    </a:lnTo>
                    <a:lnTo>
                      <a:pt x="0" y="3757"/>
                    </a:lnTo>
                    <a:lnTo>
                      <a:pt x="0" y="4696"/>
                    </a:lnTo>
                  </a:path>
                </a:pathLst>
              </a:custGeom>
              <a:noFill/>
              <a:ln w="3175" cap="flat">
                <a:solidFill>
                  <a:srgbClr val="000000"/>
                </a:solidFill>
                <a:prstDash val="solid"/>
                <a:round/>
              </a:ln>
              <a:effectLst/>
            </p:spPr>
            <p:txBody>
              <a:bodyPr wrap="square" lIns="45719" tIns="45719" rIns="45719" bIns="45719" numCol="1" anchor="t">
                <a:noAutofit/>
              </a:bodyPr>
              <a:lstStyle/>
              <a:p>
                <a:pPr/>
              </a:p>
            </p:txBody>
          </p:sp>
          <p:sp>
            <p:nvSpPr>
              <p:cNvPr id="574" name="形状"/>
              <p:cNvSpPr/>
              <p:nvPr/>
            </p:nvSpPr>
            <p:spPr>
              <a:xfrm flipH="1">
                <a:off x="323047" y="88109"/>
                <a:ext cx="151693" cy="452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540"/>
                    </a:moveTo>
                    <a:lnTo>
                      <a:pt x="21000" y="10356"/>
                    </a:lnTo>
                    <a:lnTo>
                      <a:pt x="20500" y="8581"/>
                    </a:lnTo>
                    <a:lnTo>
                      <a:pt x="19900" y="7693"/>
                    </a:lnTo>
                    <a:lnTo>
                      <a:pt x="18700" y="5326"/>
                    </a:lnTo>
                    <a:lnTo>
                      <a:pt x="17900" y="4438"/>
                    </a:lnTo>
                    <a:lnTo>
                      <a:pt x="17100" y="3847"/>
                    </a:lnTo>
                    <a:lnTo>
                      <a:pt x="16200" y="2959"/>
                    </a:lnTo>
                    <a:lnTo>
                      <a:pt x="15200" y="2071"/>
                    </a:lnTo>
                    <a:lnTo>
                      <a:pt x="14300" y="1479"/>
                    </a:lnTo>
                    <a:lnTo>
                      <a:pt x="13500" y="888"/>
                    </a:lnTo>
                    <a:lnTo>
                      <a:pt x="12600" y="296"/>
                    </a:lnTo>
                    <a:lnTo>
                      <a:pt x="11800" y="0"/>
                    </a:lnTo>
                    <a:lnTo>
                      <a:pt x="10900" y="296"/>
                    </a:lnTo>
                    <a:lnTo>
                      <a:pt x="10000" y="888"/>
                    </a:lnTo>
                    <a:lnTo>
                      <a:pt x="9000" y="1775"/>
                    </a:lnTo>
                    <a:lnTo>
                      <a:pt x="8200" y="2959"/>
                    </a:lnTo>
                    <a:lnTo>
                      <a:pt x="7400" y="4438"/>
                    </a:lnTo>
                    <a:lnTo>
                      <a:pt x="6700" y="5918"/>
                    </a:lnTo>
                    <a:lnTo>
                      <a:pt x="6100" y="7397"/>
                    </a:lnTo>
                    <a:lnTo>
                      <a:pt x="5300" y="8877"/>
                    </a:lnTo>
                    <a:lnTo>
                      <a:pt x="4400" y="10060"/>
                    </a:lnTo>
                    <a:lnTo>
                      <a:pt x="3500" y="10948"/>
                    </a:lnTo>
                    <a:lnTo>
                      <a:pt x="2400" y="11540"/>
                    </a:lnTo>
                    <a:lnTo>
                      <a:pt x="2200" y="13019"/>
                    </a:lnTo>
                    <a:lnTo>
                      <a:pt x="1900" y="13611"/>
                    </a:lnTo>
                    <a:lnTo>
                      <a:pt x="1700" y="13907"/>
                    </a:lnTo>
                    <a:lnTo>
                      <a:pt x="1400" y="14203"/>
                    </a:lnTo>
                    <a:lnTo>
                      <a:pt x="800" y="15090"/>
                    </a:lnTo>
                    <a:lnTo>
                      <a:pt x="400" y="16274"/>
                    </a:lnTo>
                    <a:lnTo>
                      <a:pt x="300" y="16866"/>
                    </a:lnTo>
                    <a:lnTo>
                      <a:pt x="300" y="17458"/>
                    </a:lnTo>
                    <a:lnTo>
                      <a:pt x="200" y="18049"/>
                    </a:lnTo>
                    <a:lnTo>
                      <a:pt x="200" y="18641"/>
                    </a:lnTo>
                    <a:lnTo>
                      <a:pt x="0" y="18937"/>
                    </a:lnTo>
                    <a:lnTo>
                      <a:pt x="0" y="19233"/>
                    </a:lnTo>
                    <a:lnTo>
                      <a:pt x="200" y="19529"/>
                    </a:lnTo>
                    <a:lnTo>
                      <a:pt x="300" y="20121"/>
                    </a:lnTo>
                    <a:lnTo>
                      <a:pt x="300" y="20416"/>
                    </a:lnTo>
                    <a:lnTo>
                      <a:pt x="400" y="21008"/>
                    </a:lnTo>
                    <a:lnTo>
                      <a:pt x="600" y="21008"/>
                    </a:lnTo>
                    <a:lnTo>
                      <a:pt x="600" y="21304"/>
                    </a:lnTo>
                    <a:lnTo>
                      <a:pt x="800" y="21304"/>
                    </a:lnTo>
                    <a:lnTo>
                      <a:pt x="900" y="21600"/>
                    </a:lnTo>
                    <a:lnTo>
                      <a:pt x="1800" y="18641"/>
                    </a:lnTo>
                    <a:lnTo>
                      <a:pt x="2500" y="18641"/>
                    </a:lnTo>
                    <a:lnTo>
                      <a:pt x="3300" y="18049"/>
                    </a:lnTo>
                    <a:lnTo>
                      <a:pt x="3900" y="16866"/>
                    </a:lnTo>
                    <a:lnTo>
                      <a:pt x="4500" y="15978"/>
                    </a:lnTo>
                    <a:lnTo>
                      <a:pt x="5800" y="13315"/>
                    </a:lnTo>
                    <a:lnTo>
                      <a:pt x="7200" y="10356"/>
                    </a:lnTo>
                    <a:lnTo>
                      <a:pt x="8500" y="7397"/>
                    </a:lnTo>
                    <a:lnTo>
                      <a:pt x="9900" y="5030"/>
                    </a:lnTo>
                    <a:lnTo>
                      <a:pt x="10500" y="4438"/>
                    </a:lnTo>
                    <a:lnTo>
                      <a:pt x="11300" y="3847"/>
                    </a:lnTo>
                    <a:lnTo>
                      <a:pt x="12000" y="3255"/>
                    </a:lnTo>
                    <a:lnTo>
                      <a:pt x="12800" y="3847"/>
                    </a:lnTo>
                    <a:lnTo>
                      <a:pt x="15000" y="5030"/>
                    </a:lnTo>
                    <a:lnTo>
                      <a:pt x="17200" y="6805"/>
                    </a:lnTo>
                    <a:lnTo>
                      <a:pt x="18300" y="7989"/>
                    </a:lnTo>
                    <a:lnTo>
                      <a:pt x="19500" y="8877"/>
                    </a:lnTo>
                    <a:lnTo>
                      <a:pt x="20600" y="10356"/>
                    </a:lnTo>
                    <a:lnTo>
                      <a:pt x="21600" y="11540"/>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575" name="形状"/>
              <p:cNvSpPr/>
              <p:nvPr/>
            </p:nvSpPr>
            <p:spPr>
              <a:xfrm flipH="1">
                <a:off x="323047" y="88109"/>
                <a:ext cx="151693" cy="452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540"/>
                    </a:moveTo>
                    <a:lnTo>
                      <a:pt x="21000" y="10356"/>
                    </a:lnTo>
                    <a:lnTo>
                      <a:pt x="20500" y="8581"/>
                    </a:lnTo>
                    <a:lnTo>
                      <a:pt x="19900" y="7693"/>
                    </a:lnTo>
                    <a:lnTo>
                      <a:pt x="18700" y="5326"/>
                    </a:lnTo>
                    <a:lnTo>
                      <a:pt x="17900" y="4438"/>
                    </a:lnTo>
                    <a:lnTo>
                      <a:pt x="17100" y="3847"/>
                    </a:lnTo>
                    <a:lnTo>
                      <a:pt x="16200" y="2959"/>
                    </a:lnTo>
                    <a:lnTo>
                      <a:pt x="15200" y="2071"/>
                    </a:lnTo>
                    <a:lnTo>
                      <a:pt x="14300" y="1479"/>
                    </a:lnTo>
                    <a:lnTo>
                      <a:pt x="13500" y="888"/>
                    </a:lnTo>
                    <a:lnTo>
                      <a:pt x="12600" y="296"/>
                    </a:lnTo>
                    <a:lnTo>
                      <a:pt x="11800" y="0"/>
                    </a:lnTo>
                    <a:lnTo>
                      <a:pt x="10900" y="296"/>
                    </a:lnTo>
                    <a:lnTo>
                      <a:pt x="10000" y="888"/>
                    </a:lnTo>
                    <a:lnTo>
                      <a:pt x="9000" y="1775"/>
                    </a:lnTo>
                    <a:lnTo>
                      <a:pt x="8200" y="2959"/>
                    </a:lnTo>
                    <a:lnTo>
                      <a:pt x="7400" y="4438"/>
                    </a:lnTo>
                    <a:lnTo>
                      <a:pt x="6700" y="5918"/>
                    </a:lnTo>
                    <a:lnTo>
                      <a:pt x="6100" y="7397"/>
                    </a:lnTo>
                    <a:lnTo>
                      <a:pt x="5300" y="8877"/>
                    </a:lnTo>
                    <a:lnTo>
                      <a:pt x="4400" y="10060"/>
                    </a:lnTo>
                    <a:lnTo>
                      <a:pt x="3500" y="10948"/>
                    </a:lnTo>
                    <a:lnTo>
                      <a:pt x="2400" y="11540"/>
                    </a:lnTo>
                    <a:lnTo>
                      <a:pt x="2200" y="13019"/>
                    </a:lnTo>
                    <a:lnTo>
                      <a:pt x="1900" y="13611"/>
                    </a:lnTo>
                    <a:lnTo>
                      <a:pt x="1700" y="13907"/>
                    </a:lnTo>
                    <a:lnTo>
                      <a:pt x="1400" y="14203"/>
                    </a:lnTo>
                    <a:lnTo>
                      <a:pt x="800" y="15090"/>
                    </a:lnTo>
                    <a:lnTo>
                      <a:pt x="400" y="16274"/>
                    </a:lnTo>
                    <a:lnTo>
                      <a:pt x="300" y="16866"/>
                    </a:lnTo>
                    <a:lnTo>
                      <a:pt x="300" y="17458"/>
                    </a:lnTo>
                    <a:lnTo>
                      <a:pt x="200" y="18049"/>
                    </a:lnTo>
                    <a:lnTo>
                      <a:pt x="200" y="18641"/>
                    </a:lnTo>
                    <a:lnTo>
                      <a:pt x="0" y="18937"/>
                    </a:lnTo>
                    <a:lnTo>
                      <a:pt x="0" y="19233"/>
                    </a:lnTo>
                    <a:lnTo>
                      <a:pt x="200" y="19529"/>
                    </a:lnTo>
                    <a:lnTo>
                      <a:pt x="300" y="20121"/>
                    </a:lnTo>
                    <a:lnTo>
                      <a:pt x="300" y="20416"/>
                    </a:lnTo>
                    <a:lnTo>
                      <a:pt x="400" y="21008"/>
                    </a:lnTo>
                    <a:lnTo>
                      <a:pt x="600" y="21008"/>
                    </a:lnTo>
                    <a:lnTo>
                      <a:pt x="600" y="21304"/>
                    </a:lnTo>
                    <a:lnTo>
                      <a:pt x="800" y="21304"/>
                    </a:lnTo>
                    <a:lnTo>
                      <a:pt x="900" y="21600"/>
                    </a:lnTo>
                    <a:lnTo>
                      <a:pt x="1800" y="18641"/>
                    </a:lnTo>
                    <a:lnTo>
                      <a:pt x="2500" y="18641"/>
                    </a:lnTo>
                    <a:lnTo>
                      <a:pt x="3300" y="18049"/>
                    </a:lnTo>
                    <a:lnTo>
                      <a:pt x="3900" y="16866"/>
                    </a:lnTo>
                    <a:lnTo>
                      <a:pt x="4500" y="15978"/>
                    </a:lnTo>
                    <a:lnTo>
                      <a:pt x="5800" y="13315"/>
                    </a:lnTo>
                    <a:lnTo>
                      <a:pt x="7200" y="10356"/>
                    </a:lnTo>
                    <a:lnTo>
                      <a:pt x="8500" y="7397"/>
                    </a:lnTo>
                    <a:lnTo>
                      <a:pt x="9900" y="5030"/>
                    </a:lnTo>
                    <a:lnTo>
                      <a:pt x="10500" y="4438"/>
                    </a:lnTo>
                    <a:lnTo>
                      <a:pt x="11300" y="3847"/>
                    </a:lnTo>
                    <a:lnTo>
                      <a:pt x="12000" y="3255"/>
                    </a:lnTo>
                    <a:lnTo>
                      <a:pt x="12800" y="3847"/>
                    </a:lnTo>
                    <a:lnTo>
                      <a:pt x="15000" y="5030"/>
                    </a:lnTo>
                    <a:lnTo>
                      <a:pt x="17200" y="6805"/>
                    </a:lnTo>
                    <a:lnTo>
                      <a:pt x="18300" y="7989"/>
                    </a:lnTo>
                    <a:lnTo>
                      <a:pt x="19500" y="8877"/>
                    </a:lnTo>
                    <a:lnTo>
                      <a:pt x="20600" y="10356"/>
                    </a:lnTo>
                    <a:lnTo>
                      <a:pt x="21600" y="11540"/>
                    </a:lnTo>
                  </a:path>
                </a:pathLst>
              </a:custGeom>
              <a:noFill/>
              <a:ln w="3175" cap="flat">
                <a:solidFill>
                  <a:srgbClr val="000000"/>
                </a:solidFill>
                <a:prstDash val="solid"/>
                <a:round/>
              </a:ln>
              <a:effectLst/>
            </p:spPr>
            <p:txBody>
              <a:bodyPr wrap="square" lIns="45719" tIns="45719" rIns="45719" bIns="45719" numCol="1" anchor="t">
                <a:noAutofit/>
              </a:bodyPr>
              <a:lstStyle/>
              <a:p>
                <a:pPr/>
              </a:p>
            </p:txBody>
          </p:sp>
          <p:sp>
            <p:nvSpPr>
              <p:cNvPr id="576" name="形状"/>
              <p:cNvSpPr/>
              <p:nvPr/>
            </p:nvSpPr>
            <p:spPr>
              <a:xfrm flipH="1">
                <a:off x="245094" y="80663"/>
                <a:ext cx="283721" cy="2413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 y="7940"/>
                    </a:moveTo>
                    <a:lnTo>
                      <a:pt x="160" y="8162"/>
                    </a:lnTo>
                    <a:lnTo>
                      <a:pt x="107" y="8218"/>
                    </a:lnTo>
                    <a:lnTo>
                      <a:pt x="160" y="8385"/>
                    </a:lnTo>
                    <a:lnTo>
                      <a:pt x="160" y="8440"/>
                    </a:lnTo>
                    <a:lnTo>
                      <a:pt x="214" y="8551"/>
                    </a:lnTo>
                    <a:lnTo>
                      <a:pt x="321" y="8662"/>
                    </a:lnTo>
                    <a:lnTo>
                      <a:pt x="428" y="8940"/>
                    </a:lnTo>
                    <a:lnTo>
                      <a:pt x="588" y="9217"/>
                    </a:lnTo>
                    <a:lnTo>
                      <a:pt x="695" y="9273"/>
                    </a:lnTo>
                    <a:lnTo>
                      <a:pt x="855" y="9273"/>
                    </a:lnTo>
                    <a:lnTo>
                      <a:pt x="1176" y="9162"/>
                    </a:lnTo>
                    <a:lnTo>
                      <a:pt x="1497" y="8995"/>
                    </a:lnTo>
                    <a:lnTo>
                      <a:pt x="1925" y="8718"/>
                    </a:lnTo>
                    <a:lnTo>
                      <a:pt x="2299" y="8440"/>
                    </a:lnTo>
                    <a:lnTo>
                      <a:pt x="2566" y="8051"/>
                    </a:lnTo>
                    <a:lnTo>
                      <a:pt x="2887" y="7718"/>
                    </a:lnTo>
                    <a:lnTo>
                      <a:pt x="3048" y="7496"/>
                    </a:lnTo>
                    <a:lnTo>
                      <a:pt x="3048" y="7274"/>
                    </a:lnTo>
                    <a:lnTo>
                      <a:pt x="2994" y="7107"/>
                    </a:lnTo>
                    <a:lnTo>
                      <a:pt x="2834" y="6774"/>
                    </a:lnTo>
                    <a:lnTo>
                      <a:pt x="2780" y="6608"/>
                    </a:lnTo>
                    <a:lnTo>
                      <a:pt x="2780" y="6497"/>
                    </a:lnTo>
                    <a:lnTo>
                      <a:pt x="2887" y="6330"/>
                    </a:lnTo>
                    <a:lnTo>
                      <a:pt x="3048" y="6108"/>
                    </a:lnTo>
                    <a:lnTo>
                      <a:pt x="3208" y="5941"/>
                    </a:lnTo>
                    <a:lnTo>
                      <a:pt x="3315" y="5775"/>
                    </a:lnTo>
                    <a:lnTo>
                      <a:pt x="3422" y="5553"/>
                    </a:lnTo>
                    <a:lnTo>
                      <a:pt x="3529" y="5386"/>
                    </a:lnTo>
                    <a:lnTo>
                      <a:pt x="3689" y="5164"/>
                    </a:lnTo>
                    <a:lnTo>
                      <a:pt x="3743" y="4831"/>
                    </a:lnTo>
                    <a:lnTo>
                      <a:pt x="3850" y="4831"/>
                    </a:lnTo>
                    <a:lnTo>
                      <a:pt x="3903" y="4886"/>
                    </a:lnTo>
                    <a:lnTo>
                      <a:pt x="4063" y="4997"/>
                    </a:lnTo>
                    <a:lnTo>
                      <a:pt x="4224" y="5164"/>
                    </a:lnTo>
                    <a:lnTo>
                      <a:pt x="4331" y="5220"/>
                    </a:lnTo>
                    <a:lnTo>
                      <a:pt x="4491" y="5331"/>
                    </a:lnTo>
                    <a:lnTo>
                      <a:pt x="4545" y="5386"/>
                    </a:lnTo>
                    <a:lnTo>
                      <a:pt x="4758" y="5386"/>
                    </a:lnTo>
                    <a:lnTo>
                      <a:pt x="4758" y="5331"/>
                    </a:lnTo>
                    <a:lnTo>
                      <a:pt x="4812" y="5331"/>
                    </a:lnTo>
                    <a:lnTo>
                      <a:pt x="4812" y="5275"/>
                    </a:lnTo>
                    <a:lnTo>
                      <a:pt x="4758" y="5220"/>
                    </a:lnTo>
                    <a:lnTo>
                      <a:pt x="4758" y="4997"/>
                    </a:lnTo>
                    <a:lnTo>
                      <a:pt x="4651" y="4997"/>
                    </a:lnTo>
                    <a:lnTo>
                      <a:pt x="4651" y="4831"/>
                    </a:lnTo>
                    <a:lnTo>
                      <a:pt x="5079" y="4276"/>
                    </a:lnTo>
                    <a:lnTo>
                      <a:pt x="5453" y="4220"/>
                    </a:lnTo>
                    <a:lnTo>
                      <a:pt x="5881" y="4165"/>
                    </a:lnTo>
                    <a:lnTo>
                      <a:pt x="6202" y="3942"/>
                    </a:lnTo>
                    <a:lnTo>
                      <a:pt x="6523" y="3776"/>
                    </a:lnTo>
                    <a:lnTo>
                      <a:pt x="7218" y="3276"/>
                    </a:lnTo>
                    <a:lnTo>
                      <a:pt x="7966" y="2721"/>
                    </a:lnTo>
                    <a:lnTo>
                      <a:pt x="8661" y="2166"/>
                    </a:lnTo>
                    <a:lnTo>
                      <a:pt x="9410" y="1721"/>
                    </a:lnTo>
                    <a:lnTo>
                      <a:pt x="9731" y="1555"/>
                    </a:lnTo>
                    <a:lnTo>
                      <a:pt x="10158" y="1444"/>
                    </a:lnTo>
                    <a:lnTo>
                      <a:pt x="10960" y="1444"/>
                    </a:lnTo>
                    <a:lnTo>
                      <a:pt x="12137" y="1666"/>
                    </a:lnTo>
                    <a:lnTo>
                      <a:pt x="12725" y="1888"/>
                    </a:lnTo>
                    <a:lnTo>
                      <a:pt x="13313" y="1999"/>
                    </a:lnTo>
                    <a:lnTo>
                      <a:pt x="13901" y="2166"/>
                    </a:lnTo>
                    <a:lnTo>
                      <a:pt x="14543" y="2332"/>
                    </a:lnTo>
                    <a:lnTo>
                      <a:pt x="15131" y="2610"/>
                    </a:lnTo>
                    <a:lnTo>
                      <a:pt x="15665" y="2832"/>
                    </a:lnTo>
                    <a:lnTo>
                      <a:pt x="15879" y="3054"/>
                    </a:lnTo>
                    <a:lnTo>
                      <a:pt x="16147" y="3276"/>
                    </a:lnTo>
                    <a:lnTo>
                      <a:pt x="16307" y="3609"/>
                    </a:lnTo>
                    <a:lnTo>
                      <a:pt x="16521" y="3942"/>
                    </a:lnTo>
                    <a:lnTo>
                      <a:pt x="16788" y="4331"/>
                    </a:lnTo>
                    <a:lnTo>
                      <a:pt x="16949" y="4720"/>
                    </a:lnTo>
                    <a:lnTo>
                      <a:pt x="17216" y="4997"/>
                    </a:lnTo>
                    <a:lnTo>
                      <a:pt x="17376" y="5275"/>
                    </a:lnTo>
                    <a:lnTo>
                      <a:pt x="17430" y="5386"/>
                    </a:lnTo>
                    <a:lnTo>
                      <a:pt x="17697" y="5664"/>
                    </a:lnTo>
                    <a:lnTo>
                      <a:pt x="17750" y="5830"/>
                    </a:lnTo>
                    <a:lnTo>
                      <a:pt x="17964" y="6052"/>
                    </a:lnTo>
                    <a:lnTo>
                      <a:pt x="18018" y="6219"/>
                    </a:lnTo>
                    <a:lnTo>
                      <a:pt x="18178" y="6330"/>
                    </a:lnTo>
                    <a:lnTo>
                      <a:pt x="18499" y="6774"/>
                    </a:lnTo>
                    <a:lnTo>
                      <a:pt x="18873" y="7107"/>
                    </a:lnTo>
                    <a:lnTo>
                      <a:pt x="19461" y="7718"/>
                    </a:lnTo>
                    <a:lnTo>
                      <a:pt x="19782" y="8107"/>
                    </a:lnTo>
                    <a:lnTo>
                      <a:pt x="20050" y="8440"/>
                    </a:lnTo>
                    <a:lnTo>
                      <a:pt x="20370" y="8884"/>
                    </a:lnTo>
                    <a:lnTo>
                      <a:pt x="20584" y="9440"/>
                    </a:lnTo>
                    <a:lnTo>
                      <a:pt x="20638" y="9495"/>
                    </a:lnTo>
                    <a:lnTo>
                      <a:pt x="20745" y="9662"/>
                    </a:lnTo>
                    <a:lnTo>
                      <a:pt x="20851" y="9773"/>
                    </a:lnTo>
                    <a:lnTo>
                      <a:pt x="20958" y="10050"/>
                    </a:lnTo>
                    <a:lnTo>
                      <a:pt x="21279" y="10384"/>
                    </a:lnTo>
                    <a:lnTo>
                      <a:pt x="21333" y="10550"/>
                    </a:lnTo>
                    <a:lnTo>
                      <a:pt x="21386" y="10606"/>
                    </a:lnTo>
                    <a:lnTo>
                      <a:pt x="21493" y="10772"/>
                    </a:lnTo>
                    <a:lnTo>
                      <a:pt x="21547" y="10939"/>
                    </a:lnTo>
                    <a:lnTo>
                      <a:pt x="21600" y="11216"/>
                    </a:lnTo>
                    <a:lnTo>
                      <a:pt x="21600" y="11439"/>
                    </a:lnTo>
                    <a:lnTo>
                      <a:pt x="21493" y="11883"/>
                    </a:lnTo>
                    <a:lnTo>
                      <a:pt x="21493" y="11994"/>
                    </a:lnTo>
                    <a:lnTo>
                      <a:pt x="21333" y="12494"/>
                    </a:lnTo>
                    <a:lnTo>
                      <a:pt x="21172" y="12827"/>
                    </a:lnTo>
                    <a:lnTo>
                      <a:pt x="21119" y="13104"/>
                    </a:lnTo>
                    <a:lnTo>
                      <a:pt x="21012" y="13382"/>
                    </a:lnTo>
                    <a:lnTo>
                      <a:pt x="20958" y="13604"/>
                    </a:lnTo>
                    <a:lnTo>
                      <a:pt x="20905" y="13882"/>
                    </a:lnTo>
                    <a:lnTo>
                      <a:pt x="20798" y="14048"/>
                    </a:lnTo>
                    <a:lnTo>
                      <a:pt x="20584" y="14270"/>
                    </a:lnTo>
                    <a:lnTo>
                      <a:pt x="20477" y="14715"/>
                    </a:lnTo>
                    <a:lnTo>
                      <a:pt x="20370" y="15214"/>
                    </a:lnTo>
                    <a:lnTo>
                      <a:pt x="20103" y="15714"/>
                    </a:lnTo>
                    <a:lnTo>
                      <a:pt x="19943" y="16158"/>
                    </a:lnTo>
                    <a:lnTo>
                      <a:pt x="19782" y="16658"/>
                    </a:lnTo>
                    <a:lnTo>
                      <a:pt x="19622" y="17102"/>
                    </a:lnTo>
                    <a:lnTo>
                      <a:pt x="19515" y="17547"/>
                    </a:lnTo>
                    <a:lnTo>
                      <a:pt x="19461" y="17935"/>
                    </a:lnTo>
                    <a:lnTo>
                      <a:pt x="19461" y="18102"/>
                    </a:lnTo>
                    <a:lnTo>
                      <a:pt x="19408" y="18213"/>
                    </a:lnTo>
                    <a:lnTo>
                      <a:pt x="19354" y="18268"/>
                    </a:lnTo>
                    <a:lnTo>
                      <a:pt x="19248" y="18324"/>
                    </a:lnTo>
                    <a:lnTo>
                      <a:pt x="19194" y="18379"/>
                    </a:lnTo>
                    <a:lnTo>
                      <a:pt x="19034" y="18435"/>
                    </a:lnTo>
                    <a:lnTo>
                      <a:pt x="18980" y="18490"/>
                    </a:lnTo>
                    <a:lnTo>
                      <a:pt x="18927" y="18657"/>
                    </a:lnTo>
                    <a:lnTo>
                      <a:pt x="18766" y="18990"/>
                    </a:lnTo>
                    <a:lnTo>
                      <a:pt x="18499" y="19379"/>
                    </a:lnTo>
                    <a:lnTo>
                      <a:pt x="18178" y="19768"/>
                    </a:lnTo>
                    <a:lnTo>
                      <a:pt x="17804" y="20212"/>
                    </a:lnTo>
                    <a:lnTo>
                      <a:pt x="17430" y="20545"/>
                    </a:lnTo>
                    <a:lnTo>
                      <a:pt x="16414" y="21600"/>
                    </a:lnTo>
                    <a:lnTo>
                      <a:pt x="15345" y="21600"/>
                    </a:lnTo>
                    <a:lnTo>
                      <a:pt x="14863" y="21100"/>
                    </a:lnTo>
                    <a:lnTo>
                      <a:pt x="14543" y="20878"/>
                    </a:lnTo>
                    <a:lnTo>
                      <a:pt x="14168" y="20712"/>
                    </a:lnTo>
                    <a:lnTo>
                      <a:pt x="13794" y="20489"/>
                    </a:lnTo>
                    <a:lnTo>
                      <a:pt x="13420" y="20323"/>
                    </a:lnTo>
                    <a:lnTo>
                      <a:pt x="13152" y="20212"/>
                    </a:lnTo>
                    <a:lnTo>
                      <a:pt x="12832" y="20212"/>
                    </a:lnTo>
                    <a:lnTo>
                      <a:pt x="12885" y="20045"/>
                    </a:lnTo>
                    <a:lnTo>
                      <a:pt x="12992" y="19990"/>
                    </a:lnTo>
                    <a:lnTo>
                      <a:pt x="13206" y="19768"/>
                    </a:lnTo>
                    <a:lnTo>
                      <a:pt x="13313" y="19768"/>
                    </a:lnTo>
                    <a:lnTo>
                      <a:pt x="13313" y="19490"/>
                    </a:lnTo>
                    <a:lnTo>
                      <a:pt x="13420" y="19268"/>
                    </a:lnTo>
                    <a:lnTo>
                      <a:pt x="13634" y="19101"/>
                    </a:lnTo>
                    <a:lnTo>
                      <a:pt x="13954" y="18657"/>
                    </a:lnTo>
                    <a:lnTo>
                      <a:pt x="14329" y="18268"/>
                    </a:lnTo>
                    <a:lnTo>
                      <a:pt x="14436" y="18102"/>
                    </a:lnTo>
                    <a:lnTo>
                      <a:pt x="14436" y="17935"/>
                    </a:lnTo>
                    <a:lnTo>
                      <a:pt x="14543" y="17824"/>
                    </a:lnTo>
                    <a:lnTo>
                      <a:pt x="14543" y="16769"/>
                    </a:lnTo>
                    <a:lnTo>
                      <a:pt x="14863" y="16436"/>
                    </a:lnTo>
                    <a:lnTo>
                      <a:pt x="14970" y="15659"/>
                    </a:lnTo>
                    <a:lnTo>
                      <a:pt x="14596" y="15659"/>
                    </a:lnTo>
                    <a:lnTo>
                      <a:pt x="14329" y="15603"/>
                    </a:lnTo>
                    <a:lnTo>
                      <a:pt x="13848" y="15603"/>
                    </a:lnTo>
                    <a:lnTo>
                      <a:pt x="13634" y="15548"/>
                    </a:lnTo>
                    <a:lnTo>
                      <a:pt x="13206" y="15548"/>
                    </a:lnTo>
                    <a:lnTo>
                      <a:pt x="13206" y="15659"/>
                    </a:lnTo>
                    <a:lnTo>
                      <a:pt x="13152" y="15659"/>
                    </a:lnTo>
                    <a:lnTo>
                      <a:pt x="13152" y="15770"/>
                    </a:lnTo>
                    <a:lnTo>
                      <a:pt x="13099" y="15881"/>
                    </a:lnTo>
                    <a:lnTo>
                      <a:pt x="13099" y="15992"/>
                    </a:lnTo>
                    <a:lnTo>
                      <a:pt x="12618" y="15992"/>
                    </a:lnTo>
                    <a:lnTo>
                      <a:pt x="12083" y="16103"/>
                    </a:lnTo>
                    <a:lnTo>
                      <a:pt x="11549" y="16325"/>
                    </a:lnTo>
                    <a:lnTo>
                      <a:pt x="11067" y="16603"/>
                    </a:lnTo>
                    <a:lnTo>
                      <a:pt x="10533" y="16880"/>
                    </a:lnTo>
                    <a:lnTo>
                      <a:pt x="10051" y="17213"/>
                    </a:lnTo>
                    <a:lnTo>
                      <a:pt x="9089" y="18213"/>
                    </a:lnTo>
                    <a:lnTo>
                      <a:pt x="8875" y="18268"/>
                    </a:lnTo>
                    <a:lnTo>
                      <a:pt x="8608" y="18379"/>
                    </a:lnTo>
                    <a:lnTo>
                      <a:pt x="8394" y="18490"/>
                    </a:lnTo>
                    <a:lnTo>
                      <a:pt x="8127" y="18657"/>
                    </a:lnTo>
                    <a:lnTo>
                      <a:pt x="7966" y="18768"/>
                    </a:lnTo>
                    <a:lnTo>
                      <a:pt x="7752" y="18879"/>
                    </a:lnTo>
                    <a:lnTo>
                      <a:pt x="7592" y="19212"/>
                    </a:lnTo>
                    <a:lnTo>
                      <a:pt x="7432" y="19157"/>
                    </a:lnTo>
                    <a:lnTo>
                      <a:pt x="7218" y="18990"/>
                    </a:lnTo>
                    <a:lnTo>
                      <a:pt x="6950" y="18768"/>
                    </a:lnTo>
                    <a:lnTo>
                      <a:pt x="6683" y="18490"/>
                    </a:lnTo>
                    <a:lnTo>
                      <a:pt x="6149" y="18046"/>
                    </a:lnTo>
                    <a:lnTo>
                      <a:pt x="5988" y="17769"/>
                    </a:lnTo>
                    <a:lnTo>
                      <a:pt x="5881" y="17658"/>
                    </a:lnTo>
                    <a:lnTo>
                      <a:pt x="5881" y="17491"/>
                    </a:lnTo>
                    <a:lnTo>
                      <a:pt x="5828" y="17269"/>
                    </a:lnTo>
                    <a:lnTo>
                      <a:pt x="5828" y="17158"/>
                    </a:lnTo>
                    <a:lnTo>
                      <a:pt x="5774" y="16991"/>
                    </a:lnTo>
                    <a:lnTo>
                      <a:pt x="5774" y="16603"/>
                    </a:lnTo>
                    <a:lnTo>
                      <a:pt x="5667" y="16436"/>
                    </a:lnTo>
                    <a:lnTo>
                      <a:pt x="5667" y="16214"/>
                    </a:lnTo>
                    <a:lnTo>
                      <a:pt x="5453" y="16269"/>
                    </a:lnTo>
                    <a:lnTo>
                      <a:pt x="5133" y="16325"/>
                    </a:lnTo>
                    <a:lnTo>
                      <a:pt x="4919" y="16436"/>
                    </a:lnTo>
                    <a:lnTo>
                      <a:pt x="4598" y="16492"/>
                    </a:lnTo>
                    <a:lnTo>
                      <a:pt x="4331" y="16603"/>
                    </a:lnTo>
                    <a:lnTo>
                      <a:pt x="4010" y="16658"/>
                    </a:lnTo>
                    <a:lnTo>
                      <a:pt x="3529" y="16658"/>
                    </a:lnTo>
                    <a:lnTo>
                      <a:pt x="3208" y="16492"/>
                    </a:lnTo>
                    <a:lnTo>
                      <a:pt x="2834" y="16158"/>
                    </a:lnTo>
                    <a:lnTo>
                      <a:pt x="2513" y="15770"/>
                    </a:lnTo>
                    <a:lnTo>
                      <a:pt x="2246" y="15270"/>
                    </a:lnTo>
                    <a:lnTo>
                      <a:pt x="1925" y="14881"/>
                    </a:lnTo>
                    <a:lnTo>
                      <a:pt x="1711" y="14381"/>
                    </a:lnTo>
                    <a:lnTo>
                      <a:pt x="1497" y="13937"/>
                    </a:lnTo>
                    <a:lnTo>
                      <a:pt x="1390" y="13549"/>
                    </a:lnTo>
                    <a:lnTo>
                      <a:pt x="1230" y="12993"/>
                    </a:lnTo>
                    <a:lnTo>
                      <a:pt x="1016" y="12438"/>
                    </a:lnTo>
                    <a:lnTo>
                      <a:pt x="802" y="11439"/>
                    </a:lnTo>
                    <a:lnTo>
                      <a:pt x="695" y="10883"/>
                    </a:lnTo>
                    <a:lnTo>
                      <a:pt x="588" y="10384"/>
                    </a:lnTo>
                    <a:lnTo>
                      <a:pt x="481" y="9773"/>
                    </a:lnTo>
                    <a:lnTo>
                      <a:pt x="481" y="9217"/>
                    </a:lnTo>
                    <a:lnTo>
                      <a:pt x="267" y="8662"/>
                    </a:lnTo>
                    <a:lnTo>
                      <a:pt x="160" y="8551"/>
                    </a:lnTo>
                    <a:lnTo>
                      <a:pt x="107" y="8440"/>
                    </a:lnTo>
                    <a:lnTo>
                      <a:pt x="0" y="8385"/>
                    </a:lnTo>
                    <a:lnTo>
                      <a:pt x="0" y="8218"/>
                    </a:lnTo>
                    <a:lnTo>
                      <a:pt x="107" y="8107"/>
                    </a:lnTo>
                    <a:lnTo>
                      <a:pt x="160" y="7940"/>
                    </a:lnTo>
                    <a:close/>
                    <a:moveTo>
                      <a:pt x="4331" y="3720"/>
                    </a:moveTo>
                    <a:lnTo>
                      <a:pt x="4277" y="3776"/>
                    </a:lnTo>
                    <a:lnTo>
                      <a:pt x="4277" y="3831"/>
                    </a:lnTo>
                    <a:lnTo>
                      <a:pt x="4224" y="3887"/>
                    </a:lnTo>
                    <a:lnTo>
                      <a:pt x="4117" y="4053"/>
                    </a:lnTo>
                    <a:lnTo>
                      <a:pt x="4117" y="4165"/>
                    </a:lnTo>
                    <a:lnTo>
                      <a:pt x="4063" y="4220"/>
                    </a:lnTo>
                    <a:lnTo>
                      <a:pt x="4063" y="4276"/>
                    </a:lnTo>
                    <a:lnTo>
                      <a:pt x="4117" y="4387"/>
                    </a:lnTo>
                    <a:lnTo>
                      <a:pt x="4224" y="4498"/>
                    </a:lnTo>
                    <a:lnTo>
                      <a:pt x="4277" y="4664"/>
                    </a:lnTo>
                    <a:lnTo>
                      <a:pt x="4598" y="4997"/>
                    </a:lnTo>
                    <a:lnTo>
                      <a:pt x="4651" y="5164"/>
                    </a:lnTo>
                    <a:lnTo>
                      <a:pt x="4651" y="5220"/>
                    </a:lnTo>
                    <a:lnTo>
                      <a:pt x="4758" y="5275"/>
                    </a:lnTo>
                    <a:lnTo>
                      <a:pt x="4651" y="5331"/>
                    </a:lnTo>
                    <a:lnTo>
                      <a:pt x="4491" y="5331"/>
                    </a:lnTo>
                    <a:lnTo>
                      <a:pt x="4438" y="5275"/>
                    </a:lnTo>
                    <a:lnTo>
                      <a:pt x="4331" y="5220"/>
                    </a:lnTo>
                    <a:lnTo>
                      <a:pt x="4277" y="5108"/>
                    </a:lnTo>
                    <a:lnTo>
                      <a:pt x="4117" y="4997"/>
                    </a:lnTo>
                    <a:lnTo>
                      <a:pt x="4010" y="4942"/>
                    </a:lnTo>
                    <a:lnTo>
                      <a:pt x="3956" y="4886"/>
                    </a:lnTo>
                    <a:lnTo>
                      <a:pt x="3850" y="4831"/>
                    </a:lnTo>
                    <a:lnTo>
                      <a:pt x="3743" y="4720"/>
                    </a:lnTo>
                    <a:lnTo>
                      <a:pt x="3582" y="4664"/>
                    </a:lnTo>
                    <a:lnTo>
                      <a:pt x="3529" y="4498"/>
                    </a:lnTo>
                    <a:lnTo>
                      <a:pt x="3422" y="4331"/>
                    </a:lnTo>
                    <a:lnTo>
                      <a:pt x="3315" y="4109"/>
                    </a:lnTo>
                    <a:lnTo>
                      <a:pt x="3261" y="3942"/>
                    </a:lnTo>
                    <a:lnTo>
                      <a:pt x="3208" y="3831"/>
                    </a:lnTo>
                    <a:lnTo>
                      <a:pt x="3475" y="3831"/>
                    </a:lnTo>
                    <a:lnTo>
                      <a:pt x="3689" y="3776"/>
                    </a:lnTo>
                    <a:lnTo>
                      <a:pt x="3796" y="3776"/>
                    </a:lnTo>
                    <a:lnTo>
                      <a:pt x="3903" y="3720"/>
                    </a:lnTo>
                    <a:lnTo>
                      <a:pt x="4331" y="3720"/>
                    </a:lnTo>
                    <a:close/>
                    <a:moveTo>
                      <a:pt x="7539" y="389"/>
                    </a:moveTo>
                    <a:lnTo>
                      <a:pt x="7646" y="500"/>
                    </a:lnTo>
                    <a:lnTo>
                      <a:pt x="7859" y="555"/>
                    </a:lnTo>
                    <a:lnTo>
                      <a:pt x="8020" y="666"/>
                    </a:lnTo>
                    <a:lnTo>
                      <a:pt x="8234" y="833"/>
                    </a:lnTo>
                    <a:lnTo>
                      <a:pt x="8448" y="888"/>
                    </a:lnTo>
                    <a:lnTo>
                      <a:pt x="8768" y="999"/>
                    </a:lnTo>
                    <a:lnTo>
                      <a:pt x="8929" y="999"/>
                    </a:lnTo>
                    <a:lnTo>
                      <a:pt x="8768" y="1055"/>
                    </a:lnTo>
                    <a:lnTo>
                      <a:pt x="8661" y="1166"/>
                    </a:lnTo>
                    <a:lnTo>
                      <a:pt x="8501" y="1222"/>
                    </a:lnTo>
                    <a:lnTo>
                      <a:pt x="8341" y="1388"/>
                    </a:lnTo>
                    <a:lnTo>
                      <a:pt x="8127" y="1499"/>
                    </a:lnTo>
                    <a:lnTo>
                      <a:pt x="7966" y="1610"/>
                    </a:lnTo>
                    <a:lnTo>
                      <a:pt x="7859" y="1666"/>
                    </a:lnTo>
                    <a:lnTo>
                      <a:pt x="7646" y="1721"/>
                    </a:lnTo>
                    <a:lnTo>
                      <a:pt x="7859" y="1166"/>
                    </a:lnTo>
                    <a:lnTo>
                      <a:pt x="7592" y="1777"/>
                    </a:lnTo>
                    <a:lnTo>
                      <a:pt x="7432" y="1999"/>
                    </a:lnTo>
                    <a:lnTo>
                      <a:pt x="7111" y="2166"/>
                    </a:lnTo>
                    <a:lnTo>
                      <a:pt x="6790" y="2443"/>
                    </a:lnTo>
                    <a:lnTo>
                      <a:pt x="6362" y="2610"/>
                    </a:lnTo>
                    <a:lnTo>
                      <a:pt x="5881" y="2721"/>
                    </a:lnTo>
                    <a:lnTo>
                      <a:pt x="5507" y="2832"/>
                    </a:lnTo>
                    <a:lnTo>
                      <a:pt x="4972" y="2832"/>
                    </a:lnTo>
                    <a:lnTo>
                      <a:pt x="5240" y="2610"/>
                    </a:lnTo>
                    <a:lnTo>
                      <a:pt x="5453" y="2277"/>
                    </a:lnTo>
                    <a:lnTo>
                      <a:pt x="5614" y="1943"/>
                    </a:lnTo>
                    <a:lnTo>
                      <a:pt x="5881" y="1499"/>
                    </a:lnTo>
                    <a:lnTo>
                      <a:pt x="6042" y="1055"/>
                    </a:lnTo>
                    <a:lnTo>
                      <a:pt x="6309" y="666"/>
                    </a:lnTo>
                    <a:lnTo>
                      <a:pt x="6523" y="333"/>
                    </a:lnTo>
                    <a:lnTo>
                      <a:pt x="6844" y="0"/>
                    </a:lnTo>
                    <a:lnTo>
                      <a:pt x="6950" y="56"/>
                    </a:lnTo>
                    <a:lnTo>
                      <a:pt x="7004" y="56"/>
                    </a:lnTo>
                    <a:lnTo>
                      <a:pt x="7111" y="111"/>
                    </a:lnTo>
                    <a:lnTo>
                      <a:pt x="7164" y="167"/>
                    </a:lnTo>
                    <a:lnTo>
                      <a:pt x="7325" y="278"/>
                    </a:lnTo>
                    <a:lnTo>
                      <a:pt x="7432" y="389"/>
                    </a:lnTo>
                    <a:lnTo>
                      <a:pt x="7539" y="389"/>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577" name="形状"/>
              <p:cNvSpPr/>
              <p:nvPr/>
            </p:nvSpPr>
            <p:spPr>
              <a:xfrm flipH="1">
                <a:off x="245094" y="96796"/>
                <a:ext cx="283721" cy="2252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 y="6962"/>
                    </a:moveTo>
                    <a:lnTo>
                      <a:pt x="160" y="7200"/>
                    </a:lnTo>
                    <a:lnTo>
                      <a:pt x="107" y="7260"/>
                    </a:lnTo>
                    <a:lnTo>
                      <a:pt x="160" y="7438"/>
                    </a:lnTo>
                    <a:lnTo>
                      <a:pt x="160" y="7498"/>
                    </a:lnTo>
                    <a:lnTo>
                      <a:pt x="214" y="7617"/>
                    </a:lnTo>
                    <a:lnTo>
                      <a:pt x="321" y="7736"/>
                    </a:lnTo>
                    <a:lnTo>
                      <a:pt x="428" y="8033"/>
                    </a:lnTo>
                    <a:lnTo>
                      <a:pt x="588" y="8331"/>
                    </a:lnTo>
                    <a:lnTo>
                      <a:pt x="695" y="8390"/>
                    </a:lnTo>
                    <a:lnTo>
                      <a:pt x="855" y="8390"/>
                    </a:lnTo>
                    <a:lnTo>
                      <a:pt x="1176" y="8271"/>
                    </a:lnTo>
                    <a:lnTo>
                      <a:pt x="1497" y="8093"/>
                    </a:lnTo>
                    <a:lnTo>
                      <a:pt x="1925" y="7795"/>
                    </a:lnTo>
                    <a:lnTo>
                      <a:pt x="2299" y="7498"/>
                    </a:lnTo>
                    <a:lnTo>
                      <a:pt x="2566" y="7081"/>
                    </a:lnTo>
                    <a:lnTo>
                      <a:pt x="2887" y="6724"/>
                    </a:lnTo>
                    <a:lnTo>
                      <a:pt x="3048" y="6486"/>
                    </a:lnTo>
                    <a:lnTo>
                      <a:pt x="3048" y="6248"/>
                    </a:lnTo>
                    <a:lnTo>
                      <a:pt x="2994" y="6069"/>
                    </a:lnTo>
                    <a:lnTo>
                      <a:pt x="2834" y="5712"/>
                    </a:lnTo>
                    <a:lnTo>
                      <a:pt x="2780" y="5534"/>
                    </a:lnTo>
                    <a:lnTo>
                      <a:pt x="2780" y="5415"/>
                    </a:lnTo>
                    <a:lnTo>
                      <a:pt x="2887" y="5236"/>
                    </a:lnTo>
                    <a:lnTo>
                      <a:pt x="3048" y="4998"/>
                    </a:lnTo>
                    <a:lnTo>
                      <a:pt x="3208" y="4820"/>
                    </a:lnTo>
                    <a:lnTo>
                      <a:pt x="3315" y="4641"/>
                    </a:lnTo>
                    <a:lnTo>
                      <a:pt x="3422" y="4403"/>
                    </a:lnTo>
                    <a:lnTo>
                      <a:pt x="3529" y="4225"/>
                    </a:lnTo>
                    <a:lnTo>
                      <a:pt x="3689" y="3987"/>
                    </a:lnTo>
                    <a:lnTo>
                      <a:pt x="3743" y="3630"/>
                    </a:lnTo>
                    <a:lnTo>
                      <a:pt x="3850" y="3630"/>
                    </a:lnTo>
                    <a:lnTo>
                      <a:pt x="3903" y="3689"/>
                    </a:lnTo>
                    <a:lnTo>
                      <a:pt x="4063" y="3808"/>
                    </a:lnTo>
                    <a:lnTo>
                      <a:pt x="4224" y="3987"/>
                    </a:lnTo>
                    <a:lnTo>
                      <a:pt x="4331" y="4046"/>
                    </a:lnTo>
                    <a:lnTo>
                      <a:pt x="4491" y="4165"/>
                    </a:lnTo>
                    <a:lnTo>
                      <a:pt x="4545" y="4225"/>
                    </a:lnTo>
                    <a:lnTo>
                      <a:pt x="4758" y="4225"/>
                    </a:lnTo>
                    <a:lnTo>
                      <a:pt x="4758" y="4165"/>
                    </a:lnTo>
                    <a:lnTo>
                      <a:pt x="4812" y="4165"/>
                    </a:lnTo>
                    <a:lnTo>
                      <a:pt x="4812" y="4106"/>
                    </a:lnTo>
                    <a:lnTo>
                      <a:pt x="4758" y="4046"/>
                    </a:lnTo>
                    <a:lnTo>
                      <a:pt x="4758" y="3808"/>
                    </a:lnTo>
                    <a:lnTo>
                      <a:pt x="4651" y="3808"/>
                    </a:lnTo>
                    <a:lnTo>
                      <a:pt x="4651" y="3630"/>
                    </a:lnTo>
                    <a:lnTo>
                      <a:pt x="5079" y="3035"/>
                    </a:lnTo>
                    <a:lnTo>
                      <a:pt x="5453" y="2975"/>
                    </a:lnTo>
                    <a:lnTo>
                      <a:pt x="5881" y="2916"/>
                    </a:lnTo>
                    <a:lnTo>
                      <a:pt x="6202" y="2678"/>
                    </a:lnTo>
                    <a:lnTo>
                      <a:pt x="6523" y="2499"/>
                    </a:lnTo>
                    <a:lnTo>
                      <a:pt x="7218" y="1964"/>
                    </a:lnTo>
                    <a:lnTo>
                      <a:pt x="7966" y="1369"/>
                    </a:lnTo>
                    <a:lnTo>
                      <a:pt x="8661" y="774"/>
                    </a:lnTo>
                    <a:lnTo>
                      <a:pt x="9410" y="298"/>
                    </a:lnTo>
                    <a:lnTo>
                      <a:pt x="9731" y="119"/>
                    </a:lnTo>
                    <a:lnTo>
                      <a:pt x="10158" y="0"/>
                    </a:lnTo>
                    <a:lnTo>
                      <a:pt x="10960" y="0"/>
                    </a:lnTo>
                    <a:lnTo>
                      <a:pt x="12137" y="238"/>
                    </a:lnTo>
                    <a:lnTo>
                      <a:pt x="12725" y="476"/>
                    </a:lnTo>
                    <a:lnTo>
                      <a:pt x="13313" y="595"/>
                    </a:lnTo>
                    <a:lnTo>
                      <a:pt x="13901" y="774"/>
                    </a:lnTo>
                    <a:lnTo>
                      <a:pt x="14543" y="952"/>
                    </a:lnTo>
                    <a:lnTo>
                      <a:pt x="15131" y="1250"/>
                    </a:lnTo>
                    <a:lnTo>
                      <a:pt x="15665" y="1488"/>
                    </a:lnTo>
                    <a:lnTo>
                      <a:pt x="15879" y="1726"/>
                    </a:lnTo>
                    <a:lnTo>
                      <a:pt x="16147" y="1964"/>
                    </a:lnTo>
                    <a:lnTo>
                      <a:pt x="16307" y="2321"/>
                    </a:lnTo>
                    <a:lnTo>
                      <a:pt x="16521" y="2678"/>
                    </a:lnTo>
                    <a:lnTo>
                      <a:pt x="16788" y="3094"/>
                    </a:lnTo>
                    <a:lnTo>
                      <a:pt x="16949" y="3511"/>
                    </a:lnTo>
                    <a:lnTo>
                      <a:pt x="17216" y="3808"/>
                    </a:lnTo>
                    <a:lnTo>
                      <a:pt x="17376" y="4106"/>
                    </a:lnTo>
                    <a:lnTo>
                      <a:pt x="17430" y="4225"/>
                    </a:lnTo>
                    <a:lnTo>
                      <a:pt x="17697" y="4522"/>
                    </a:lnTo>
                    <a:lnTo>
                      <a:pt x="17750" y="4701"/>
                    </a:lnTo>
                    <a:lnTo>
                      <a:pt x="17964" y="4939"/>
                    </a:lnTo>
                    <a:lnTo>
                      <a:pt x="18018" y="5117"/>
                    </a:lnTo>
                    <a:lnTo>
                      <a:pt x="18178" y="5236"/>
                    </a:lnTo>
                    <a:lnTo>
                      <a:pt x="18499" y="5712"/>
                    </a:lnTo>
                    <a:lnTo>
                      <a:pt x="18873" y="6069"/>
                    </a:lnTo>
                    <a:lnTo>
                      <a:pt x="19461" y="6724"/>
                    </a:lnTo>
                    <a:lnTo>
                      <a:pt x="19782" y="7140"/>
                    </a:lnTo>
                    <a:lnTo>
                      <a:pt x="20050" y="7498"/>
                    </a:lnTo>
                    <a:lnTo>
                      <a:pt x="20370" y="7974"/>
                    </a:lnTo>
                    <a:lnTo>
                      <a:pt x="20584" y="8569"/>
                    </a:lnTo>
                    <a:lnTo>
                      <a:pt x="20638" y="8628"/>
                    </a:lnTo>
                    <a:lnTo>
                      <a:pt x="20745" y="8807"/>
                    </a:lnTo>
                    <a:lnTo>
                      <a:pt x="20851" y="8926"/>
                    </a:lnTo>
                    <a:lnTo>
                      <a:pt x="20958" y="9223"/>
                    </a:lnTo>
                    <a:lnTo>
                      <a:pt x="21279" y="9580"/>
                    </a:lnTo>
                    <a:lnTo>
                      <a:pt x="21333" y="9759"/>
                    </a:lnTo>
                    <a:lnTo>
                      <a:pt x="21386" y="9818"/>
                    </a:lnTo>
                    <a:lnTo>
                      <a:pt x="21493" y="9997"/>
                    </a:lnTo>
                    <a:lnTo>
                      <a:pt x="21547" y="10175"/>
                    </a:lnTo>
                    <a:lnTo>
                      <a:pt x="21600" y="10473"/>
                    </a:lnTo>
                    <a:lnTo>
                      <a:pt x="21600" y="10711"/>
                    </a:lnTo>
                    <a:lnTo>
                      <a:pt x="21493" y="11187"/>
                    </a:lnTo>
                    <a:lnTo>
                      <a:pt x="21493" y="11306"/>
                    </a:lnTo>
                    <a:lnTo>
                      <a:pt x="21333" y="11841"/>
                    </a:lnTo>
                    <a:lnTo>
                      <a:pt x="21172" y="12198"/>
                    </a:lnTo>
                    <a:lnTo>
                      <a:pt x="21119" y="12496"/>
                    </a:lnTo>
                    <a:lnTo>
                      <a:pt x="21012" y="12793"/>
                    </a:lnTo>
                    <a:lnTo>
                      <a:pt x="20958" y="13031"/>
                    </a:lnTo>
                    <a:lnTo>
                      <a:pt x="20905" y="13329"/>
                    </a:lnTo>
                    <a:lnTo>
                      <a:pt x="20798" y="13507"/>
                    </a:lnTo>
                    <a:lnTo>
                      <a:pt x="20584" y="13745"/>
                    </a:lnTo>
                    <a:lnTo>
                      <a:pt x="20477" y="14221"/>
                    </a:lnTo>
                    <a:lnTo>
                      <a:pt x="20370" y="14757"/>
                    </a:lnTo>
                    <a:lnTo>
                      <a:pt x="20103" y="15293"/>
                    </a:lnTo>
                    <a:lnTo>
                      <a:pt x="19943" y="15769"/>
                    </a:lnTo>
                    <a:lnTo>
                      <a:pt x="19782" y="16304"/>
                    </a:lnTo>
                    <a:lnTo>
                      <a:pt x="19622" y="16780"/>
                    </a:lnTo>
                    <a:lnTo>
                      <a:pt x="19515" y="17256"/>
                    </a:lnTo>
                    <a:lnTo>
                      <a:pt x="19461" y="17673"/>
                    </a:lnTo>
                    <a:lnTo>
                      <a:pt x="19461" y="17851"/>
                    </a:lnTo>
                    <a:lnTo>
                      <a:pt x="19408" y="17970"/>
                    </a:lnTo>
                    <a:lnTo>
                      <a:pt x="19354" y="18030"/>
                    </a:lnTo>
                    <a:lnTo>
                      <a:pt x="19248" y="18089"/>
                    </a:lnTo>
                    <a:lnTo>
                      <a:pt x="19194" y="18149"/>
                    </a:lnTo>
                    <a:lnTo>
                      <a:pt x="19034" y="18208"/>
                    </a:lnTo>
                    <a:lnTo>
                      <a:pt x="18980" y="18268"/>
                    </a:lnTo>
                    <a:lnTo>
                      <a:pt x="18927" y="18446"/>
                    </a:lnTo>
                    <a:lnTo>
                      <a:pt x="18766" y="18803"/>
                    </a:lnTo>
                    <a:lnTo>
                      <a:pt x="18499" y="19220"/>
                    </a:lnTo>
                    <a:lnTo>
                      <a:pt x="18178" y="19636"/>
                    </a:lnTo>
                    <a:lnTo>
                      <a:pt x="17804" y="20112"/>
                    </a:lnTo>
                    <a:lnTo>
                      <a:pt x="17430" y="20469"/>
                    </a:lnTo>
                    <a:lnTo>
                      <a:pt x="16414" y="21600"/>
                    </a:lnTo>
                    <a:lnTo>
                      <a:pt x="15345" y="21600"/>
                    </a:lnTo>
                    <a:lnTo>
                      <a:pt x="14863" y="21064"/>
                    </a:lnTo>
                    <a:lnTo>
                      <a:pt x="14543" y="20826"/>
                    </a:lnTo>
                    <a:lnTo>
                      <a:pt x="14168" y="20648"/>
                    </a:lnTo>
                    <a:lnTo>
                      <a:pt x="13794" y="20410"/>
                    </a:lnTo>
                    <a:lnTo>
                      <a:pt x="13420" y="20231"/>
                    </a:lnTo>
                    <a:lnTo>
                      <a:pt x="13152" y="20112"/>
                    </a:lnTo>
                    <a:lnTo>
                      <a:pt x="12832" y="20112"/>
                    </a:lnTo>
                    <a:lnTo>
                      <a:pt x="12885" y="19934"/>
                    </a:lnTo>
                    <a:lnTo>
                      <a:pt x="12992" y="19874"/>
                    </a:lnTo>
                    <a:lnTo>
                      <a:pt x="13206" y="19636"/>
                    </a:lnTo>
                    <a:lnTo>
                      <a:pt x="13313" y="19636"/>
                    </a:lnTo>
                    <a:lnTo>
                      <a:pt x="13313" y="19339"/>
                    </a:lnTo>
                    <a:lnTo>
                      <a:pt x="13420" y="19101"/>
                    </a:lnTo>
                    <a:lnTo>
                      <a:pt x="13634" y="18922"/>
                    </a:lnTo>
                    <a:lnTo>
                      <a:pt x="13954" y="18446"/>
                    </a:lnTo>
                    <a:lnTo>
                      <a:pt x="14329" y="18030"/>
                    </a:lnTo>
                    <a:lnTo>
                      <a:pt x="14436" y="17851"/>
                    </a:lnTo>
                    <a:lnTo>
                      <a:pt x="14436" y="17673"/>
                    </a:lnTo>
                    <a:lnTo>
                      <a:pt x="14543" y="17554"/>
                    </a:lnTo>
                    <a:lnTo>
                      <a:pt x="14543" y="16423"/>
                    </a:lnTo>
                    <a:lnTo>
                      <a:pt x="14863" y="16066"/>
                    </a:lnTo>
                    <a:lnTo>
                      <a:pt x="14970" y="15233"/>
                    </a:lnTo>
                    <a:lnTo>
                      <a:pt x="14596" y="15233"/>
                    </a:lnTo>
                    <a:lnTo>
                      <a:pt x="14329" y="15174"/>
                    </a:lnTo>
                    <a:lnTo>
                      <a:pt x="13848" y="15174"/>
                    </a:lnTo>
                    <a:lnTo>
                      <a:pt x="13634" y="15114"/>
                    </a:lnTo>
                    <a:lnTo>
                      <a:pt x="13206" y="15114"/>
                    </a:lnTo>
                    <a:lnTo>
                      <a:pt x="13206" y="15233"/>
                    </a:lnTo>
                    <a:lnTo>
                      <a:pt x="13152" y="15233"/>
                    </a:lnTo>
                    <a:lnTo>
                      <a:pt x="13152" y="15352"/>
                    </a:lnTo>
                    <a:lnTo>
                      <a:pt x="13099" y="15471"/>
                    </a:lnTo>
                    <a:lnTo>
                      <a:pt x="13099" y="15590"/>
                    </a:lnTo>
                    <a:lnTo>
                      <a:pt x="12618" y="15590"/>
                    </a:lnTo>
                    <a:lnTo>
                      <a:pt x="12083" y="15709"/>
                    </a:lnTo>
                    <a:lnTo>
                      <a:pt x="11549" y="15947"/>
                    </a:lnTo>
                    <a:lnTo>
                      <a:pt x="11067" y="16245"/>
                    </a:lnTo>
                    <a:lnTo>
                      <a:pt x="10533" y="16542"/>
                    </a:lnTo>
                    <a:lnTo>
                      <a:pt x="10051" y="16899"/>
                    </a:lnTo>
                    <a:lnTo>
                      <a:pt x="9089" y="17970"/>
                    </a:lnTo>
                    <a:lnTo>
                      <a:pt x="8875" y="18030"/>
                    </a:lnTo>
                    <a:lnTo>
                      <a:pt x="8608" y="18149"/>
                    </a:lnTo>
                    <a:lnTo>
                      <a:pt x="8394" y="18268"/>
                    </a:lnTo>
                    <a:lnTo>
                      <a:pt x="8127" y="18446"/>
                    </a:lnTo>
                    <a:lnTo>
                      <a:pt x="7966" y="18565"/>
                    </a:lnTo>
                    <a:lnTo>
                      <a:pt x="7752" y="18684"/>
                    </a:lnTo>
                    <a:lnTo>
                      <a:pt x="7592" y="19041"/>
                    </a:lnTo>
                    <a:lnTo>
                      <a:pt x="7432" y="18982"/>
                    </a:lnTo>
                    <a:lnTo>
                      <a:pt x="7218" y="18803"/>
                    </a:lnTo>
                    <a:lnTo>
                      <a:pt x="6950" y="18565"/>
                    </a:lnTo>
                    <a:lnTo>
                      <a:pt x="6683" y="18268"/>
                    </a:lnTo>
                    <a:lnTo>
                      <a:pt x="6149" y="17792"/>
                    </a:lnTo>
                    <a:lnTo>
                      <a:pt x="5988" y="17494"/>
                    </a:lnTo>
                    <a:lnTo>
                      <a:pt x="5881" y="17375"/>
                    </a:lnTo>
                    <a:lnTo>
                      <a:pt x="5881" y="17197"/>
                    </a:lnTo>
                    <a:lnTo>
                      <a:pt x="5828" y="16959"/>
                    </a:lnTo>
                    <a:lnTo>
                      <a:pt x="5828" y="16840"/>
                    </a:lnTo>
                    <a:lnTo>
                      <a:pt x="5774" y="16661"/>
                    </a:lnTo>
                    <a:lnTo>
                      <a:pt x="5774" y="16245"/>
                    </a:lnTo>
                    <a:lnTo>
                      <a:pt x="5667" y="16066"/>
                    </a:lnTo>
                    <a:lnTo>
                      <a:pt x="5667" y="15828"/>
                    </a:lnTo>
                    <a:lnTo>
                      <a:pt x="5453" y="15888"/>
                    </a:lnTo>
                    <a:lnTo>
                      <a:pt x="5133" y="15947"/>
                    </a:lnTo>
                    <a:lnTo>
                      <a:pt x="4919" y="16066"/>
                    </a:lnTo>
                    <a:lnTo>
                      <a:pt x="4598" y="16126"/>
                    </a:lnTo>
                    <a:lnTo>
                      <a:pt x="4331" y="16245"/>
                    </a:lnTo>
                    <a:lnTo>
                      <a:pt x="4010" y="16304"/>
                    </a:lnTo>
                    <a:lnTo>
                      <a:pt x="3529" y="16304"/>
                    </a:lnTo>
                    <a:lnTo>
                      <a:pt x="3208" y="16126"/>
                    </a:lnTo>
                    <a:lnTo>
                      <a:pt x="2834" y="15769"/>
                    </a:lnTo>
                    <a:lnTo>
                      <a:pt x="2513" y="15352"/>
                    </a:lnTo>
                    <a:lnTo>
                      <a:pt x="2246" y="14817"/>
                    </a:lnTo>
                    <a:lnTo>
                      <a:pt x="1925" y="14400"/>
                    </a:lnTo>
                    <a:lnTo>
                      <a:pt x="1711" y="13864"/>
                    </a:lnTo>
                    <a:lnTo>
                      <a:pt x="1497" y="13388"/>
                    </a:lnTo>
                    <a:lnTo>
                      <a:pt x="1390" y="12972"/>
                    </a:lnTo>
                    <a:lnTo>
                      <a:pt x="1230" y="12377"/>
                    </a:lnTo>
                    <a:lnTo>
                      <a:pt x="1016" y="11782"/>
                    </a:lnTo>
                    <a:lnTo>
                      <a:pt x="802" y="10711"/>
                    </a:lnTo>
                    <a:lnTo>
                      <a:pt x="695" y="10116"/>
                    </a:lnTo>
                    <a:lnTo>
                      <a:pt x="588" y="9580"/>
                    </a:lnTo>
                    <a:lnTo>
                      <a:pt x="481" y="8926"/>
                    </a:lnTo>
                    <a:lnTo>
                      <a:pt x="481" y="8331"/>
                    </a:lnTo>
                    <a:lnTo>
                      <a:pt x="267" y="7736"/>
                    </a:lnTo>
                    <a:lnTo>
                      <a:pt x="160" y="7617"/>
                    </a:lnTo>
                    <a:lnTo>
                      <a:pt x="107" y="7498"/>
                    </a:lnTo>
                    <a:lnTo>
                      <a:pt x="0" y="7438"/>
                    </a:lnTo>
                    <a:lnTo>
                      <a:pt x="0" y="7260"/>
                    </a:lnTo>
                    <a:lnTo>
                      <a:pt x="107" y="7140"/>
                    </a:lnTo>
                    <a:lnTo>
                      <a:pt x="160" y="6962"/>
                    </a:lnTo>
                  </a:path>
                </a:pathLst>
              </a:custGeom>
              <a:noFill/>
              <a:ln w="3175" cap="flat">
                <a:solidFill>
                  <a:srgbClr val="000000"/>
                </a:solidFill>
                <a:prstDash val="solid"/>
                <a:round/>
              </a:ln>
              <a:effectLst/>
            </p:spPr>
            <p:txBody>
              <a:bodyPr wrap="square" lIns="45719" tIns="45719" rIns="45719" bIns="45719" numCol="1" anchor="t">
                <a:noAutofit/>
              </a:bodyPr>
              <a:lstStyle/>
              <a:p>
                <a:pPr/>
              </a:p>
            </p:txBody>
          </p:sp>
          <p:sp>
            <p:nvSpPr>
              <p:cNvPr id="578" name="形状"/>
              <p:cNvSpPr/>
              <p:nvPr/>
            </p:nvSpPr>
            <p:spPr>
              <a:xfrm flipH="1">
                <a:off x="466311" y="122236"/>
                <a:ext cx="20367" cy="179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41" y="0"/>
                    </a:moveTo>
                    <a:lnTo>
                      <a:pt x="14897" y="745"/>
                    </a:lnTo>
                    <a:lnTo>
                      <a:pt x="14897" y="1490"/>
                    </a:lnTo>
                    <a:lnTo>
                      <a:pt x="14152" y="2234"/>
                    </a:lnTo>
                    <a:lnTo>
                      <a:pt x="12662" y="4469"/>
                    </a:lnTo>
                    <a:lnTo>
                      <a:pt x="12662" y="5959"/>
                    </a:lnTo>
                    <a:lnTo>
                      <a:pt x="11917" y="6703"/>
                    </a:lnTo>
                    <a:lnTo>
                      <a:pt x="11917" y="7448"/>
                    </a:lnTo>
                    <a:lnTo>
                      <a:pt x="12662" y="8938"/>
                    </a:lnTo>
                    <a:lnTo>
                      <a:pt x="14152" y="10428"/>
                    </a:lnTo>
                    <a:lnTo>
                      <a:pt x="14897" y="12662"/>
                    </a:lnTo>
                    <a:lnTo>
                      <a:pt x="19366" y="17131"/>
                    </a:lnTo>
                    <a:lnTo>
                      <a:pt x="20110" y="19366"/>
                    </a:lnTo>
                    <a:lnTo>
                      <a:pt x="20110" y="20110"/>
                    </a:lnTo>
                    <a:lnTo>
                      <a:pt x="21600" y="20855"/>
                    </a:lnTo>
                    <a:lnTo>
                      <a:pt x="20110" y="21600"/>
                    </a:lnTo>
                    <a:lnTo>
                      <a:pt x="17876" y="21600"/>
                    </a:lnTo>
                    <a:lnTo>
                      <a:pt x="17131" y="20855"/>
                    </a:lnTo>
                    <a:lnTo>
                      <a:pt x="15641" y="20110"/>
                    </a:lnTo>
                    <a:lnTo>
                      <a:pt x="14897" y="18621"/>
                    </a:lnTo>
                    <a:lnTo>
                      <a:pt x="12662" y="17131"/>
                    </a:lnTo>
                    <a:lnTo>
                      <a:pt x="11172" y="16386"/>
                    </a:lnTo>
                    <a:lnTo>
                      <a:pt x="10428" y="15641"/>
                    </a:lnTo>
                    <a:lnTo>
                      <a:pt x="8938" y="14897"/>
                    </a:lnTo>
                    <a:lnTo>
                      <a:pt x="7448" y="13407"/>
                    </a:lnTo>
                    <a:lnTo>
                      <a:pt x="5214" y="12662"/>
                    </a:lnTo>
                    <a:lnTo>
                      <a:pt x="4469" y="10428"/>
                    </a:lnTo>
                    <a:lnTo>
                      <a:pt x="2979" y="8193"/>
                    </a:lnTo>
                    <a:lnTo>
                      <a:pt x="1490" y="5214"/>
                    </a:lnTo>
                    <a:lnTo>
                      <a:pt x="745" y="2979"/>
                    </a:lnTo>
                    <a:lnTo>
                      <a:pt x="0" y="1490"/>
                    </a:lnTo>
                    <a:lnTo>
                      <a:pt x="3724" y="1490"/>
                    </a:lnTo>
                    <a:lnTo>
                      <a:pt x="6703" y="745"/>
                    </a:lnTo>
                    <a:lnTo>
                      <a:pt x="8193" y="745"/>
                    </a:lnTo>
                    <a:lnTo>
                      <a:pt x="9683" y="0"/>
                    </a:lnTo>
                    <a:lnTo>
                      <a:pt x="15641" y="0"/>
                    </a:lnTo>
                  </a:path>
                </a:pathLst>
              </a:custGeom>
              <a:noFill/>
              <a:ln w="3175" cap="flat">
                <a:solidFill>
                  <a:srgbClr val="000000"/>
                </a:solidFill>
                <a:prstDash val="solid"/>
                <a:round/>
              </a:ln>
              <a:effectLst/>
            </p:spPr>
            <p:txBody>
              <a:bodyPr wrap="square" lIns="45719" tIns="45719" rIns="45719" bIns="45719" numCol="1" anchor="t">
                <a:noAutofit/>
              </a:bodyPr>
              <a:lstStyle/>
              <a:p>
                <a:pPr/>
              </a:p>
            </p:txBody>
          </p:sp>
          <p:sp>
            <p:nvSpPr>
              <p:cNvPr id="579" name="形状"/>
              <p:cNvSpPr/>
              <p:nvPr/>
            </p:nvSpPr>
            <p:spPr>
              <a:xfrm flipH="1">
                <a:off x="411534" y="80663"/>
                <a:ext cx="51969" cy="316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11" y="2965"/>
                    </a:moveTo>
                    <a:lnTo>
                      <a:pt x="14595" y="3812"/>
                    </a:lnTo>
                    <a:lnTo>
                      <a:pt x="15762" y="4235"/>
                    </a:lnTo>
                    <a:lnTo>
                      <a:pt x="16638" y="5082"/>
                    </a:lnTo>
                    <a:lnTo>
                      <a:pt x="17805" y="6353"/>
                    </a:lnTo>
                    <a:lnTo>
                      <a:pt x="18973" y="6776"/>
                    </a:lnTo>
                    <a:lnTo>
                      <a:pt x="20724" y="7624"/>
                    </a:lnTo>
                    <a:lnTo>
                      <a:pt x="21600" y="7624"/>
                    </a:lnTo>
                    <a:lnTo>
                      <a:pt x="20724" y="8047"/>
                    </a:lnTo>
                    <a:lnTo>
                      <a:pt x="20141" y="8894"/>
                    </a:lnTo>
                    <a:lnTo>
                      <a:pt x="19265" y="9318"/>
                    </a:lnTo>
                    <a:lnTo>
                      <a:pt x="18389" y="10588"/>
                    </a:lnTo>
                    <a:lnTo>
                      <a:pt x="17222" y="11435"/>
                    </a:lnTo>
                    <a:lnTo>
                      <a:pt x="16346" y="12282"/>
                    </a:lnTo>
                    <a:lnTo>
                      <a:pt x="15762" y="12706"/>
                    </a:lnTo>
                    <a:lnTo>
                      <a:pt x="14595" y="13129"/>
                    </a:lnTo>
                    <a:lnTo>
                      <a:pt x="15762" y="8894"/>
                    </a:lnTo>
                    <a:lnTo>
                      <a:pt x="14303" y="13553"/>
                    </a:lnTo>
                    <a:lnTo>
                      <a:pt x="13427" y="15247"/>
                    </a:lnTo>
                    <a:lnTo>
                      <a:pt x="11676" y="16518"/>
                    </a:lnTo>
                    <a:lnTo>
                      <a:pt x="9924" y="18635"/>
                    </a:lnTo>
                    <a:lnTo>
                      <a:pt x="7589" y="19906"/>
                    </a:lnTo>
                    <a:lnTo>
                      <a:pt x="4962" y="20753"/>
                    </a:lnTo>
                    <a:lnTo>
                      <a:pt x="2919" y="21600"/>
                    </a:lnTo>
                    <a:lnTo>
                      <a:pt x="0" y="21600"/>
                    </a:lnTo>
                    <a:lnTo>
                      <a:pt x="1459" y="19906"/>
                    </a:lnTo>
                    <a:lnTo>
                      <a:pt x="2627" y="17365"/>
                    </a:lnTo>
                    <a:lnTo>
                      <a:pt x="3503" y="14824"/>
                    </a:lnTo>
                    <a:lnTo>
                      <a:pt x="4962" y="11435"/>
                    </a:lnTo>
                    <a:lnTo>
                      <a:pt x="5838" y="8047"/>
                    </a:lnTo>
                    <a:lnTo>
                      <a:pt x="7297" y="5082"/>
                    </a:lnTo>
                    <a:lnTo>
                      <a:pt x="8465" y="2541"/>
                    </a:lnTo>
                    <a:lnTo>
                      <a:pt x="10216" y="0"/>
                    </a:lnTo>
                    <a:lnTo>
                      <a:pt x="10800" y="424"/>
                    </a:lnTo>
                    <a:lnTo>
                      <a:pt x="11092" y="424"/>
                    </a:lnTo>
                    <a:lnTo>
                      <a:pt x="11676" y="847"/>
                    </a:lnTo>
                    <a:lnTo>
                      <a:pt x="11968" y="1271"/>
                    </a:lnTo>
                    <a:lnTo>
                      <a:pt x="12843" y="2118"/>
                    </a:lnTo>
                    <a:lnTo>
                      <a:pt x="13427" y="2965"/>
                    </a:lnTo>
                    <a:lnTo>
                      <a:pt x="14011" y="2965"/>
                    </a:lnTo>
                  </a:path>
                </a:pathLst>
              </a:custGeom>
              <a:noFill/>
              <a:ln w="3175" cap="flat">
                <a:solidFill>
                  <a:srgbClr val="000000"/>
                </a:solidFill>
                <a:prstDash val="solid"/>
                <a:round/>
              </a:ln>
              <a:effectLst/>
            </p:spPr>
            <p:txBody>
              <a:bodyPr wrap="square" lIns="45719" tIns="45719" rIns="45719" bIns="45719" numCol="1" anchor="t">
                <a:noAutofit/>
              </a:bodyPr>
              <a:lstStyle/>
              <a:p>
                <a:pPr/>
              </a:p>
            </p:txBody>
          </p:sp>
          <p:sp>
            <p:nvSpPr>
              <p:cNvPr id="580" name="形状"/>
              <p:cNvSpPr/>
              <p:nvPr/>
            </p:nvSpPr>
            <p:spPr>
              <a:xfrm flipH="1">
                <a:off x="323749" y="26060"/>
                <a:ext cx="219814" cy="3369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012" y="17980"/>
                    </a:moveTo>
                    <a:lnTo>
                      <a:pt x="17735" y="18099"/>
                    </a:lnTo>
                    <a:lnTo>
                      <a:pt x="17390" y="18219"/>
                    </a:lnTo>
                    <a:lnTo>
                      <a:pt x="17114" y="18378"/>
                    </a:lnTo>
                    <a:lnTo>
                      <a:pt x="16907" y="18457"/>
                    </a:lnTo>
                    <a:lnTo>
                      <a:pt x="16562" y="18577"/>
                    </a:lnTo>
                    <a:lnTo>
                      <a:pt x="16286" y="18736"/>
                    </a:lnTo>
                    <a:lnTo>
                      <a:pt x="15941" y="18855"/>
                    </a:lnTo>
                    <a:lnTo>
                      <a:pt x="15665" y="18975"/>
                    </a:lnTo>
                    <a:lnTo>
                      <a:pt x="15596" y="19014"/>
                    </a:lnTo>
                    <a:lnTo>
                      <a:pt x="15458" y="19054"/>
                    </a:lnTo>
                    <a:lnTo>
                      <a:pt x="15458" y="19333"/>
                    </a:lnTo>
                    <a:lnTo>
                      <a:pt x="15596" y="19412"/>
                    </a:lnTo>
                    <a:lnTo>
                      <a:pt x="15596" y="19611"/>
                    </a:lnTo>
                    <a:lnTo>
                      <a:pt x="15665" y="19691"/>
                    </a:lnTo>
                    <a:lnTo>
                      <a:pt x="15665" y="19810"/>
                    </a:lnTo>
                    <a:lnTo>
                      <a:pt x="15734" y="19929"/>
                    </a:lnTo>
                    <a:lnTo>
                      <a:pt x="15734" y="20009"/>
                    </a:lnTo>
                    <a:lnTo>
                      <a:pt x="15803" y="20049"/>
                    </a:lnTo>
                    <a:lnTo>
                      <a:pt x="15872" y="20128"/>
                    </a:lnTo>
                    <a:lnTo>
                      <a:pt x="15872" y="20168"/>
                    </a:lnTo>
                    <a:lnTo>
                      <a:pt x="15941" y="20208"/>
                    </a:lnTo>
                    <a:lnTo>
                      <a:pt x="16010" y="20287"/>
                    </a:lnTo>
                    <a:lnTo>
                      <a:pt x="16079" y="20327"/>
                    </a:lnTo>
                    <a:lnTo>
                      <a:pt x="16217" y="20367"/>
                    </a:lnTo>
                    <a:lnTo>
                      <a:pt x="16286" y="20367"/>
                    </a:lnTo>
                    <a:lnTo>
                      <a:pt x="16286" y="20407"/>
                    </a:lnTo>
                    <a:lnTo>
                      <a:pt x="16355" y="20446"/>
                    </a:lnTo>
                    <a:lnTo>
                      <a:pt x="16286" y="20407"/>
                    </a:lnTo>
                    <a:lnTo>
                      <a:pt x="16217" y="20407"/>
                    </a:lnTo>
                    <a:lnTo>
                      <a:pt x="16079" y="20446"/>
                    </a:lnTo>
                    <a:lnTo>
                      <a:pt x="16010" y="20446"/>
                    </a:lnTo>
                    <a:lnTo>
                      <a:pt x="15941" y="20486"/>
                    </a:lnTo>
                    <a:lnTo>
                      <a:pt x="15872" y="20566"/>
                    </a:lnTo>
                    <a:lnTo>
                      <a:pt x="15872" y="21322"/>
                    </a:lnTo>
                    <a:lnTo>
                      <a:pt x="15941" y="21481"/>
                    </a:lnTo>
                    <a:lnTo>
                      <a:pt x="16079" y="21520"/>
                    </a:lnTo>
                    <a:lnTo>
                      <a:pt x="16286" y="21560"/>
                    </a:lnTo>
                    <a:lnTo>
                      <a:pt x="16424" y="21600"/>
                    </a:lnTo>
                    <a:lnTo>
                      <a:pt x="16562" y="21600"/>
                    </a:lnTo>
                    <a:lnTo>
                      <a:pt x="16769" y="21560"/>
                    </a:lnTo>
                    <a:lnTo>
                      <a:pt x="16907" y="21481"/>
                    </a:lnTo>
                    <a:lnTo>
                      <a:pt x="17045" y="21322"/>
                    </a:lnTo>
                    <a:lnTo>
                      <a:pt x="17045" y="21242"/>
                    </a:lnTo>
                    <a:lnTo>
                      <a:pt x="17114" y="21242"/>
                    </a:lnTo>
                    <a:lnTo>
                      <a:pt x="17114" y="21282"/>
                    </a:lnTo>
                    <a:lnTo>
                      <a:pt x="17183" y="21282"/>
                    </a:lnTo>
                    <a:lnTo>
                      <a:pt x="17183" y="21322"/>
                    </a:lnTo>
                    <a:lnTo>
                      <a:pt x="17252" y="21441"/>
                    </a:lnTo>
                    <a:lnTo>
                      <a:pt x="17390" y="21520"/>
                    </a:lnTo>
                    <a:lnTo>
                      <a:pt x="17666" y="21560"/>
                    </a:lnTo>
                    <a:lnTo>
                      <a:pt x="17804" y="21600"/>
                    </a:lnTo>
                    <a:lnTo>
                      <a:pt x="18012" y="21600"/>
                    </a:lnTo>
                    <a:lnTo>
                      <a:pt x="18219" y="21560"/>
                    </a:lnTo>
                    <a:lnTo>
                      <a:pt x="18357" y="21481"/>
                    </a:lnTo>
                    <a:lnTo>
                      <a:pt x="18426" y="21322"/>
                    </a:lnTo>
                    <a:lnTo>
                      <a:pt x="18495" y="21282"/>
                    </a:lnTo>
                    <a:lnTo>
                      <a:pt x="18564" y="21282"/>
                    </a:lnTo>
                    <a:lnTo>
                      <a:pt x="18564" y="21322"/>
                    </a:lnTo>
                    <a:lnTo>
                      <a:pt x="18633" y="21361"/>
                    </a:lnTo>
                    <a:lnTo>
                      <a:pt x="18702" y="21481"/>
                    </a:lnTo>
                    <a:lnTo>
                      <a:pt x="18909" y="21520"/>
                    </a:lnTo>
                    <a:lnTo>
                      <a:pt x="19116" y="21600"/>
                    </a:lnTo>
                    <a:lnTo>
                      <a:pt x="19461" y="21600"/>
                    </a:lnTo>
                    <a:lnTo>
                      <a:pt x="19668" y="21560"/>
                    </a:lnTo>
                    <a:lnTo>
                      <a:pt x="19806" y="21520"/>
                    </a:lnTo>
                    <a:lnTo>
                      <a:pt x="19875" y="21361"/>
                    </a:lnTo>
                    <a:lnTo>
                      <a:pt x="19875" y="21242"/>
                    </a:lnTo>
                    <a:lnTo>
                      <a:pt x="19944" y="21242"/>
                    </a:lnTo>
                    <a:lnTo>
                      <a:pt x="19944" y="21282"/>
                    </a:lnTo>
                    <a:lnTo>
                      <a:pt x="20013" y="21322"/>
                    </a:lnTo>
                    <a:lnTo>
                      <a:pt x="20082" y="21441"/>
                    </a:lnTo>
                    <a:lnTo>
                      <a:pt x="20358" y="21520"/>
                    </a:lnTo>
                    <a:lnTo>
                      <a:pt x="20565" y="21520"/>
                    </a:lnTo>
                    <a:lnTo>
                      <a:pt x="20703" y="21481"/>
                    </a:lnTo>
                    <a:lnTo>
                      <a:pt x="20910" y="21441"/>
                    </a:lnTo>
                    <a:lnTo>
                      <a:pt x="21048" y="21202"/>
                    </a:lnTo>
                    <a:lnTo>
                      <a:pt x="21048" y="21123"/>
                    </a:lnTo>
                    <a:lnTo>
                      <a:pt x="21186" y="21043"/>
                    </a:lnTo>
                    <a:lnTo>
                      <a:pt x="21255" y="20884"/>
                    </a:lnTo>
                    <a:lnTo>
                      <a:pt x="21393" y="20725"/>
                    </a:lnTo>
                    <a:lnTo>
                      <a:pt x="21462" y="20606"/>
                    </a:lnTo>
                    <a:lnTo>
                      <a:pt x="21600" y="20486"/>
                    </a:lnTo>
                    <a:lnTo>
                      <a:pt x="21462" y="20327"/>
                    </a:lnTo>
                    <a:lnTo>
                      <a:pt x="21462" y="20088"/>
                    </a:lnTo>
                    <a:lnTo>
                      <a:pt x="21393" y="19929"/>
                    </a:lnTo>
                    <a:lnTo>
                      <a:pt x="21393" y="19730"/>
                    </a:lnTo>
                    <a:lnTo>
                      <a:pt x="21255" y="19333"/>
                    </a:lnTo>
                    <a:lnTo>
                      <a:pt x="21255" y="18975"/>
                    </a:lnTo>
                    <a:lnTo>
                      <a:pt x="20634" y="18617"/>
                    </a:lnTo>
                    <a:lnTo>
                      <a:pt x="20220" y="18457"/>
                    </a:lnTo>
                    <a:lnTo>
                      <a:pt x="19737" y="18338"/>
                    </a:lnTo>
                    <a:lnTo>
                      <a:pt x="19254" y="18179"/>
                    </a:lnTo>
                    <a:lnTo>
                      <a:pt x="18771" y="18060"/>
                    </a:lnTo>
                    <a:lnTo>
                      <a:pt x="18426" y="17980"/>
                    </a:lnTo>
                    <a:lnTo>
                      <a:pt x="18012" y="17980"/>
                    </a:lnTo>
                    <a:close/>
                    <a:moveTo>
                      <a:pt x="3381" y="5848"/>
                    </a:moveTo>
                    <a:lnTo>
                      <a:pt x="3174" y="5808"/>
                    </a:lnTo>
                    <a:lnTo>
                      <a:pt x="3036" y="5808"/>
                    </a:lnTo>
                    <a:lnTo>
                      <a:pt x="2898" y="5768"/>
                    </a:lnTo>
                    <a:lnTo>
                      <a:pt x="2691" y="5768"/>
                    </a:lnTo>
                    <a:lnTo>
                      <a:pt x="2484" y="5649"/>
                    </a:lnTo>
                    <a:lnTo>
                      <a:pt x="2415" y="5569"/>
                    </a:lnTo>
                    <a:lnTo>
                      <a:pt x="2415" y="5490"/>
                    </a:lnTo>
                    <a:lnTo>
                      <a:pt x="2346" y="5450"/>
                    </a:lnTo>
                    <a:lnTo>
                      <a:pt x="2346" y="5171"/>
                    </a:lnTo>
                    <a:lnTo>
                      <a:pt x="2208" y="5052"/>
                    </a:lnTo>
                    <a:lnTo>
                      <a:pt x="1932" y="4933"/>
                    </a:lnTo>
                    <a:lnTo>
                      <a:pt x="1380" y="4535"/>
                    </a:lnTo>
                    <a:lnTo>
                      <a:pt x="1104" y="4296"/>
                    </a:lnTo>
                    <a:lnTo>
                      <a:pt x="897" y="4097"/>
                    </a:lnTo>
                    <a:lnTo>
                      <a:pt x="690" y="3819"/>
                    </a:lnTo>
                    <a:lnTo>
                      <a:pt x="483" y="3461"/>
                    </a:lnTo>
                    <a:lnTo>
                      <a:pt x="414" y="3381"/>
                    </a:lnTo>
                    <a:lnTo>
                      <a:pt x="414" y="3262"/>
                    </a:lnTo>
                    <a:lnTo>
                      <a:pt x="345" y="3182"/>
                    </a:lnTo>
                    <a:lnTo>
                      <a:pt x="345" y="3103"/>
                    </a:lnTo>
                    <a:lnTo>
                      <a:pt x="414" y="3063"/>
                    </a:lnTo>
                    <a:lnTo>
                      <a:pt x="414" y="2586"/>
                    </a:lnTo>
                    <a:lnTo>
                      <a:pt x="276" y="2466"/>
                    </a:lnTo>
                    <a:lnTo>
                      <a:pt x="69" y="2387"/>
                    </a:lnTo>
                    <a:lnTo>
                      <a:pt x="0" y="2307"/>
                    </a:lnTo>
                    <a:lnTo>
                      <a:pt x="0" y="1671"/>
                    </a:lnTo>
                    <a:lnTo>
                      <a:pt x="207" y="636"/>
                    </a:lnTo>
                    <a:lnTo>
                      <a:pt x="483" y="557"/>
                    </a:lnTo>
                    <a:lnTo>
                      <a:pt x="621" y="557"/>
                    </a:lnTo>
                    <a:lnTo>
                      <a:pt x="690" y="636"/>
                    </a:lnTo>
                    <a:lnTo>
                      <a:pt x="897" y="636"/>
                    </a:lnTo>
                    <a:lnTo>
                      <a:pt x="1035" y="676"/>
                    </a:lnTo>
                    <a:lnTo>
                      <a:pt x="1242" y="636"/>
                    </a:lnTo>
                    <a:lnTo>
                      <a:pt x="1587" y="557"/>
                    </a:lnTo>
                    <a:lnTo>
                      <a:pt x="2070" y="438"/>
                    </a:lnTo>
                    <a:lnTo>
                      <a:pt x="2277" y="398"/>
                    </a:lnTo>
                    <a:lnTo>
                      <a:pt x="2553" y="318"/>
                    </a:lnTo>
                    <a:lnTo>
                      <a:pt x="2691" y="318"/>
                    </a:lnTo>
                    <a:lnTo>
                      <a:pt x="2898" y="278"/>
                    </a:lnTo>
                    <a:lnTo>
                      <a:pt x="3105" y="159"/>
                    </a:lnTo>
                    <a:lnTo>
                      <a:pt x="3312" y="119"/>
                    </a:lnTo>
                    <a:lnTo>
                      <a:pt x="3727" y="0"/>
                    </a:lnTo>
                    <a:lnTo>
                      <a:pt x="3865" y="80"/>
                    </a:lnTo>
                    <a:lnTo>
                      <a:pt x="4072" y="119"/>
                    </a:lnTo>
                    <a:lnTo>
                      <a:pt x="4279" y="239"/>
                    </a:lnTo>
                    <a:lnTo>
                      <a:pt x="4555" y="477"/>
                    </a:lnTo>
                    <a:lnTo>
                      <a:pt x="4624" y="636"/>
                    </a:lnTo>
                    <a:lnTo>
                      <a:pt x="4762" y="796"/>
                    </a:lnTo>
                    <a:lnTo>
                      <a:pt x="4900" y="915"/>
                    </a:lnTo>
                    <a:lnTo>
                      <a:pt x="5038" y="1074"/>
                    </a:lnTo>
                    <a:lnTo>
                      <a:pt x="5176" y="1193"/>
                    </a:lnTo>
                    <a:lnTo>
                      <a:pt x="5314" y="1273"/>
                    </a:lnTo>
                    <a:lnTo>
                      <a:pt x="5383" y="1392"/>
                    </a:lnTo>
                    <a:lnTo>
                      <a:pt x="5590" y="1472"/>
                    </a:lnTo>
                    <a:lnTo>
                      <a:pt x="5659" y="1551"/>
                    </a:lnTo>
                    <a:lnTo>
                      <a:pt x="5797" y="1671"/>
                    </a:lnTo>
                    <a:lnTo>
                      <a:pt x="6004" y="1830"/>
                    </a:lnTo>
                    <a:lnTo>
                      <a:pt x="6073" y="1790"/>
                    </a:lnTo>
                    <a:lnTo>
                      <a:pt x="6211" y="1790"/>
                    </a:lnTo>
                    <a:lnTo>
                      <a:pt x="6280" y="1710"/>
                    </a:lnTo>
                    <a:lnTo>
                      <a:pt x="6418" y="1710"/>
                    </a:lnTo>
                    <a:lnTo>
                      <a:pt x="6556" y="1830"/>
                    </a:lnTo>
                    <a:lnTo>
                      <a:pt x="6694" y="1870"/>
                    </a:lnTo>
                    <a:lnTo>
                      <a:pt x="6901" y="1909"/>
                    </a:lnTo>
                    <a:lnTo>
                      <a:pt x="7108" y="1909"/>
                    </a:lnTo>
                    <a:lnTo>
                      <a:pt x="7384" y="1989"/>
                    </a:lnTo>
                    <a:lnTo>
                      <a:pt x="7591" y="2069"/>
                    </a:lnTo>
                    <a:lnTo>
                      <a:pt x="7660" y="2069"/>
                    </a:lnTo>
                    <a:lnTo>
                      <a:pt x="7729" y="2029"/>
                    </a:lnTo>
                    <a:lnTo>
                      <a:pt x="7867" y="2029"/>
                    </a:lnTo>
                    <a:lnTo>
                      <a:pt x="8005" y="1989"/>
                    </a:lnTo>
                    <a:lnTo>
                      <a:pt x="8074" y="1949"/>
                    </a:lnTo>
                    <a:lnTo>
                      <a:pt x="8281" y="1909"/>
                    </a:lnTo>
                    <a:lnTo>
                      <a:pt x="8350" y="1870"/>
                    </a:lnTo>
                    <a:lnTo>
                      <a:pt x="8419" y="1870"/>
                    </a:lnTo>
                    <a:lnTo>
                      <a:pt x="8419" y="1631"/>
                    </a:lnTo>
                    <a:lnTo>
                      <a:pt x="8488" y="1472"/>
                    </a:lnTo>
                    <a:lnTo>
                      <a:pt x="8488" y="1273"/>
                    </a:lnTo>
                    <a:lnTo>
                      <a:pt x="8626" y="1114"/>
                    </a:lnTo>
                    <a:lnTo>
                      <a:pt x="8764" y="1074"/>
                    </a:lnTo>
                    <a:lnTo>
                      <a:pt x="8971" y="1034"/>
                    </a:lnTo>
                    <a:lnTo>
                      <a:pt x="9592" y="1034"/>
                    </a:lnTo>
                    <a:lnTo>
                      <a:pt x="9730" y="1074"/>
                    </a:lnTo>
                    <a:lnTo>
                      <a:pt x="9799" y="1154"/>
                    </a:lnTo>
                    <a:lnTo>
                      <a:pt x="9937" y="1233"/>
                    </a:lnTo>
                    <a:lnTo>
                      <a:pt x="10006" y="1392"/>
                    </a:lnTo>
                    <a:lnTo>
                      <a:pt x="10075" y="1591"/>
                    </a:lnTo>
                    <a:lnTo>
                      <a:pt x="10075" y="2387"/>
                    </a:lnTo>
                    <a:lnTo>
                      <a:pt x="10006" y="2586"/>
                    </a:lnTo>
                    <a:lnTo>
                      <a:pt x="10006" y="2745"/>
                    </a:lnTo>
                    <a:lnTo>
                      <a:pt x="9937" y="2983"/>
                    </a:lnTo>
                    <a:lnTo>
                      <a:pt x="10351" y="3103"/>
                    </a:lnTo>
                    <a:lnTo>
                      <a:pt x="10351" y="3421"/>
                    </a:lnTo>
                    <a:lnTo>
                      <a:pt x="10282" y="3501"/>
                    </a:lnTo>
                    <a:lnTo>
                      <a:pt x="9937" y="3540"/>
                    </a:lnTo>
                    <a:lnTo>
                      <a:pt x="9730" y="3699"/>
                    </a:lnTo>
                    <a:lnTo>
                      <a:pt x="9592" y="3859"/>
                    </a:lnTo>
                    <a:lnTo>
                      <a:pt x="9316" y="4097"/>
                    </a:lnTo>
                    <a:lnTo>
                      <a:pt x="9109" y="4376"/>
                    </a:lnTo>
                    <a:lnTo>
                      <a:pt x="8764" y="4694"/>
                    </a:lnTo>
                    <a:lnTo>
                      <a:pt x="8350" y="5092"/>
                    </a:lnTo>
                    <a:lnTo>
                      <a:pt x="7867" y="5529"/>
                    </a:lnTo>
                    <a:lnTo>
                      <a:pt x="7591" y="5569"/>
                    </a:lnTo>
                    <a:lnTo>
                      <a:pt x="7315" y="5688"/>
                    </a:lnTo>
                    <a:lnTo>
                      <a:pt x="7108" y="5768"/>
                    </a:lnTo>
                    <a:lnTo>
                      <a:pt x="6418" y="6166"/>
                    </a:lnTo>
                    <a:lnTo>
                      <a:pt x="6211" y="6206"/>
                    </a:lnTo>
                    <a:lnTo>
                      <a:pt x="5866" y="6245"/>
                    </a:lnTo>
                    <a:lnTo>
                      <a:pt x="5659" y="6126"/>
                    </a:lnTo>
                    <a:lnTo>
                      <a:pt x="5452" y="6086"/>
                    </a:lnTo>
                    <a:lnTo>
                      <a:pt x="5176" y="5927"/>
                    </a:lnTo>
                    <a:lnTo>
                      <a:pt x="5038" y="5887"/>
                    </a:lnTo>
                    <a:lnTo>
                      <a:pt x="4900" y="5808"/>
                    </a:lnTo>
                    <a:lnTo>
                      <a:pt x="4693" y="5768"/>
                    </a:lnTo>
                    <a:lnTo>
                      <a:pt x="4072" y="5768"/>
                    </a:lnTo>
                    <a:lnTo>
                      <a:pt x="3934" y="5808"/>
                    </a:lnTo>
                    <a:lnTo>
                      <a:pt x="3796" y="5808"/>
                    </a:lnTo>
                    <a:lnTo>
                      <a:pt x="3658" y="5848"/>
                    </a:lnTo>
                    <a:lnTo>
                      <a:pt x="3381" y="5848"/>
                    </a:lnTo>
                    <a:close/>
                    <a:moveTo>
                      <a:pt x="1656" y="9189"/>
                    </a:moveTo>
                    <a:lnTo>
                      <a:pt x="1794" y="9428"/>
                    </a:lnTo>
                    <a:lnTo>
                      <a:pt x="1794" y="9587"/>
                    </a:lnTo>
                    <a:lnTo>
                      <a:pt x="1863" y="9666"/>
                    </a:lnTo>
                    <a:lnTo>
                      <a:pt x="2001" y="9905"/>
                    </a:lnTo>
                    <a:lnTo>
                      <a:pt x="2070" y="9985"/>
                    </a:lnTo>
                    <a:lnTo>
                      <a:pt x="2277" y="10024"/>
                    </a:lnTo>
                    <a:lnTo>
                      <a:pt x="2415" y="10064"/>
                    </a:lnTo>
                    <a:lnTo>
                      <a:pt x="2622" y="10064"/>
                    </a:lnTo>
                    <a:lnTo>
                      <a:pt x="3036" y="10024"/>
                    </a:lnTo>
                    <a:lnTo>
                      <a:pt x="3381" y="9905"/>
                    </a:lnTo>
                    <a:lnTo>
                      <a:pt x="3865" y="9706"/>
                    </a:lnTo>
                    <a:lnTo>
                      <a:pt x="4279" y="9547"/>
                    </a:lnTo>
                    <a:lnTo>
                      <a:pt x="4624" y="9308"/>
                    </a:lnTo>
                    <a:lnTo>
                      <a:pt x="5038" y="9030"/>
                    </a:lnTo>
                    <a:lnTo>
                      <a:pt x="5038" y="8791"/>
                    </a:lnTo>
                    <a:lnTo>
                      <a:pt x="4969" y="8632"/>
                    </a:lnTo>
                    <a:lnTo>
                      <a:pt x="4900" y="8552"/>
                    </a:lnTo>
                    <a:lnTo>
                      <a:pt x="4900" y="8433"/>
                    </a:lnTo>
                    <a:lnTo>
                      <a:pt x="4762" y="8314"/>
                    </a:lnTo>
                    <a:lnTo>
                      <a:pt x="5038" y="7996"/>
                    </a:lnTo>
                    <a:lnTo>
                      <a:pt x="5176" y="7876"/>
                    </a:lnTo>
                    <a:lnTo>
                      <a:pt x="5245" y="7797"/>
                    </a:lnTo>
                    <a:lnTo>
                      <a:pt x="5314" y="7677"/>
                    </a:lnTo>
                    <a:lnTo>
                      <a:pt x="5452" y="7598"/>
                    </a:lnTo>
                    <a:lnTo>
                      <a:pt x="5590" y="7478"/>
                    </a:lnTo>
                    <a:lnTo>
                      <a:pt x="5728" y="7399"/>
                    </a:lnTo>
                    <a:lnTo>
                      <a:pt x="5728" y="7240"/>
                    </a:lnTo>
                    <a:lnTo>
                      <a:pt x="5659" y="7160"/>
                    </a:lnTo>
                    <a:lnTo>
                      <a:pt x="5590" y="7041"/>
                    </a:lnTo>
                    <a:lnTo>
                      <a:pt x="5452" y="6961"/>
                    </a:lnTo>
                    <a:lnTo>
                      <a:pt x="5383" y="6842"/>
                    </a:lnTo>
                    <a:lnTo>
                      <a:pt x="5314" y="6643"/>
                    </a:lnTo>
                    <a:lnTo>
                      <a:pt x="5245" y="6404"/>
                    </a:lnTo>
                    <a:lnTo>
                      <a:pt x="5176" y="6285"/>
                    </a:lnTo>
                    <a:lnTo>
                      <a:pt x="5176" y="6126"/>
                    </a:lnTo>
                    <a:lnTo>
                      <a:pt x="5107" y="6046"/>
                    </a:lnTo>
                    <a:lnTo>
                      <a:pt x="5038" y="5927"/>
                    </a:lnTo>
                    <a:lnTo>
                      <a:pt x="4969" y="5848"/>
                    </a:lnTo>
                    <a:lnTo>
                      <a:pt x="4348" y="5848"/>
                    </a:lnTo>
                    <a:lnTo>
                      <a:pt x="4279" y="5887"/>
                    </a:lnTo>
                    <a:lnTo>
                      <a:pt x="4210" y="6007"/>
                    </a:lnTo>
                    <a:lnTo>
                      <a:pt x="4210" y="6166"/>
                    </a:lnTo>
                    <a:lnTo>
                      <a:pt x="4003" y="6046"/>
                    </a:lnTo>
                    <a:lnTo>
                      <a:pt x="3865" y="5927"/>
                    </a:lnTo>
                    <a:lnTo>
                      <a:pt x="3727" y="5887"/>
                    </a:lnTo>
                    <a:lnTo>
                      <a:pt x="3381" y="5887"/>
                    </a:lnTo>
                    <a:lnTo>
                      <a:pt x="3312" y="5927"/>
                    </a:lnTo>
                    <a:lnTo>
                      <a:pt x="3174" y="6046"/>
                    </a:lnTo>
                    <a:lnTo>
                      <a:pt x="3105" y="6086"/>
                    </a:lnTo>
                    <a:lnTo>
                      <a:pt x="3036" y="6007"/>
                    </a:lnTo>
                    <a:lnTo>
                      <a:pt x="2898" y="5927"/>
                    </a:lnTo>
                    <a:lnTo>
                      <a:pt x="2691" y="5887"/>
                    </a:lnTo>
                    <a:lnTo>
                      <a:pt x="2553" y="5848"/>
                    </a:lnTo>
                    <a:lnTo>
                      <a:pt x="2415" y="5848"/>
                    </a:lnTo>
                    <a:lnTo>
                      <a:pt x="2346" y="5887"/>
                    </a:lnTo>
                    <a:lnTo>
                      <a:pt x="2208" y="5887"/>
                    </a:lnTo>
                    <a:lnTo>
                      <a:pt x="2070" y="5927"/>
                    </a:lnTo>
                    <a:lnTo>
                      <a:pt x="2001" y="6007"/>
                    </a:lnTo>
                    <a:lnTo>
                      <a:pt x="2001" y="6046"/>
                    </a:lnTo>
                    <a:lnTo>
                      <a:pt x="1932" y="6086"/>
                    </a:lnTo>
                    <a:lnTo>
                      <a:pt x="1932" y="6245"/>
                    </a:lnTo>
                    <a:lnTo>
                      <a:pt x="1863" y="6166"/>
                    </a:lnTo>
                    <a:lnTo>
                      <a:pt x="1725" y="6126"/>
                    </a:lnTo>
                    <a:lnTo>
                      <a:pt x="1656" y="6086"/>
                    </a:lnTo>
                    <a:lnTo>
                      <a:pt x="1449" y="6126"/>
                    </a:lnTo>
                    <a:lnTo>
                      <a:pt x="1380" y="6126"/>
                    </a:lnTo>
                    <a:lnTo>
                      <a:pt x="1242" y="6285"/>
                    </a:lnTo>
                    <a:lnTo>
                      <a:pt x="1173" y="6444"/>
                    </a:lnTo>
                    <a:lnTo>
                      <a:pt x="1104" y="6564"/>
                    </a:lnTo>
                    <a:lnTo>
                      <a:pt x="1104" y="6723"/>
                    </a:lnTo>
                    <a:lnTo>
                      <a:pt x="1173" y="6922"/>
                    </a:lnTo>
                    <a:lnTo>
                      <a:pt x="1173" y="8314"/>
                    </a:lnTo>
                    <a:lnTo>
                      <a:pt x="1242" y="8354"/>
                    </a:lnTo>
                    <a:lnTo>
                      <a:pt x="1242" y="8433"/>
                    </a:lnTo>
                    <a:lnTo>
                      <a:pt x="1380" y="8592"/>
                    </a:lnTo>
                    <a:lnTo>
                      <a:pt x="1587" y="8712"/>
                    </a:lnTo>
                    <a:lnTo>
                      <a:pt x="1656" y="9189"/>
                    </a:lnTo>
                    <a:close/>
                  </a:path>
                </a:pathLst>
              </a:custGeom>
              <a:solidFill>
                <a:srgbClr val="FFBA8F"/>
              </a:solidFill>
              <a:ln w="12700" cap="flat">
                <a:noFill/>
                <a:miter lim="400000"/>
              </a:ln>
              <a:effectLst/>
            </p:spPr>
            <p:txBody>
              <a:bodyPr wrap="square" lIns="45719" tIns="45719" rIns="45719" bIns="45719" numCol="1" anchor="t">
                <a:noAutofit/>
              </a:bodyPr>
              <a:lstStyle/>
              <a:p>
                <a:pPr/>
              </a:p>
            </p:txBody>
          </p:sp>
          <p:sp>
            <p:nvSpPr>
              <p:cNvPr id="581" name="形状"/>
              <p:cNvSpPr/>
              <p:nvPr/>
            </p:nvSpPr>
            <p:spPr>
              <a:xfrm flipH="1">
                <a:off x="323749" y="306522"/>
                <a:ext cx="62504" cy="564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980" y="0"/>
                    </a:moveTo>
                    <a:lnTo>
                      <a:pt x="8009" y="712"/>
                    </a:lnTo>
                    <a:lnTo>
                      <a:pt x="6796" y="1424"/>
                    </a:lnTo>
                    <a:lnTo>
                      <a:pt x="5825" y="2374"/>
                    </a:lnTo>
                    <a:lnTo>
                      <a:pt x="5097" y="2848"/>
                    </a:lnTo>
                    <a:lnTo>
                      <a:pt x="3883" y="3560"/>
                    </a:lnTo>
                    <a:lnTo>
                      <a:pt x="2912" y="4510"/>
                    </a:lnTo>
                    <a:lnTo>
                      <a:pt x="1699" y="5222"/>
                    </a:lnTo>
                    <a:lnTo>
                      <a:pt x="728" y="5934"/>
                    </a:lnTo>
                    <a:lnTo>
                      <a:pt x="485" y="6171"/>
                    </a:lnTo>
                    <a:lnTo>
                      <a:pt x="0" y="6409"/>
                    </a:lnTo>
                    <a:lnTo>
                      <a:pt x="0" y="8070"/>
                    </a:lnTo>
                    <a:lnTo>
                      <a:pt x="485" y="8545"/>
                    </a:lnTo>
                    <a:lnTo>
                      <a:pt x="485" y="9732"/>
                    </a:lnTo>
                    <a:lnTo>
                      <a:pt x="728" y="10207"/>
                    </a:lnTo>
                    <a:lnTo>
                      <a:pt x="728" y="10919"/>
                    </a:lnTo>
                    <a:lnTo>
                      <a:pt x="971" y="11631"/>
                    </a:lnTo>
                    <a:lnTo>
                      <a:pt x="971" y="12105"/>
                    </a:lnTo>
                    <a:lnTo>
                      <a:pt x="1213" y="12343"/>
                    </a:lnTo>
                    <a:lnTo>
                      <a:pt x="1456" y="12818"/>
                    </a:lnTo>
                    <a:lnTo>
                      <a:pt x="1456" y="13055"/>
                    </a:lnTo>
                    <a:lnTo>
                      <a:pt x="1699" y="13292"/>
                    </a:lnTo>
                    <a:lnTo>
                      <a:pt x="1942" y="13767"/>
                    </a:lnTo>
                    <a:lnTo>
                      <a:pt x="2184" y="14004"/>
                    </a:lnTo>
                    <a:lnTo>
                      <a:pt x="2670" y="14242"/>
                    </a:lnTo>
                    <a:lnTo>
                      <a:pt x="2912" y="14242"/>
                    </a:lnTo>
                    <a:lnTo>
                      <a:pt x="2912" y="14479"/>
                    </a:lnTo>
                    <a:lnTo>
                      <a:pt x="3155" y="14716"/>
                    </a:lnTo>
                    <a:lnTo>
                      <a:pt x="2912" y="14479"/>
                    </a:lnTo>
                    <a:lnTo>
                      <a:pt x="2670" y="14479"/>
                    </a:lnTo>
                    <a:lnTo>
                      <a:pt x="2184" y="14716"/>
                    </a:lnTo>
                    <a:lnTo>
                      <a:pt x="1942" y="14716"/>
                    </a:lnTo>
                    <a:lnTo>
                      <a:pt x="1699" y="14954"/>
                    </a:lnTo>
                    <a:lnTo>
                      <a:pt x="1456" y="15429"/>
                    </a:lnTo>
                    <a:lnTo>
                      <a:pt x="1456" y="19938"/>
                    </a:lnTo>
                    <a:lnTo>
                      <a:pt x="1699" y="20888"/>
                    </a:lnTo>
                    <a:lnTo>
                      <a:pt x="2184" y="21125"/>
                    </a:lnTo>
                    <a:lnTo>
                      <a:pt x="2912" y="21363"/>
                    </a:lnTo>
                    <a:lnTo>
                      <a:pt x="3398" y="21600"/>
                    </a:lnTo>
                    <a:lnTo>
                      <a:pt x="3883" y="21600"/>
                    </a:lnTo>
                    <a:lnTo>
                      <a:pt x="4611" y="21363"/>
                    </a:lnTo>
                    <a:lnTo>
                      <a:pt x="5097" y="20888"/>
                    </a:lnTo>
                    <a:lnTo>
                      <a:pt x="5582" y="19938"/>
                    </a:lnTo>
                    <a:lnTo>
                      <a:pt x="5582" y="19464"/>
                    </a:lnTo>
                    <a:lnTo>
                      <a:pt x="5825" y="19464"/>
                    </a:lnTo>
                    <a:lnTo>
                      <a:pt x="5825" y="19701"/>
                    </a:lnTo>
                    <a:lnTo>
                      <a:pt x="6067" y="19701"/>
                    </a:lnTo>
                    <a:lnTo>
                      <a:pt x="6067" y="19938"/>
                    </a:lnTo>
                    <a:lnTo>
                      <a:pt x="6310" y="20651"/>
                    </a:lnTo>
                    <a:lnTo>
                      <a:pt x="6796" y="21125"/>
                    </a:lnTo>
                    <a:lnTo>
                      <a:pt x="7766" y="21363"/>
                    </a:lnTo>
                    <a:lnTo>
                      <a:pt x="8252" y="21600"/>
                    </a:lnTo>
                    <a:lnTo>
                      <a:pt x="8980" y="21600"/>
                    </a:lnTo>
                    <a:lnTo>
                      <a:pt x="9708" y="21363"/>
                    </a:lnTo>
                    <a:lnTo>
                      <a:pt x="10193" y="20888"/>
                    </a:lnTo>
                    <a:lnTo>
                      <a:pt x="10436" y="19938"/>
                    </a:lnTo>
                    <a:lnTo>
                      <a:pt x="10679" y="19701"/>
                    </a:lnTo>
                    <a:lnTo>
                      <a:pt x="10921" y="19701"/>
                    </a:lnTo>
                    <a:lnTo>
                      <a:pt x="10921" y="19938"/>
                    </a:lnTo>
                    <a:lnTo>
                      <a:pt x="11164" y="20176"/>
                    </a:lnTo>
                    <a:lnTo>
                      <a:pt x="11407" y="20888"/>
                    </a:lnTo>
                    <a:lnTo>
                      <a:pt x="12135" y="21125"/>
                    </a:lnTo>
                    <a:lnTo>
                      <a:pt x="12863" y="21600"/>
                    </a:lnTo>
                    <a:lnTo>
                      <a:pt x="14076" y="21600"/>
                    </a:lnTo>
                    <a:lnTo>
                      <a:pt x="14804" y="21363"/>
                    </a:lnTo>
                    <a:lnTo>
                      <a:pt x="15290" y="21125"/>
                    </a:lnTo>
                    <a:lnTo>
                      <a:pt x="15533" y="20176"/>
                    </a:lnTo>
                    <a:lnTo>
                      <a:pt x="15533" y="19464"/>
                    </a:lnTo>
                    <a:lnTo>
                      <a:pt x="15775" y="19464"/>
                    </a:lnTo>
                    <a:lnTo>
                      <a:pt x="15775" y="19701"/>
                    </a:lnTo>
                    <a:lnTo>
                      <a:pt x="16018" y="19938"/>
                    </a:lnTo>
                    <a:lnTo>
                      <a:pt x="16261" y="20651"/>
                    </a:lnTo>
                    <a:lnTo>
                      <a:pt x="17231" y="21125"/>
                    </a:lnTo>
                    <a:lnTo>
                      <a:pt x="17960" y="21125"/>
                    </a:lnTo>
                    <a:lnTo>
                      <a:pt x="18445" y="20888"/>
                    </a:lnTo>
                    <a:lnTo>
                      <a:pt x="19173" y="20651"/>
                    </a:lnTo>
                    <a:lnTo>
                      <a:pt x="19658" y="19226"/>
                    </a:lnTo>
                    <a:lnTo>
                      <a:pt x="19658" y="18752"/>
                    </a:lnTo>
                    <a:lnTo>
                      <a:pt x="20144" y="18277"/>
                    </a:lnTo>
                    <a:lnTo>
                      <a:pt x="20387" y="17327"/>
                    </a:lnTo>
                    <a:lnTo>
                      <a:pt x="20872" y="16378"/>
                    </a:lnTo>
                    <a:lnTo>
                      <a:pt x="21115" y="15666"/>
                    </a:lnTo>
                    <a:lnTo>
                      <a:pt x="21600" y="14954"/>
                    </a:lnTo>
                    <a:lnTo>
                      <a:pt x="21115" y="14004"/>
                    </a:lnTo>
                    <a:lnTo>
                      <a:pt x="21115" y="12580"/>
                    </a:lnTo>
                    <a:lnTo>
                      <a:pt x="20872" y="11631"/>
                    </a:lnTo>
                    <a:lnTo>
                      <a:pt x="20872" y="10444"/>
                    </a:lnTo>
                    <a:lnTo>
                      <a:pt x="20387" y="8070"/>
                    </a:lnTo>
                    <a:lnTo>
                      <a:pt x="20387" y="5934"/>
                    </a:lnTo>
                    <a:lnTo>
                      <a:pt x="18202" y="3798"/>
                    </a:lnTo>
                    <a:lnTo>
                      <a:pt x="16746" y="2848"/>
                    </a:lnTo>
                    <a:lnTo>
                      <a:pt x="15047" y="2136"/>
                    </a:lnTo>
                    <a:lnTo>
                      <a:pt x="13348" y="1187"/>
                    </a:lnTo>
                    <a:lnTo>
                      <a:pt x="11649" y="475"/>
                    </a:lnTo>
                    <a:lnTo>
                      <a:pt x="10436" y="0"/>
                    </a:lnTo>
                    <a:lnTo>
                      <a:pt x="8980" y="0"/>
                    </a:lnTo>
                  </a:path>
                </a:pathLst>
              </a:custGeom>
              <a:noFill/>
              <a:ln w="3175" cap="flat">
                <a:solidFill>
                  <a:srgbClr val="000000"/>
                </a:solidFill>
                <a:prstDash val="solid"/>
                <a:round/>
              </a:ln>
              <a:effectLst/>
            </p:spPr>
            <p:txBody>
              <a:bodyPr wrap="square" lIns="45719" tIns="45719" rIns="45719" bIns="45719" numCol="1" anchor="t">
                <a:noAutofit/>
              </a:bodyPr>
              <a:lstStyle/>
              <a:p>
                <a:pPr/>
              </a:p>
            </p:txBody>
          </p:sp>
          <p:sp>
            <p:nvSpPr>
              <p:cNvPr id="582" name="形状"/>
              <p:cNvSpPr/>
              <p:nvPr/>
            </p:nvSpPr>
            <p:spPr>
              <a:xfrm flipH="1">
                <a:off x="438220" y="26060"/>
                <a:ext cx="105343" cy="974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56" y="20224"/>
                    </a:moveTo>
                    <a:lnTo>
                      <a:pt x="6624" y="20087"/>
                    </a:lnTo>
                    <a:lnTo>
                      <a:pt x="6336" y="20087"/>
                    </a:lnTo>
                    <a:lnTo>
                      <a:pt x="6048" y="19949"/>
                    </a:lnTo>
                    <a:lnTo>
                      <a:pt x="5616" y="19949"/>
                    </a:lnTo>
                    <a:lnTo>
                      <a:pt x="5184" y="19536"/>
                    </a:lnTo>
                    <a:lnTo>
                      <a:pt x="5040" y="19261"/>
                    </a:lnTo>
                    <a:lnTo>
                      <a:pt x="5040" y="18986"/>
                    </a:lnTo>
                    <a:lnTo>
                      <a:pt x="4896" y="18848"/>
                    </a:lnTo>
                    <a:lnTo>
                      <a:pt x="4896" y="17885"/>
                    </a:lnTo>
                    <a:lnTo>
                      <a:pt x="4608" y="17473"/>
                    </a:lnTo>
                    <a:lnTo>
                      <a:pt x="4032" y="17060"/>
                    </a:lnTo>
                    <a:lnTo>
                      <a:pt x="2880" y="15684"/>
                    </a:lnTo>
                    <a:lnTo>
                      <a:pt x="2304" y="14859"/>
                    </a:lnTo>
                    <a:lnTo>
                      <a:pt x="1872" y="14171"/>
                    </a:lnTo>
                    <a:lnTo>
                      <a:pt x="1440" y="13208"/>
                    </a:lnTo>
                    <a:lnTo>
                      <a:pt x="1008" y="11969"/>
                    </a:lnTo>
                    <a:lnTo>
                      <a:pt x="864" y="11694"/>
                    </a:lnTo>
                    <a:lnTo>
                      <a:pt x="864" y="11282"/>
                    </a:lnTo>
                    <a:lnTo>
                      <a:pt x="720" y="11006"/>
                    </a:lnTo>
                    <a:lnTo>
                      <a:pt x="720" y="10731"/>
                    </a:lnTo>
                    <a:lnTo>
                      <a:pt x="864" y="10594"/>
                    </a:lnTo>
                    <a:lnTo>
                      <a:pt x="864" y="8943"/>
                    </a:lnTo>
                    <a:lnTo>
                      <a:pt x="576" y="8530"/>
                    </a:lnTo>
                    <a:lnTo>
                      <a:pt x="144" y="8255"/>
                    </a:lnTo>
                    <a:lnTo>
                      <a:pt x="0" y="7980"/>
                    </a:lnTo>
                    <a:lnTo>
                      <a:pt x="0" y="5778"/>
                    </a:lnTo>
                    <a:lnTo>
                      <a:pt x="432" y="2201"/>
                    </a:lnTo>
                    <a:lnTo>
                      <a:pt x="1008" y="1926"/>
                    </a:lnTo>
                    <a:lnTo>
                      <a:pt x="1296" y="1926"/>
                    </a:lnTo>
                    <a:lnTo>
                      <a:pt x="1440" y="2201"/>
                    </a:lnTo>
                    <a:lnTo>
                      <a:pt x="1872" y="2201"/>
                    </a:lnTo>
                    <a:lnTo>
                      <a:pt x="2160" y="2339"/>
                    </a:lnTo>
                    <a:lnTo>
                      <a:pt x="2592" y="2201"/>
                    </a:lnTo>
                    <a:lnTo>
                      <a:pt x="3312" y="1926"/>
                    </a:lnTo>
                    <a:lnTo>
                      <a:pt x="4320" y="1513"/>
                    </a:lnTo>
                    <a:lnTo>
                      <a:pt x="4752" y="1376"/>
                    </a:lnTo>
                    <a:lnTo>
                      <a:pt x="5328" y="1101"/>
                    </a:lnTo>
                    <a:lnTo>
                      <a:pt x="5616" y="1101"/>
                    </a:lnTo>
                    <a:lnTo>
                      <a:pt x="6048" y="963"/>
                    </a:lnTo>
                    <a:lnTo>
                      <a:pt x="6480" y="550"/>
                    </a:lnTo>
                    <a:lnTo>
                      <a:pt x="6912" y="413"/>
                    </a:lnTo>
                    <a:lnTo>
                      <a:pt x="7776" y="0"/>
                    </a:lnTo>
                    <a:lnTo>
                      <a:pt x="8064" y="275"/>
                    </a:lnTo>
                    <a:lnTo>
                      <a:pt x="8496" y="413"/>
                    </a:lnTo>
                    <a:lnTo>
                      <a:pt x="8928" y="825"/>
                    </a:lnTo>
                    <a:lnTo>
                      <a:pt x="9504" y="1651"/>
                    </a:lnTo>
                    <a:lnTo>
                      <a:pt x="9648" y="2201"/>
                    </a:lnTo>
                    <a:lnTo>
                      <a:pt x="9936" y="2752"/>
                    </a:lnTo>
                    <a:lnTo>
                      <a:pt x="10224" y="3164"/>
                    </a:lnTo>
                    <a:lnTo>
                      <a:pt x="10512" y="3715"/>
                    </a:lnTo>
                    <a:lnTo>
                      <a:pt x="10800" y="4127"/>
                    </a:lnTo>
                    <a:lnTo>
                      <a:pt x="11088" y="4403"/>
                    </a:lnTo>
                    <a:lnTo>
                      <a:pt x="11232" y="4815"/>
                    </a:lnTo>
                    <a:lnTo>
                      <a:pt x="11664" y="5090"/>
                    </a:lnTo>
                    <a:lnTo>
                      <a:pt x="11808" y="5366"/>
                    </a:lnTo>
                    <a:lnTo>
                      <a:pt x="12096" y="5778"/>
                    </a:lnTo>
                    <a:lnTo>
                      <a:pt x="12528" y="6329"/>
                    </a:lnTo>
                    <a:lnTo>
                      <a:pt x="12672" y="6191"/>
                    </a:lnTo>
                    <a:lnTo>
                      <a:pt x="12960" y="6191"/>
                    </a:lnTo>
                    <a:lnTo>
                      <a:pt x="13104" y="5916"/>
                    </a:lnTo>
                    <a:lnTo>
                      <a:pt x="13392" y="5916"/>
                    </a:lnTo>
                    <a:lnTo>
                      <a:pt x="13680" y="6329"/>
                    </a:lnTo>
                    <a:lnTo>
                      <a:pt x="13968" y="6466"/>
                    </a:lnTo>
                    <a:lnTo>
                      <a:pt x="14400" y="6604"/>
                    </a:lnTo>
                    <a:lnTo>
                      <a:pt x="14832" y="6604"/>
                    </a:lnTo>
                    <a:lnTo>
                      <a:pt x="15408" y="6879"/>
                    </a:lnTo>
                    <a:lnTo>
                      <a:pt x="15840" y="7154"/>
                    </a:lnTo>
                    <a:lnTo>
                      <a:pt x="15984" y="7154"/>
                    </a:lnTo>
                    <a:lnTo>
                      <a:pt x="16128" y="7017"/>
                    </a:lnTo>
                    <a:lnTo>
                      <a:pt x="16416" y="7017"/>
                    </a:lnTo>
                    <a:lnTo>
                      <a:pt x="16704" y="6879"/>
                    </a:lnTo>
                    <a:lnTo>
                      <a:pt x="16848" y="6741"/>
                    </a:lnTo>
                    <a:lnTo>
                      <a:pt x="17280" y="6604"/>
                    </a:lnTo>
                    <a:lnTo>
                      <a:pt x="17424" y="6466"/>
                    </a:lnTo>
                    <a:lnTo>
                      <a:pt x="17568" y="6466"/>
                    </a:lnTo>
                    <a:lnTo>
                      <a:pt x="17568" y="5641"/>
                    </a:lnTo>
                    <a:lnTo>
                      <a:pt x="17712" y="5090"/>
                    </a:lnTo>
                    <a:lnTo>
                      <a:pt x="17712" y="4403"/>
                    </a:lnTo>
                    <a:lnTo>
                      <a:pt x="18000" y="3852"/>
                    </a:lnTo>
                    <a:lnTo>
                      <a:pt x="18288" y="3715"/>
                    </a:lnTo>
                    <a:lnTo>
                      <a:pt x="18720" y="3577"/>
                    </a:lnTo>
                    <a:lnTo>
                      <a:pt x="20016" y="3577"/>
                    </a:lnTo>
                    <a:lnTo>
                      <a:pt x="20304" y="3715"/>
                    </a:lnTo>
                    <a:lnTo>
                      <a:pt x="20448" y="3990"/>
                    </a:lnTo>
                    <a:lnTo>
                      <a:pt x="20736" y="4265"/>
                    </a:lnTo>
                    <a:lnTo>
                      <a:pt x="20880" y="4815"/>
                    </a:lnTo>
                    <a:lnTo>
                      <a:pt x="21024" y="5503"/>
                    </a:lnTo>
                    <a:lnTo>
                      <a:pt x="21024" y="8255"/>
                    </a:lnTo>
                    <a:lnTo>
                      <a:pt x="20880" y="8943"/>
                    </a:lnTo>
                    <a:lnTo>
                      <a:pt x="20880" y="9493"/>
                    </a:lnTo>
                    <a:lnTo>
                      <a:pt x="20736" y="10318"/>
                    </a:lnTo>
                    <a:lnTo>
                      <a:pt x="21600" y="10731"/>
                    </a:lnTo>
                    <a:lnTo>
                      <a:pt x="21600" y="11832"/>
                    </a:lnTo>
                    <a:lnTo>
                      <a:pt x="21456" y="12107"/>
                    </a:lnTo>
                    <a:lnTo>
                      <a:pt x="20736" y="12245"/>
                    </a:lnTo>
                    <a:lnTo>
                      <a:pt x="20304" y="12795"/>
                    </a:lnTo>
                    <a:lnTo>
                      <a:pt x="20016" y="13345"/>
                    </a:lnTo>
                    <a:lnTo>
                      <a:pt x="19440" y="14171"/>
                    </a:lnTo>
                    <a:lnTo>
                      <a:pt x="19008" y="15134"/>
                    </a:lnTo>
                    <a:lnTo>
                      <a:pt x="18288" y="16234"/>
                    </a:lnTo>
                    <a:lnTo>
                      <a:pt x="17424" y="17610"/>
                    </a:lnTo>
                    <a:lnTo>
                      <a:pt x="16416" y="19124"/>
                    </a:lnTo>
                    <a:lnTo>
                      <a:pt x="15840" y="19261"/>
                    </a:lnTo>
                    <a:lnTo>
                      <a:pt x="15264" y="19674"/>
                    </a:lnTo>
                    <a:lnTo>
                      <a:pt x="14832" y="19949"/>
                    </a:lnTo>
                    <a:lnTo>
                      <a:pt x="13392" y="21325"/>
                    </a:lnTo>
                    <a:lnTo>
                      <a:pt x="12960" y="21462"/>
                    </a:lnTo>
                    <a:lnTo>
                      <a:pt x="12240" y="21600"/>
                    </a:lnTo>
                    <a:lnTo>
                      <a:pt x="11808" y="21187"/>
                    </a:lnTo>
                    <a:lnTo>
                      <a:pt x="11376" y="21050"/>
                    </a:lnTo>
                    <a:lnTo>
                      <a:pt x="10800" y="20499"/>
                    </a:lnTo>
                    <a:lnTo>
                      <a:pt x="10512" y="20362"/>
                    </a:lnTo>
                    <a:lnTo>
                      <a:pt x="10224" y="20087"/>
                    </a:lnTo>
                    <a:lnTo>
                      <a:pt x="9792" y="19949"/>
                    </a:lnTo>
                    <a:lnTo>
                      <a:pt x="8496" y="19949"/>
                    </a:lnTo>
                    <a:lnTo>
                      <a:pt x="8208" y="20087"/>
                    </a:lnTo>
                    <a:lnTo>
                      <a:pt x="7920" y="20087"/>
                    </a:lnTo>
                    <a:lnTo>
                      <a:pt x="7632" y="20224"/>
                    </a:lnTo>
                    <a:lnTo>
                      <a:pt x="7056" y="20224"/>
                    </a:lnTo>
                  </a:path>
                </a:pathLst>
              </a:custGeom>
              <a:noFill/>
              <a:ln w="3175" cap="flat">
                <a:solidFill>
                  <a:srgbClr val="000000"/>
                </a:solidFill>
                <a:prstDash val="solid"/>
                <a:round/>
              </a:ln>
              <a:effectLst/>
            </p:spPr>
            <p:txBody>
              <a:bodyPr wrap="square" lIns="45719" tIns="45719" rIns="45719" bIns="45719" numCol="1" anchor="t">
                <a:noAutofit/>
              </a:bodyPr>
              <a:lstStyle/>
              <a:p>
                <a:pPr/>
              </a:p>
            </p:txBody>
          </p:sp>
          <p:sp>
            <p:nvSpPr>
              <p:cNvPr id="583" name="形状"/>
              <p:cNvSpPr/>
              <p:nvPr/>
            </p:nvSpPr>
            <p:spPr>
              <a:xfrm flipH="1">
                <a:off x="485273" y="117272"/>
                <a:ext cx="47053" cy="657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79" y="17117"/>
                    </a:moveTo>
                    <a:lnTo>
                      <a:pt x="3224" y="18340"/>
                    </a:lnTo>
                    <a:lnTo>
                      <a:pt x="3224" y="19155"/>
                    </a:lnTo>
                    <a:lnTo>
                      <a:pt x="3546" y="19562"/>
                    </a:lnTo>
                    <a:lnTo>
                      <a:pt x="4191" y="20785"/>
                    </a:lnTo>
                    <a:lnTo>
                      <a:pt x="4513" y="21192"/>
                    </a:lnTo>
                    <a:lnTo>
                      <a:pt x="5481" y="21396"/>
                    </a:lnTo>
                    <a:lnTo>
                      <a:pt x="6125" y="21600"/>
                    </a:lnTo>
                    <a:lnTo>
                      <a:pt x="7093" y="21600"/>
                    </a:lnTo>
                    <a:lnTo>
                      <a:pt x="9027" y="21396"/>
                    </a:lnTo>
                    <a:lnTo>
                      <a:pt x="10639" y="20785"/>
                    </a:lnTo>
                    <a:lnTo>
                      <a:pt x="12896" y="19766"/>
                    </a:lnTo>
                    <a:lnTo>
                      <a:pt x="14830" y="18951"/>
                    </a:lnTo>
                    <a:lnTo>
                      <a:pt x="16442" y="17728"/>
                    </a:lnTo>
                    <a:lnTo>
                      <a:pt x="18376" y="16302"/>
                    </a:lnTo>
                    <a:lnTo>
                      <a:pt x="18376" y="15079"/>
                    </a:lnTo>
                    <a:lnTo>
                      <a:pt x="18054" y="14264"/>
                    </a:lnTo>
                    <a:lnTo>
                      <a:pt x="17731" y="13857"/>
                    </a:lnTo>
                    <a:lnTo>
                      <a:pt x="17731" y="13245"/>
                    </a:lnTo>
                    <a:lnTo>
                      <a:pt x="17087" y="12634"/>
                    </a:lnTo>
                    <a:lnTo>
                      <a:pt x="18376" y="11004"/>
                    </a:lnTo>
                    <a:lnTo>
                      <a:pt x="19021" y="10392"/>
                    </a:lnTo>
                    <a:lnTo>
                      <a:pt x="19343" y="9985"/>
                    </a:lnTo>
                    <a:lnTo>
                      <a:pt x="19666" y="9374"/>
                    </a:lnTo>
                    <a:lnTo>
                      <a:pt x="20310" y="8966"/>
                    </a:lnTo>
                    <a:lnTo>
                      <a:pt x="20955" y="8355"/>
                    </a:lnTo>
                    <a:lnTo>
                      <a:pt x="21600" y="7947"/>
                    </a:lnTo>
                    <a:lnTo>
                      <a:pt x="21600" y="7132"/>
                    </a:lnTo>
                    <a:lnTo>
                      <a:pt x="21278" y="6725"/>
                    </a:lnTo>
                    <a:lnTo>
                      <a:pt x="20955" y="6113"/>
                    </a:lnTo>
                    <a:lnTo>
                      <a:pt x="20310" y="5706"/>
                    </a:lnTo>
                    <a:lnTo>
                      <a:pt x="19988" y="5094"/>
                    </a:lnTo>
                    <a:lnTo>
                      <a:pt x="19666" y="4075"/>
                    </a:lnTo>
                    <a:lnTo>
                      <a:pt x="19343" y="2853"/>
                    </a:lnTo>
                    <a:lnTo>
                      <a:pt x="19021" y="2242"/>
                    </a:lnTo>
                    <a:lnTo>
                      <a:pt x="19021" y="1426"/>
                    </a:lnTo>
                    <a:lnTo>
                      <a:pt x="18699" y="1019"/>
                    </a:lnTo>
                    <a:lnTo>
                      <a:pt x="18376" y="408"/>
                    </a:lnTo>
                    <a:lnTo>
                      <a:pt x="18054" y="0"/>
                    </a:lnTo>
                    <a:lnTo>
                      <a:pt x="15152" y="0"/>
                    </a:lnTo>
                    <a:lnTo>
                      <a:pt x="14830" y="204"/>
                    </a:lnTo>
                    <a:lnTo>
                      <a:pt x="14507" y="815"/>
                    </a:lnTo>
                    <a:lnTo>
                      <a:pt x="14507" y="1630"/>
                    </a:lnTo>
                    <a:lnTo>
                      <a:pt x="13540" y="1019"/>
                    </a:lnTo>
                    <a:lnTo>
                      <a:pt x="12896" y="408"/>
                    </a:lnTo>
                    <a:lnTo>
                      <a:pt x="12251" y="204"/>
                    </a:lnTo>
                    <a:lnTo>
                      <a:pt x="10639" y="204"/>
                    </a:lnTo>
                    <a:lnTo>
                      <a:pt x="10316" y="408"/>
                    </a:lnTo>
                    <a:lnTo>
                      <a:pt x="9672" y="1019"/>
                    </a:lnTo>
                    <a:lnTo>
                      <a:pt x="9349" y="1223"/>
                    </a:lnTo>
                    <a:lnTo>
                      <a:pt x="9027" y="815"/>
                    </a:lnTo>
                    <a:lnTo>
                      <a:pt x="8382" y="408"/>
                    </a:lnTo>
                    <a:lnTo>
                      <a:pt x="7415" y="204"/>
                    </a:lnTo>
                    <a:lnTo>
                      <a:pt x="6770" y="0"/>
                    </a:lnTo>
                    <a:lnTo>
                      <a:pt x="6125" y="0"/>
                    </a:lnTo>
                    <a:lnTo>
                      <a:pt x="5803" y="204"/>
                    </a:lnTo>
                    <a:lnTo>
                      <a:pt x="5158" y="204"/>
                    </a:lnTo>
                    <a:lnTo>
                      <a:pt x="4513" y="408"/>
                    </a:lnTo>
                    <a:lnTo>
                      <a:pt x="4191" y="815"/>
                    </a:lnTo>
                    <a:lnTo>
                      <a:pt x="4191" y="1019"/>
                    </a:lnTo>
                    <a:lnTo>
                      <a:pt x="3869" y="1223"/>
                    </a:lnTo>
                    <a:lnTo>
                      <a:pt x="3869" y="2038"/>
                    </a:lnTo>
                    <a:lnTo>
                      <a:pt x="3546" y="1630"/>
                    </a:lnTo>
                    <a:lnTo>
                      <a:pt x="2901" y="1426"/>
                    </a:lnTo>
                    <a:lnTo>
                      <a:pt x="2579" y="1223"/>
                    </a:lnTo>
                    <a:lnTo>
                      <a:pt x="1612" y="1426"/>
                    </a:lnTo>
                    <a:lnTo>
                      <a:pt x="1290" y="1426"/>
                    </a:lnTo>
                    <a:lnTo>
                      <a:pt x="645" y="2242"/>
                    </a:lnTo>
                    <a:lnTo>
                      <a:pt x="322" y="3057"/>
                    </a:lnTo>
                    <a:lnTo>
                      <a:pt x="0" y="3668"/>
                    </a:lnTo>
                    <a:lnTo>
                      <a:pt x="0" y="4483"/>
                    </a:lnTo>
                    <a:lnTo>
                      <a:pt x="322" y="5502"/>
                    </a:lnTo>
                    <a:lnTo>
                      <a:pt x="322" y="12634"/>
                    </a:lnTo>
                    <a:lnTo>
                      <a:pt x="645" y="12838"/>
                    </a:lnTo>
                    <a:lnTo>
                      <a:pt x="645" y="13245"/>
                    </a:lnTo>
                    <a:lnTo>
                      <a:pt x="1290" y="14060"/>
                    </a:lnTo>
                    <a:lnTo>
                      <a:pt x="2257" y="14672"/>
                    </a:lnTo>
                    <a:lnTo>
                      <a:pt x="2579" y="17117"/>
                    </a:lnTo>
                  </a:path>
                </a:pathLst>
              </a:custGeom>
              <a:noFill/>
              <a:ln w="3175" cap="flat">
                <a:solidFill>
                  <a:srgbClr val="000000"/>
                </a:solidFill>
                <a:prstDash val="solid"/>
                <a:round/>
              </a:ln>
              <a:effectLst/>
            </p:spPr>
            <p:txBody>
              <a:bodyPr wrap="square" lIns="45719" tIns="45719" rIns="45719" bIns="45719" numCol="1" anchor="t">
                <a:noAutofit/>
              </a:bodyPr>
              <a:lstStyle/>
              <a:p>
                <a:pPr/>
              </a:p>
            </p:txBody>
          </p:sp>
          <p:sp>
            <p:nvSpPr>
              <p:cNvPr id="584" name="形状"/>
              <p:cNvSpPr/>
              <p:nvPr/>
            </p:nvSpPr>
            <p:spPr>
              <a:xfrm flipH="1">
                <a:off x="325154" y="329480"/>
                <a:ext cx="59694" cy="335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400"/>
                    </a:moveTo>
                    <a:lnTo>
                      <a:pt x="21346" y="11200"/>
                    </a:lnTo>
                    <a:lnTo>
                      <a:pt x="20838" y="11600"/>
                    </a:lnTo>
                    <a:lnTo>
                      <a:pt x="20584" y="11600"/>
                    </a:lnTo>
                    <a:lnTo>
                      <a:pt x="20075" y="12400"/>
                    </a:lnTo>
                    <a:lnTo>
                      <a:pt x="19567" y="11600"/>
                    </a:lnTo>
                    <a:lnTo>
                      <a:pt x="18551" y="10800"/>
                    </a:lnTo>
                    <a:lnTo>
                      <a:pt x="18296" y="10400"/>
                    </a:lnTo>
                    <a:lnTo>
                      <a:pt x="18296" y="10000"/>
                    </a:lnTo>
                    <a:lnTo>
                      <a:pt x="18042" y="9600"/>
                    </a:lnTo>
                    <a:lnTo>
                      <a:pt x="17788" y="9600"/>
                    </a:lnTo>
                    <a:lnTo>
                      <a:pt x="17788" y="10400"/>
                    </a:lnTo>
                    <a:lnTo>
                      <a:pt x="17534" y="11600"/>
                    </a:lnTo>
                    <a:lnTo>
                      <a:pt x="17026" y="12800"/>
                    </a:lnTo>
                    <a:lnTo>
                      <a:pt x="16264" y="13200"/>
                    </a:lnTo>
                    <a:lnTo>
                      <a:pt x="15755" y="13200"/>
                    </a:lnTo>
                    <a:lnTo>
                      <a:pt x="14993" y="12800"/>
                    </a:lnTo>
                    <a:lnTo>
                      <a:pt x="13976" y="12400"/>
                    </a:lnTo>
                    <a:lnTo>
                      <a:pt x="13468" y="11200"/>
                    </a:lnTo>
                    <a:lnTo>
                      <a:pt x="12960" y="10400"/>
                    </a:lnTo>
                    <a:lnTo>
                      <a:pt x="12960" y="9600"/>
                    </a:lnTo>
                    <a:lnTo>
                      <a:pt x="12706" y="9600"/>
                    </a:lnTo>
                    <a:lnTo>
                      <a:pt x="12706" y="10000"/>
                    </a:lnTo>
                    <a:lnTo>
                      <a:pt x="12452" y="10000"/>
                    </a:lnTo>
                    <a:lnTo>
                      <a:pt x="12452" y="10400"/>
                    </a:lnTo>
                    <a:lnTo>
                      <a:pt x="12198" y="11600"/>
                    </a:lnTo>
                    <a:lnTo>
                      <a:pt x="11435" y="12800"/>
                    </a:lnTo>
                    <a:lnTo>
                      <a:pt x="10927" y="13200"/>
                    </a:lnTo>
                    <a:lnTo>
                      <a:pt x="10165" y="13200"/>
                    </a:lnTo>
                    <a:lnTo>
                      <a:pt x="9148" y="12800"/>
                    </a:lnTo>
                    <a:lnTo>
                      <a:pt x="8640" y="12400"/>
                    </a:lnTo>
                    <a:lnTo>
                      <a:pt x="8132" y="11200"/>
                    </a:lnTo>
                    <a:lnTo>
                      <a:pt x="7878" y="10400"/>
                    </a:lnTo>
                    <a:lnTo>
                      <a:pt x="7624" y="10000"/>
                    </a:lnTo>
                    <a:lnTo>
                      <a:pt x="7624" y="9600"/>
                    </a:lnTo>
                    <a:lnTo>
                      <a:pt x="7369" y="9600"/>
                    </a:lnTo>
                    <a:lnTo>
                      <a:pt x="6861" y="10000"/>
                    </a:lnTo>
                    <a:lnTo>
                      <a:pt x="6861" y="10400"/>
                    </a:lnTo>
                    <a:lnTo>
                      <a:pt x="6607" y="11600"/>
                    </a:lnTo>
                    <a:lnTo>
                      <a:pt x="6099" y="12400"/>
                    </a:lnTo>
                    <a:lnTo>
                      <a:pt x="5082" y="13200"/>
                    </a:lnTo>
                    <a:lnTo>
                      <a:pt x="4066" y="12800"/>
                    </a:lnTo>
                    <a:lnTo>
                      <a:pt x="3558" y="12400"/>
                    </a:lnTo>
                    <a:lnTo>
                      <a:pt x="3049" y="11200"/>
                    </a:lnTo>
                    <a:lnTo>
                      <a:pt x="2795" y="10400"/>
                    </a:lnTo>
                    <a:lnTo>
                      <a:pt x="2795" y="9600"/>
                    </a:lnTo>
                    <a:lnTo>
                      <a:pt x="3049" y="8800"/>
                    </a:lnTo>
                    <a:lnTo>
                      <a:pt x="3049" y="5600"/>
                    </a:lnTo>
                    <a:lnTo>
                      <a:pt x="3304" y="5200"/>
                    </a:lnTo>
                    <a:lnTo>
                      <a:pt x="3304" y="4400"/>
                    </a:lnTo>
                    <a:lnTo>
                      <a:pt x="2541" y="3200"/>
                    </a:lnTo>
                    <a:lnTo>
                      <a:pt x="1779" y="2800"/>
                    </a:lnTo>
                    <a:lnTo>
                      <a:pt x="0" y="0"/>
                    </a:lnTo>
                    <a:lnTo>
                      <a:pt x="0" y="1600"/>
                    </a:lnTo>
                    <a:lnTo>
                      <a:pt x="254" y="2400"/>
                    </a:lnTo>
                    <a:lnTo>
                      <a:pt x="254" y="3600"/>
                    </a:lnTo>
                    <a:lnTo>
                      <a:pt x="508" y="4800"/>
                    </a:lnTo>
                    <a:lnTo>
                      <a:pt x="508" y="5600"/>
                    </a:lnTo>
                    <a:lnTo>
                      <a:pt x="762" y="6000"/>
                    </a:lnTo>
                    <a:lnTo>
                      <a:pt x="1016" y="6800"/>
                    </a:lnTo>
                    <a:lnTo>
                      <a:pt x="1016" y="7200"/>
                    </a:lnTo>
                    <a:lnTo>
                      <a:pt x="1271" y="7600"/>
                    </a:lnTo>
                    <a:lnTo>
                      <a:pt x="1525" y="8400"/>
                    </a:lnTo>
                    <a:lnTo>
                      <a:pt x="1779" y="8800"/>
                    </a:lnTo>
                    <a:lnTo>
                      <a:pt x="2287" y="9200"/>
                    </a:lnTo>
                    <a:lnTo>
                      <a:pt x="2541" y="9200"/>
                    </a:lnTo>
                    <a:lnTo>
                      <a:pt x="2541" y="9600"/>
                    </a:lnTo>
                    <a:lnTo>
                      <a:pt x="2795" y="10000"/>
                    </a:lnTo>
                    <a:lnTo>
                      <a:pt x="2541" y="9600"/>
                    </a:lnTo>
                    <a:lnTo>
                      <a:pt x="2287" y="9600"/>
                    </a:lnTo>
                    <a:lnTo>
                      <a:pt x="1779" y="10000"/>
                    </a:lnTo>
                    <a:lnTo>
                      <a:pt x="1525" y="10000"/>
                    </a:lnTo>
                    <a:lnTo>
                      <a:pt x="1271" y="10400"/>
                    </a:lnTo>
                    <a:lnTo>
                      <a:pt x="1271" y="11200"/>
                    </a:lnTo>
                    <a:lnTo>
                      <a:pt x="1016" y="12400"/>
                    </a:lnTo>
                    <a:lnTo>
                      <a:pt x="1016" y="18800"/>
                    </a:lnTo>
                    <a:lnTo>
                      <a:pt x="1271" y="20000"/>
                    </a:lnTo>
                    <a:lnTo>
                      <a:pt x="1779" y="20800"/>
                    </a:lnTo>
                    <a:lnTo>
                      <a:pt x="2541" y="21200"/>
                    </a:lnTo>
                    <a:lnTo>
                      <a:pt x="3558" y="21200"/>
                    </a:lnTo>
                    <a:lnTo>
                      <a:pt x="4320" y="20800"/>
                    </a:lnTo>
                    <a:lnTo>
                      <a:pt x="4828" y="20400"/>
                    </a:lnTo>
                    <a:lnTo>
                      <a:pt x="5336" y="18800"/>
                    </a:lnTo>
                    <a:lnTo>
                      <a:pt x="5336" y="18000"/>
                    </a:lnTo>
                    <a:lnTo>
                      <a:pt x="5591" y="18000"/>
                    </a:lnTo>
                    <a:lnTo>
                      <a:pt x="5845" y="18400"/>
                    </a:lnTo>
                    <a:lnTo>
                      <a:pt x="5845" y="18800"/>
                    </a:lnTo>
                    <a:lnTo>
                      <a:pt x="6099" y="20000"/>
                    </a:lnTo>
                    <a:lnTo>
                      <a:pt x="6607" y="20800"/>
                    </a:lnTo>
                    <a:lnTo>
                      <a:pt x="7624" y="21200"/>
                    </a:lnTo>
                    <a:lnTo>
                      <a:pt x="8132" y="21600"/>
                    </a:lnTo>
                    <a:lnTo>
                      <a:pt x="8894" y="21600"/>
                    </a:lnTo>
                    <a:lnTo>
                      <a:pt x="9656" y="21200"/>
                    </a:lnTo>
                    <a:lnTo>
                      <a:pt x="10165" y="20400"/>
                    </a:lnTo>
                    <a:lnTo>
                      <a:pt x="10419" y="18800"/>
                    </a:lnTo>
                    <a:lnTo>
                      <a:pt x="10419" y="18400"/>
                    </a:lnTo>
                    <a:lnTo>
                      <a:pt x="10673" y="18400"/>
                    </a:lnTo>
                    <a:lnTo>
                      <a:pt x="10673" y="18000"/>
                    </a:lnTo>
                    <a:lnTo>
                      <a:pt x="10927" y="18000"/>
                    </a:lnTo>
                    <a:lnTo>
                      <a:pt x="10927" y="18400"/>
                    </a:lnTo>
                    <a:lnTo>
                      <a:pt x="11181" y="18800"/>
                    </a:lnTo>
                    <a:lnTo>
                      <a:pt x="11435" y="20000"/>
                    </a:lnTo>
                    <a:lnTo>
                      <a:pt x="12198" y="20800"/>
                    </a:lnTo>
                    <a:lnTo>
                      <a:pt x="12960" y="21200"/>
                    </a:lnTo>
                    <a:lnTo>
                      <a:pt x="13468" y="21600"/>
                    </a:lnTo>
                    <a:lnTo>
                      <a:pt x="14231" y="21600"/>
                    </a:lnTo>
                    <a:lnTo>
                      <a:pt x="14993" y="21200"/>
                    </a:lnTo>
                    <a:lnTo>
                      <a:pt x="15501" y="20400"/>
                    </a:lnTo>
                    <a:lnTo>
                      <a:pt x="15755" y="18800"/>
                    </a:lnTo>
                    <a:lnTo>
                      <a:pt x="15755" y="18000"/>
                    </a:lnTo>
                    <a:lnTo>
                      <a:pt x="16009" y="18000"/>
                    </a:lnTo>
                    <a:lnTo>
                      <a:pt x="16009" y="18400"/>
                    </a:lnTo>
                    <a:lnTo>
                      <a:pt x="17026" y="20000"/>
                    </a:lnTo>
                    <a:lnTo>
                      <a:pt x="17534" y="20400"/>
                    </a:lnTo>
                    <a:lnTo>
                      <a:pt x="18805" y="20400"/>
                    </a:lnTo>
                    <a:lnTo>
                      <a:pt x="19567" y="20000"/>
                    </a:lnTo>
                    <a:lnTo>
                      <a:pt x="20075" y="17600"/>
                    </a:lnTo>
                    <a:lnTo>
                      <a:pt x="20075" y="16400"/>
                    </a:lnTo>
                    <a:lnTo>
                      <a:pt x="20584" y="15200"/>
                    </a:lnTo>
                    <a:lnTo>
                      <a:pt x="21346" y="12800"/>
                    </a:lnTo>
                    <a:lnTo>
                      <a:pt x="21600" y="11600"/>
                    </a:lnTo>
                    <a:lnTo>
                      <a:pt x="21600" y="10400"/>
                    </a:lnTo>
                    <a:close/>
                  </a:path>
                </a:pathLst>
              </a:custGeom>
              <a:solidFill>
                <a:srgbClr val="CC875C"/>
              </a:solidFill>
              <a:ln w="12700" cap="flat">
                <a:noFill/>
                <a:miter lim="400000"/>
              </a:ln>
              <a:effectLst/>
            </p:spPr>
            <p:txBody>
              <a:bodyPr wrap="square" lIns="45719" tIns="45719" rIns="45719" bIns="45719" numCol="1" anchor="t">
                <a:noAutofit/>
              </a:bodyPr>
              <a:lstStyle/>
              <a:p>
                <a:pPr/>
              </a:p>
            </p:txBody>
          </p:sp>
          <p:sp>
            <p:nvSpPr>
              <p:cNvPr id="585" name="形状"/>
              <p:cNvSpPr/>
              <p:nvPr/>
            </p:nvSpPr>
            <p:spPr>
              <a:xfrm flipH="1">
                <a:off x="130623" y="281082"/>
                <a:ext cx="387658" cy="3704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57" y="15594"/>
                    </a:moveTo>
                    <a:lnTo>
                      <a:pt x="20113" y="15558"/>
                    </a:lnTo>
                    <a:lnTo>
                      <a:pt x="20348" y="15522"/>
                    </a:lnTo>
                    <a:lnTo>
                      <a:pt x="20543" y="15522"/>
                    </a:lnTo>
                    <a:lnTo>
                      <a:pt x="20778" y="15485"/>
                    </a:lnTo>
                    <a:lnTo>
                      <a:pt x="21052" y="15413"/>
                    </a:lnTo>
                    <a:lnTo>
                      <a:pt x="21443" y="15341"/>
                    </a:lnTo>
                    <a:lnTo>
                      <a:pt x="21600" y="15305"/>
                    </a:lnTo>
                    <a:lnTo>
                      <a:pt x="21600" y="15087"/>
                    </a:lnTo>
                    <a:lnTo>
                      <a:pt x="21561" y="14979"/>
                    </a:lnTo>
                    <a:lnTo>
                      <a:pt x="21561" y="14002"/>
                    </a:lnTo>
                    <a:lnTo>
                      <a:pt x="21522" y="13857"/>
                    </a:lnTo>
                    <a:lnTo>
                      <a:pt x="21483" y="13640"/>
                    </a:lnTo>
                    <a:lnTo>
                      <a:pt x="21443" y="13459"/>
                    </a:lnTo>
                    <a:lnTo>
                      <a:pt x="21404" y="13242"/>
                    </a:lnTo>
                    <a:lnTo>
                      <a:pt x="21326" y="13097"/>
                    </a:lnTo>
                    <a:lnTo>
                      <a:pt x="21326" y="12917"/>
                    </a:lnTo>
                    <a:lnTo>
                      <a:pt x="21287" y="12917"/>
                    </a:lnTo>
                    <a:lnTo>
                      <a:pt x="21209" y="12953"/>
                    </a:lnTo>
                    <a:lnTo>
                      <a:pt x="21170" y="12953"/>
                    </a:lnTo>
                    <a:lnTo>
                      <a:pt x="21091" y="12989"/>
                    </a:lnTo>
                    <a:lnTo>
                      <a:pt x="21052" y="13061"/>
                    </a:lnTo>
                    <a:lnTo>
                      <a:pt x="21013" y="13061"/>
                    </a:lnTo>
                    <a:lnTo>
                      <a:pt x="20935" y="13097"/>
                    </a:lnTo>
                    <a:lnTo>
                      <a:pt x="20935" y="13134"/>
                    </a:lnTo>
                    <a:lnTo>
                      <a:pt x="20817" y="13423"/>
                    </a:lnTo>
                    <a:lnTo>
                      <a:pt x="20739" y="13640"/>
                    </a:lnTo>
                    <a:lnTo>
                      <a:pt x="20661" y="13893"/>
                    </a:lnTo>
                    <a:lnTo>
                      <a:pt x="20426" y="14328"/>
                    </a:lnTo>
                    <a:lnTo>
                      <a:pt x="20348" y="14581"/>
                    </a:lnTo>
                    <a:lnTo>
                      <a:pt x="20152" y="14798"/>
                    </a:lnTo>
                    <a:lnTo>
                      <a:pt x="19996" y="15015"/>
                    </a:lnTo>
                    <a:lnTo>
                      <a:pt x="19957" y="15087"/>
                    </a:lnTo>
                    <a:lnTo>
                      <a:pt x="19917" y="15196"/>
                    </a:lnTo>
                    <a:lnTo>
                      <a:pt x="19917" y="15485"/>
                    </a:lnTo>
                    <a:lnTo>
                      <a:pt x="19957" y="15558"/>
                    </a:lnTo>
                    <a:lnTo>
                      <a:pt x="19957" y="15594"/>
                    </a:lnTo>
                    <a:close/>
                    <a:moveTo>
                      <a:pt x="17922" y="11542"/>
                    </a:moveTo>
                    <a:lnTo>
                      <a:pt x="18470" y="11650"/>
                    </a:lnTo>
                    <a:lnTo>
                      <a:pt x="18900" y="11723"/>
                    </a:lnTo>
                    <a:lnTo>
                      <a:pt x="19252" y="11831"/>
                    </a:lnTo>
                    <a:lnTo>
                      <a:pt x="19526" y="11976"/>
                    </a:lnTo>
                    <a:lnTo>
                      <a:pt x="19917" y="12265"/>
                    </a:lnTo>
                    <a:lnTo>
                      <a:pt x="20074" y="12410"/>
                    </a:lnTo>
                    <a:lnTo>
                      <a:pt x="20191" y="12555"/>
                    </a:lnTo>
                    <a:lnTo>
                      <a:pt x="20270" y="12699"/>
                    </a:lnTo>
                    <a:lnTo>
                      <a:pt x="20309" y="12808"/>
                    </a:lnTo>
                    <a:lnTo>
                      <a:pt x="20309" y="12953"/>
                    </a:lnTo>
                    <a:lnTo>
                      <a:pt x="20270" y="13170"/>
                    </a:lnTo>
                    <a:lnTo>
                      <a:pt x="20113" y="13568"/>
                    </a:lnTo>
                    <a:lnTo>
                      <a:pt x="19917" y="13966"/>
                    </a:lnTo>
                    <a:lnTo>
                      <a:pt x="19643" y="14328"/>
                    </a:lnTo>
                    <a:lnTo>
                      <a:pt x="19409" y="14617"/>
                    </a:lnTo>
                    <a:lnTo>
                      <a:pt x="19291" y="14689"/>
                    </a:lnTo>
                    <a:lnTo>
                      <a:pt x="19213" y="14726"/>
                    </a:lnTo>
                    <a:lnTo>
                      <a:pt x="19057" y="14726"/>
                    </a:lnTo>
                    <a:lnTo>
                      <a:pt x="19017" y="14653"/>
                    </a:lnTo>
                    <a:lnTo>
                      <a:pt x="19252" y="14364"/>
                    </a:lnTo>
                    <a:lnTo>
                      <a:pt x="19448" y="14147"/>
                    </a:lnTo>
                    <a:lnTo>
                      <a:pt x="19643" y="13857"/>
                    </a:lnTo>
                    <a:lnTo>
                      <a:pt x="19722" y="13640"/>
                    </a:lnTo>
                    <a:lnTo>
                      <a:pt x="19800" y="13459"/>
                    </a:lnTo>
                    <a:lnTo>
                      <a:pt x="19878" y="13242"/>
                    </a:lnTo>
                    <a:lnTo>
                      <a:pt x="19878" y="13097"/>
                    </a:lnTo>
                    <a:lnTo>
                      <a:pt x="19800" y="12917"/>
                    </a:lnTo>
                    <a:lnTo>
                      <a:pt x="19761" y="12772"/>
                    </a:lnTo>
                    <a:lnTo>
                      <a:pt x="19683" y="12627"/>
                    </a:lnTo>
                    <a:lnTo>
                      <a:pt x="19565" y="12519"/>
                    </a:lnTo>
                    <a:lnTo>
                      <a:pt x="19409" y="12410"/>
                    </a:lnTo>
                    <a:lnTo>
                      <a:pt x="19017" y="12193"/>
                    </a:lnTo>
                    <a:lnTo>
                      <a:pt x="18587" y="12012"/>
                    </a:lnTo>
                    <a:lnTo>
                      <a:pt x="18430" y="12048"/>
                    </a:lnTo>
                    <a:lnTo>
                      <a:pt x="18196" y="12084"/>
                    </a:lnTo>
                    <a:lnTo>
                      <a:pt x="18078" y="12121"/>
                    </a:lnTo>
                    <a:lnTo>
                      <a:pt x="17883" y="12193"/>
                    </a:lnTo>
                    <a:lnTo>
                      <a:pt x="17648" y="12193"/>
                    </a:lnTo>
                    <a:lnTo>
                      <a:pt x="17491" y="12121"/>
                    </a:lnTo>
                    <a:lnTo>
                      <a:pt x="17335" y="12012"/>
                    </a:lnTo>
                    <a:lnTo>
                      <a:pt x="16943" y="12012"/>
                    </a:lnTo>
                    <a:lnTo>
                      <a:pt x="16591" y="12048"/>
                    </a:lnTo>
                    <a:lnTo>
                      <a:pt x="16317" y="12121"/>
                    </a:lnTo>
                    <a:lnTo>
                      <a:pt x="16122" y="12193"/>
                    </a:lnTo>
                    <a:lnTo>
                      <a:pt x="15652" y="12555"/>
                    </a:lnTo>
                    <a:lnTo>
                      <a:pt x="15457" y="12772"/>
                    </a:lnTo>
                    <a:lnTo>
                      <a:pt x="15183" y="13061"/>
                    </a:lnTo>
                    <a:lnTo>
                      <a:pt x="14987" y="13061"/>
                    </a:lnTo>
                    <a:lnTo>
                      <a:pt x="14752" y="12953"/>
                    </a:lnTo>
                    <a:lnTo>
                      <a:pt x="14635" y="12917"/>
                    </a:lnTo>
                    <a:lnTo>
                      <a:pt x="14478" y="12808"/>
                    </a:lnTo>
                    <a:lnTo>
                      <a:pt x="14361" y="12591"/>
                    </a:lnTo>
                    <a:lnTo>
                      <a:pt x="14283" y="12338"/>
                    </a:lnTo>
                    <a:lnTo>
                      <a:pt x="14243" y="12048"/>
                    </a:lnTo>
                    <a:lnTo>
                      <a:pt x="14126" y="11723"/>
                    </a:lnTo>
                    <a:lnTo>
                      <a:pt x="14048" y="11542"/>
                    </a:lnTo>
                    <a:lnTo>
                      <a:pt x="13970" y="11397"/>
                    </a:lnTo>
                    <a:lnTo>
                      <a:pt x="13617" y="11071"/>
                    </a:lnTo>
                    <a:lnTo>
                      <a:pt x="13657" y="11361"/>
                    </a:lnTo>
                    <a:lnTo>
                      <a:pt x="13696" y="11723"/>
                    </a:lnTo>
                    <a:lnTo>
                      <a:pt x="13696" y="12084"/>
                    </a:lnTo>
                    <a:lnTo>
                      <a:pt x="13657" y="12482"/>
                    </a:lnTo>
                    <a:lnTo>
                      <a:pt x="13617" y="12699"/>
                    </a:lnTo>
                    <a:lnTo>
                      <a:pt x="13578" y="12844"/>
                    </a:lnTo>
                    <a:lnTo>
                      <a:pt x="13500" y="12989"/>
                    </a:lnTo>
                    <a:lnTo>
                      <a:pt x="13343" y="13134"/>
                    </a:lnTo>
                    <a:lnTo>
                      <a:pt x="13226" y="13206"/>
                    </a:lnTo>
                    <a:lnTo>
                      <a:pt x="13070" y="13278"/>
                    </a:lnTo>
                    <a:lnTo>
                      <a:pt x="12835" y="13315"/>
                    </a:lnTo>
                    <a:lnTo>
                      <a:pt x="12600" y="13278"/>
                    </a:lnTo>
                    <a:lnTo>
                      <a:pt x="12600" y="12555"/>
                    </a:lnTo>
                    <a:lnTo>
                      <a:pt x="12522" y="12555"/>
                    </a:lnTo>
                    <a:lnTo>
                      <a:pt x="12443" y="12591"/>
                    </a:lnTo>
                    <a:lnTo>
                      <a:pt x="12365" y="12699"/>
                    </a:lnTo>
                    <a:lnTo>
                      <a:pt x="12209" y="12736"/>
                    </a:lnTo>
                    <a:lnTo>
                      <a:pt x="12091" y="12808"/>
                    </a:lnTo>
                    <a:lnTo>
                      <a:pt x="12013" y="12880"/>
                    </a:lnTo>
                    <a:lnTo>
                      <a:pt x="11857" y="12917"/>
                    </a:lnTo>
                    <a:lnTo>
                      <a:pt x="11778" y="12917"/>
                    </a:lnTo>
                    <a:lnTo>
                      <a:pt x="11778" y="12808"/>
                    </a:lnTo>
                    <a:lnTo>
                      <a:pt x="11739" y="12699"/>
                    </a:lnTo>
                    <a:lnTo>
                      <a:pt x="11700" y="12627"/>
                    </a:lnTo>
                    <a:lnTo>
                      <a:pt x="11661" y="12591"/>
                    </a:lnTo>
                    <a:lnTo>
                      <a:pt x="11583" y="12555"/>
                    </a:lnTo>
                    <a:lnTo>
                      <a:pt x="11309" y="12555"/>
                    </a:lnTo>
                    <a:lnTo>
                      <a:pt x="11113" y="12772"/>
                    </a:lnTo>
                    <a:lnTo>
                      <a:pt x="10996" y="12953"/>
                    </a:lnTo>
                    <a:lnTo>
                      <a:pt x="10878" y="13206"/>
                    </a:lnTo>
                    <a:lnTo>
                      <a:pt x="10761" y="13423"/>
                    </a:lnTo>
                    <a:lnTo>
                      <a:pt x="10643" y="13604"/>
                    </a:lnTo>
                    <a:lnTo>
                      <a:pt x="10487" y="13821"/>
                    </a:lnTo>
                    <a:lnTo>
                      <a:pt x="10291" y="13966"/>
                    </a:lnTo>
                    <a:lnTo>
                      <a:pt x="10057" y="14147"/>
                    </a:lnTo>
                    <a:lnTo>
                      <a:pt x="10057" y="13640"/>
                    </a:lnTo>
                    <a:lnTo>
                      <a:pt x="10135" y="13495"/>
                    </a:lnTo>
                    <a:lnTo>
                      <a:pt x="10291" y="13242"/>
                    </a:lnTo>
                    <a:lnTo>
                      <a:pt x="10526" y="13061"/>
                    </a:lnTo>
                    <a:lnTo>
                      <a:pt x="10917" y="12627"/>
                    </a:lnTo>
                    <a:lnTo>
                      <a:pt x="10996" y="12519"/>
                    </a:lnTo>
                    <a:lnTo>
                      <a:pt x="11035" y="12446"/>
                    </a:lnTo>
                    <a:lnTo>
                      <a:pt x="11035" y="12229"/>
                    </a:lnTo>
                    <a:lnTo>
                      <a:pt x="10917" y="12121"/>
                    </a:lnTo>
                    <a:lnTo>
                      <a:pt x="10839" y="12084"/>
                    </a:lnTo>
                    <a:lnTo>
                      <a:pt x="10683" y="12121"/>
                    </a:lnTo>
                    <a:lnTo>
                      <a:pt x="10604" y="12157"/>
                    </a:lnTo>
                    <a:lnTo>
                      <a:pt x="10370" y="12374"/>
                    </a:lnTo>
                    <a:lnTo>
                      <a:pt x="10174" y="12627"/>
                    </a:lnTo>
                    <a:lnTo>
                      <a:pt x="9978" y="12953"/>
                    </a:lnTo>
                    <a:lnTo>
                      <a:pt x="9822" y="13315"/>
                    </a:lnTo>
                    <a:lnTo>
                      <a:pt x="9704" y="13604"/>
                    </a:lnTo>
                    <a:lnTo>
                      <a:pt x="9548" y="13857"/>
                    </a:lnTo>
                    <a:lnTo>
                      <a:pt x="9509" y="13604"/>
                    </a:lnTo>
                    <a:lnTo>
                      <a:pt x="9509" y="13315"/>
                    </a:lnTo>
                    <a:lnTo>
                      <a:pt x="9548" y="12989"/>
                    </a:lnTo>
                    <a:lnTo>
                      <a:pt x="9587" y="12627"/>
                    </a:lnTo>
                    <a:lnTo>
                      <a:pt x="9743" y="12265"/>
                    </a:lnTo>
                    <a:lnTo>
                      <a:pt x="9861" y="11976"/>
                    </a:lnTo>
                    <a:lnTo>
                      <a:pt x="9939" y="11831"/>
                    </a:lnTo>
                    <a:lnTo>
                      <a:pt x="10135" y="11650"/>
                    </a:lnTo>
                    <a:lnTo>
                      <a:pt x="10213" y="11542"/>
                    </a:lnTo>
                    <a:lnTo>
                      <a:pt x="10487" y="11397"/>
                    </a:lnTo>
                    <a:lnTo>
                      <a:pt x="10761" y="11108"/>
                    </a:lnTo>
                    <a:lnTo>
                      <a:pt x="11035" y="10746"/>
                    </a:lnTo>
                    <a:lnTo>
                      <a:pt x="11309" y="10348"/>
                    </a:lnTo>
                    <a:lnTo>
                      <a:pt x="11504" y="9914"/>
                    </a:lnTo>
                    <a:lnTo>
                      <a:pt x="11622" y="9552"/>
                    </a:lnTo>
                    <a:lnTo>
                      <a:pt x="11661" y="9371"/>
                    </a:lnTo>
                    <a:lnTo>
                      <a:pt x="11622" y="9262"/>
                    </a:lnTo>
                    <a:lnTo>
                      <a:pt x="11583" y="9118"/>
                    </a:lnTo>
                    <a:lnTo>
                      <a:pt x="11426" y="9081"/>
                    </a:lnTo>
                    <a:lnTo>
                      <a:pt x="11270" y="9335"/>
                    </a:lnTo>
                    <a:lnTo>
                      <a:pt x="10996" y="9624"/>
                    </a:lnTo>
                    <a:lnTo>
                      <a:pt x="10761" y="9950"/>
                    </a:lnTo>
                    <a:lnTo>
                      <a:pt x="10526" y="10239"/>
                    </a:lnTo>
                    <a:lnTo>
                      <a:pt x="10135" y="10601"/>
                    </a:lnTo>
                    <a:lnTo>
                      <a:pt x="10096" y="10601"/>
                    </a:lnTo>
                    <a:lnTo>
                      <a:pt x="10057" y="10529"/>
                    </a:lnTo>
                    <a:lnTo>
                      <a:pt x="9978" y="10456"/>
                    </a:lnTo>
                    <a:lnTo>
                      <a:pt x="9978" y="10348"/>
                    </a:lnTo>
                    <a:lnTo>
                      <a:pt x="10135" y="9986"/>
                    </a:lnTo>
                    <a:lnTo>
                      <a:pt x="10291" y="9588"/>
                    </a:lnTo>
                    <a:lnTo>
                      <a:pt x="10448" y="9226"/>
                    </a:lnTo>
                    <a:lnTo>
                      <a:pt x="10565" y="8828"/>
                    </a:lnTo>
                    <a:lnTo>
                      <a:pt x="10683" y="8394"/>
                    </a:lnTo>
                    <a:lnTo>
                      <a:pt x="10761" y="7996"/>
                    </a:lnTo>
                    <a:lnTo>
                      <a:pt x="10878" y="7598"/>
                    </a:lnTo>
                    <a:lnTo>
                      <a:pt x="10878" y="7164"/>
                    </a:lnTo>
                    <a:lnTo>
                      <a:pt x="10565" y="6549"/>
                    </a:lnTo>
                    <a:lnTo>
                      <a:pt x="10213" y="6549"/>
                    </a:lnTo>
                    <a:lnTo>
                      <a:pt x="9978" y="6621"/>
                    </a:lnTo>
                    <a:lnTo>
                      <a:pt x="9822" y="6730"/>
                    </a:lnTo>
                    <a:lnTo>
                      <a:pt x="9391" y="6983"/>
                    </a:lnTo>
                    <a:lnTo>
                      <a:pt x="8961" y="7272"/>
                    </a:lnTo>
                    <a:lnTo>
                      <a:pt x="8570" y="7598"/>
                    </a:lnTo>
                    <a:lnTo>
                      <a:pt x="8217" y="7851"/>
                    </a:lnTo>
                    <a:lnTo>
                      <a:pt x="8061" y="7924"/>
                    </a:lnTo>
                    <a:lnTo>
                      <a:pt x="7943" y="7960"/>
                    </a:lnTo>
                    <a:lnTo>
                      <a:pt x="7787" y="7887"/>
                    </a:lnTo>
                    <a:lnTo>
                      <a:pt x="7709" y="7779"/>
                    </a:lnTo>
                    <a:lnTo>
                      <a:pt x="7787" y="7634"/>
                    </a:lnTo>
                    <a:lnTo>
                      <a:pt x="7865" y="7526"/>
                    </a:lnTo>
                    <a:lnTo>
                      <a:pt x="7983" y="7417"/>
                    </a:lnTo>
                    <a:lnTo>
                      <a:pt x="8296" y="7164"/>
                    </a:lnTo>
                    <a:lnTo>
                      <a:pt x="8687" y="6911"/>
                    </a:lnTo>
                    <a:lnTo>
                      <a:pt x="9157" y="6621"/>
                    </a:lnTo>
                    <a:lnTo>
                      <a:pt x="9587" y="6368"/>
                    </a:lnTo>
                    <a:lnTo>
                      <a:pt x="10057" y="6078"/>
                    </a:lnTo>
                    <a:lnTo>
                      <a:pt x="10370" y="5789"/>
                    </a:lnTo>
                    <a:lnTo>
                      <a:pt x="10683" y="5355"/>
                    </a:lnTo>
                    <a:lnTo>
                      <a:pt x="10839" y="5065"/>
                    </a:lnTo>
                    <a:lnTo>
                      <a:pt x="10917" y="4776"/>
                    </a:lnTo>
                    <a:lnTo>
                      <a:pt x="11035" y="4486"/>
                    </a:lnTo>
                    <a:lnTo>
                      <a:pt x="11113" y="4161"/>
                    </a:lnTo>
                    <a:lnTo>
                      <a:pt x="11191" y="3871"/>
                    </a:lnTo>
                    <a:lnTo>
                      <a:pt x="11270" y="3437"/>
                    </a:lnTo>
                    <a:lnTo>
                      <a:pt x="11348" y="3148"/>
                    </a:lnTo>
                    <a:lnTo>
                      <a:pt x="11426" y="2931"/>
                    </a:lnTo>
                    <a:lnTo>
                      <a:pt x="11465" y="2750"/>
                    </a:lnTo>
                    <a:lnTo>
                      <a:pt x="11465" y="2388"/>
                    </a:lnTo>
                    <a:lnTo>
                      <a:pt x="11661" y="2171"/>
                    </a:lnTo>
                    <a:lnTo>
                      <a:pt x="12170" y="1701"/>
                    </a:lnTo>
                    <a:lnTo>
                      <a:pt x="12443" y="1483"/>
                    </a:lnTo>
                    <a:lnTo>
                      <a:pt x="12717" y="1194"/>
                    </a:lnTo>
                    <a:lnTo>
                      <a:pt x="12952" y="941"/>
                    </a:lnTo>
                    <a:lnTo>
                      <a:pt x="13148" y="687"/>
                    </a:lnTo>
                    <a:lnTo>
                      <a:pt x="13265" y="470"/>
                    </a:lnTo>
                    <a:lnTo>
                      <a:pt x="13304" y="362"/>
                    </a:lnTo>
                    <a:lnTo>
                      <a:pt x="13343" y="326"/>
                    </a:lnTo>
                    <a:lnTo>
                      <a:pt x="13461" y="289"/>
                    </a:lnTo>
                    <a:lnTo>
                      <a:pt x="13500" y="253"/>
                    </a:lnTo>
                    <a:lnTo>
                      <a:pt x="13578" y="217"/>
                    </a:lnTo>
                    <a:lnTo>
                      <a:pt x="13617" y="181"/>
                    </a:lnTo>
                    <a:lnTo>
                      <a:pt x="13657" y="109"/>
                    </a:lnTo>
                    <a:lnTo>
                      <a:pt x="13657" y="0"/>
                    </a:lnTo>
                    <a:lnTo>
                      <a:pt x="13891" y="217"/>
                    </a:lnTo>
                    <a:lnTo>
                      <a:pt x="14009" y="362"/>
                    </a:lnTo>
                    <a:lnTo>
                      <a:pt x="14087" y="507"/>
                    </a:lnTo>
                    <a:lnTo>
                      <a:pt x="14243" y="651"/>
                    </a:lnTo>
                    <a:lnTo>
                      <a:pt x="14322" y="832"/>
                    </a:lnTo>
                    <a:lnTo>
                      <a:pt x="14361" y="941"/>
                    </a:lnTo>
                    <a:lnTo>
                      <a:pt x="14400" y="1122"/>
                    </a:lnTo>
                    <a:lnTo>
                      <a:pt x="14517" y="1556"/>
                    </a:lnTo>
                    <a:lnTo>
                      <a:pt x="14635" y="2026"/>
                    </a:lnTo>
                    <a:lnTo>
                      <a:pt x="14713" y="2460"/>
                    </a:lnTo>
                    <a:lnTo>
                      <a:pt x="14713" y="3437"/>
                    </a:lnTo>
                    <a:lnTo>
                      <a:pt x="14635" y="4450"/>
                    </a:lnTo>
                    <a:lnTo>
                      <a:pt x="14517" y="4921"/>
                    </a:lnTo>
                    <a:lnTo>
                      <a:pt x="14322" y="5897"/>
                    </a:lnTo>
                    <a:lnTo>
                      <a:pt x="14048" y="6838"/>
                    </a:lnTo>
                    <a:lnTo>
                      <a:pt x="13735" y="7779"/>
                    </a:lnTo>
                    <a:lnTo>
                      <a:pt x="13461" y="8611"/>
                    </a:lnTo>
                    <a:lnTo>
                      <a:pt x="13343" y="8864"/>
                    </a:lnTo>
                    <a:lnTo>
                      <a:pt x="13265" y="9118"/>
                    </a:lnTo>
                    <a:lnTo>
                      <a:pt x="13226" y="9371"/>
                    </a:lnTo>
                    <a:lnTo>
                      <a:pt x="13070" y="9950"/>
                    </a:lnTo>
                    <a:lnTo>
                      <a:pt x="12952" y="10167"/>
                    </a:lnTo>
                    <a:lnTo>
                      <a:pt x="12874" y="10420"/>
                    </a:lnTo>
                    <a:lnTo>
                      <a:pt x="12796" y="10637"/>
                    </a:lnTo>
                    <a:lnTo>
                      <a:pt x="13109" y="11361"/>
                    </a:lnTo>
                    <a:lnTo>
                      <a:pt x="13187" y="11361"/>
                    </a:lnTo>
                    <a:lnTo>
                      <a:pt x="13343" y="11288"/>
                    </a:lnTo>
                    <a:lnTo>
                      <a:pt x="13383" y="11180"/>
                    </a:lnTo>
                    <a:lnTo>
                      <a:pt x="13500" y="11144"/>
                    </a:lnTo>
                    <a:lnTo>
                      <a:pt x="13578" y="10999"/>
                    </a:lnTo>
                    <a:lnTo>
                      <a:pt x="13578" y="10927"/>
                    </a:lnTo>
                    <a:lnTo>
                      <a:pt x="13657" y="10927"/>
                    </a:lnTo>
                    <a:lnTo>
                      <a:pt x="13696" y="10963"/>
                    </a:lnTo>
                    <a:lnTo>
                      <a:pt x="13774" y="10999"/>
                    </a:lnTo>
                    <a:lnTo>
                      <a:pt x="13891" y="11071"/>
                    </a:lnTo>
                    <a:lnTo>
                      <a:pt x="14048" y="11216"/>
                    </a:lnTo>
                    <a:lnTo>
                      <a:pt x="14087" y="11288"/>
                    </a:lnTo>
                    <a:lnTo>
                      <a:pt x="14204" y="11397"/>
                    </a:lnTo>
                    <a:lnTo>
                      <a:pt x="14439" y="11542"/>
                    </a:lnTo>
                    <a:lnTo>
                      <a:pt x="14674" y="11650"/>
                    </a:lnTo>
                    <a:lnTo>
                      <a:pt x="15065" y="11650"/>
                    </a:lnTo>
                    <a:lnTo>
                      <a:pt x="15222" y="11831"/>
                    </a:lnTo>
                    <a:lnTo>
                      <a:pt x="16004" y="11831"/>
                    </a:lnTo>
                    <a:lnTo>
                      <a:pt x="16552" y="11759"/>
                    </a:lnTo>
                    <a:lnTo>
                      <a:pt x="16787" y="11759"/>
                    </a:lnTo>
                    <a:lnTo>
                      <a:pt x="17100" y="11723"/>
                    </a:lnTo>
                    <a:lnTo>
                      <a:pt x="17374" y="11650"/>
                    </a:lnTo>
                    <a:lnTo>
                      <a:pt x="17687" y="11578"/>
                    </a:lnTo>
                    <a:lnTo>
                      <a:pt x="17922" y="11542"/>
                    </a:lnTo>
                    <a:close/>
                    <a:moveTo>
                      <a:pt x="743" y="13785"/>
                    </a:moveTo>
                    <a:lnTo>
                      <a:pt x="822" y="13821"/>
                    </a:lnTo>
                    <a:lnTo>
                      <a:pt x="861" y="13857"/>
                    </a:lnTo>
                    <a:lnTo>
                      <a:pt x="1057" y="13857"/>
                    </a:lnTo>
                    <a:lnTo>
                      <a:pt x="1057" y="13893"/>
                    </a:lnTo>
                    <a:lnTo>
                      <a:pt x="1096" y="13930"/>
                    </a:lnTo>
                    <a:lnTo>
                      <a:pt x="1291" y="14364"/>
                    </a:lnTo>
                    <a:lnTo>
                      <a:pt x="1565" y="14834"/>
                    </a:lnTo>
                    <a:lnTo>
                      <a:pt x="2348" y="15775"/>
                    </a:lnTo>
                    <a:lnTo>
                      <a:pt x="2778" y="16245"/>
                    </a:lnTo>
                    <a:lnTo>
                      <a:pt x="3248" y="16643"/>
                    </a:lnTo>
                    <a:lnTo>
                      <a:pt x="3678" y="17005"/>
                    </a:lnTo>
                    <a:lnTo>
                      <a:pt x="4070" y="17258"/>
                    </a:lnTo>
                    <a:lnTo>
                      <a:pt x="4226" y="17041"/>
                    </a:lnTo>
                    <a:lnTo>
                      <a:pt x="4226" y="15522"/>
                    </a:lnTo>
                    <a:lnTo>
                      <a:pt x="4187" y="15305"/>
                    </a:lnTo>
                    <a:lnTo>
                      <a:pt x="4109" y="15087"/>
                    </a:lnTo>
                    <a:lnTo>
                      <a:pt x="4030" y="14943"/>
                    </a:lnTo>
                    <a:lnTo>
                      <a:pt x="3678" y="14509"/>
                    </a:lnTo>
                    <a:lnTo>
                      <a:pt x="3091" y="13966"/>
                    </a:lnTo>
                    <a:lnTo>
                      <a:pt x="2778" y="13749"/>
                    </a:lnTo>
                    <a:lnTo>
                      <a:pt x="2583" y="13459"/>
                    </a:lnTo>
                    <a:lnTo>
                      <a:pt x="2387" y="13134"/>
                    </a:lnTo>
                    <a:lnTo>
                      <a:pt x="2348" y="12917"/>
                    </a:lnTo>
                    <a:lnTo>
                      <a:pt x="2270" y="12699"/>
                    </a:lnTo>
                    <a:lnTo>
                      <a:pt x="2191" y="12446"/>
                    </a:lnTo>
                    <a:lnTo>
                      <a:pt x="2035" y="12193"/>
                    </a:lnTo>
                    <a:lnTo>
                      <a:pt x="1957" y="12012"/>
                    </a:lnTo>
                    <a:lnTo>
                      <a:pt x="1878" y="11759"/>
                    </a:lnTo>
                    <a:lnTo>
                      <a:pt x="1761" y="11578"/>
                    </a:lnTo>
                    <a:lnTo>
                      <a:pt x="1643" y="11469"/>
                    </a:lnTo>
                    <a:lnTo>
                      <a:pt x="1643" y="10818"/>
                    </a:lnTo>
                    <a:lnTo>
                      <a:pt x="1683" y="10927"/>
                    </a:lnTo>
                    <a:lnTo>
                      <a:pt x="1761" y="10999"/>
                    </a:lnTo>
                    <a:lnTo>
                      <a:pt x="1761" y="11071"/>
                    </a:lnTo>
                    <a:lnTo>
                      <a:pt x="1839" y="11216"/>
                    </a:lnTo>
                    <a:lnTo>
                      <a:pt x="1878" y="11325"/>
                    </a:lnTo>
                    <a:lnTo>
                      <a:pt x="1917" y="11361"/>
                    </a:lnTo>
                    <a:lnTo>
                      <a:pt x="2113" y="11759"/>
                    </a:lnTo>
                    <a:lnTo>
                      <a:pt x="2348" y="12229"/>
                    </a:lnTo>
                    <a:lnTo>
                      <a:pt x="2661" y="12736"/>
                    </a:lnTo>
                    <a:lnTo>
                      <a:pt x="3052" y="13206"/>
                    </a:lnTo>
                    <a:lnTo>
                      <a:pt x="3483" y="13676"/>
                    </a:lnTo>
                    <a:lnTo>
                      <a:pt x="3874" y="14038"/>
                    </a:lnTo>
                    <a:lnTo>
                      <a:pt x="4109" y="14183"/>
                    </a:lnTo>
                    <a:lnTo>
                      <a:pt x="4304" y="14291"/>
                    </a:lnTo>
                    <a:lnTo>
                      <a:pt x="4539" y="14364"/>
                    </a:lnTo>
                    <a:lnTo>
                      <a:pt x="4696" y="14364"/>
                    </a:lnTo>
                    <a:lnTo>
                      <a:pt x="4813" y="14255"/>
                    </a:lnTo>
                    <a:lnTo>
                      <a:pt x="4852" y="14147"/>
                    </a:lnTo>
                    <a:lnTo>
                      <a:pt x="4891" y="13966"/>
                    </a:lnTo>
                    <a:lnTo>
                      <a:pt x="4891" y="13857"/>
                    </a:lnTo>
                    <a:lnTo>
                      <a:pt x="4813" y="13532"/>
                    </a:lnTo>
                    <a:lnTo>
                      <a:pt x="4578" y="12880"/>
                    </a:lnTo>
                    <a:lnTo>
                      <a:pt x="4500" y="12555"/>
                    </a:lnTo>
                    <a:lnTo>
                      <a:pt x="4422" y="12265"/>
                    </a:lnTo>
                    <a:lnTo>
                      <a:pt x="4461" y="12121"/>
                    </a:lnTo>
                    <a:lnTo>
                      <a:pt x="4461" y="12012"/>
                    </a:lnTo>
                    <a:lnTo>
                      <a:pt x="4500" y="12012"/>
                    </a:lnTo>
                    <a:lnTo>
                      <a:pt x="4617" y="12121"/>
                    </a:lnTo>
                    <a:lnTo>
                      <a:pt x="4657" y="12121"/>
                    </a:lnTo>
                    <a:lnTo>
                      <a:pt x="4657" y="12157"/>
                    </a:lnTo>
                    <a:lnTo>
                      <a:pt x="4696" y="12193"/>
                    </a:lnTo>
                    <a:lnTo>
                      <a:pt x="4774" y="12193"/>
                    </a:lnTo>
                    <a:lnTo>
                      <a:pt x="4930" y="12121"/>
                    </a:lnTo>
                    <a:lnTo>
                      <a:pt x="4970" y="12121"/>
                    </a:lnTo>
                    <a:lnTo>
                      <a:pt x="5048" y="12084"/>
                    </a:lnTo>
                    <a:lnTo>
                      <a:pt x="5087" y="12048"/>
                    </a:lnTo>
                    <a:lnTo>
                      <a:pt x="5165" y="12012"/>
                    </a:lnTo>
                    <a:lnTo>
                      <a:pt x="5204" y="12012"/>
                    </a:lnTo>
                    <a:lnTo>
                      <a:pt x="5204" y="11867"/>
                    </a:lnTo>
                    <a:lnTo>
                      <a:pt x="5243" y="11759"/>
                    </a:lnTo>
                    <a:lnTo>
                      <a:pt x="5243" y="11433"/>
                    </a:lnTo>
                    <a:lnTo>
                      <a:pt x="5283" y="11288"/>
                    </a:lnTo>
                    <a:lnTo>
                      <a:pt x="5322" y="11108"/>
                    </a:lnTo>
                    <a:lnTo>
                      <a:pt x="5322" y="10999"/>
                    </a:lnTo>
                    <a:lnTo>
                      <a:pt x="5361" y="10927"/>
                    </a:lnTo>
                    <a:lnTo>
                      <a:pt x="5439" y="10637"/>
                    </a:lnTo>
                    <a:lnTo>
                      <a:pt x="5557" y="10312"/>
                    </a:lnTo>
                    <a:lnTo>
                      <a:pt x="5557" y="10058"/>
                    </a:lnTo>
                    <a:lnTo>
                      <a:pt x="5596" y="9769"/>
                    </a:lnTo>
                    <a:lnTo>
                      <a:pt x="5557" y="9298"/>
                    </a:lnTo>
                    <a:lnTo>
                      <a:pt x="5439" y="8756"/>
                    </a:lnTo>
                    <a:lnTo>
                      <a:pt x="5361" y="8285"/>
                    </a:lnTo>
                    <a:lnTo>
                      <a:pt x="5243" y="7779"/>
                    </a:lnTo>
                    <a:lnTo>
                      <a:pt x="5165" y="7200"/>
                    </a:lnTo>
                    <a:lnTo>
                      <a:pt x="5087" y="6585"/>
                    </a:lnTo>
                    <a:lnTo>
                      <a:pt x="5243" y="6874"/>
                    </a:lnTo>
                    <a:lnTo>
                      <a:pt x="5361" y="7128"/>
                    </a:lnTo>
                    <a:lnTo>
                      <a:pt x="5517" y="7417"/>
                    </a:lnTo>
                    <a:lnTo>
                      <a:pt x="5596" y="7634"/>
                    </a:lnTo>
                    <a:lnTo>
                      <a:pt x="5909" y="8141"/>
                    </a:lnTo>
                    <a:lnTo>
                      <a:pt x="6065" y="8358"/>
                    </a:lnTo>
                    <a:lnTo>
                      <a:pt x="6300" y="8611"/>
                    </a:lnTo>
                    <a:lnTo>
                      <a:pt x="6300" y="8141"/>
                    </a:lnTo>
                    <a:lnTo>
                      <a:pt x="6183" y="7924"/>
                    </a:lnTo>
                    <a:lnTo>
                      <a:pt x="6065" y="7453"/>
                    </a:lnTo>
                    <a:lnTo>
                      <a:pt x="5830" y="6947"/>
                    </a:lnTo>
                    <a:lnTo>
                      <a:pt x="5674" y="6440"/>
                    </a:lnTo>
                    <a:lnTo>
                      <a:pt x="5557" y="5934"/>
                    </a:lnTo>
                    <a:lnTo>
                      <a:pt x="5517" y="5717"/>
                    </a:lnTo>
                    <a:lnTo>
                      <a:pt x="5439" y="5499"/>
                    </a:lnTo>
                    <a:lnTo>
                      <a:pt x="5439" y="5319"/>
                    </a:lnTo>
                    <a:lnTo>
                      <a:pt x="5517" y="5138"/>
                    </a:lnTo>
                    <a:lnTo>
                      <a:pt x="5557" y="5029"/>
                    </a:lnTo>
                    <a:lnTo>
                      <a:pt x="5557" y="4052"/>
                    </a:lnTo>
                    <a:lnTo>
                      <a:pt x="5596" y="3944"/>
                    </a:lnTo>
                    <a:lnTo>
                      <a:pt x="5635" y="3799"/>
                    </a:lnTo>
                    <a:lnTo>
                      <a:pt x="5674" y="3871"/>
                    </a:lnTo>
                    <a:lnTo>
                      <a:pt x="5752" y="4161"/>
                    </a:lnTo>
                    <a:lnTo>
                      <a:pt x="5791" y="4378"/>
                    </a:lnTo>
                    <a:lnTo>
                      <a:pt x="5830" y="4523"/>
                    </a:lnTo>
                    <a:lnTo>
                      <a:pt x="5909" y="4704"/>
                    </a:lnTo>
                    <a:lnTo>
                      <a:pt x="5948" y="4848"/>
                    </a:lnTo>
                    <a:lnTo>
                      <a:pt x="5987" y="4884"/>
                    </a:lnTo>
                    <a:lnTo>
                      <a:pt x="6065" y="4993"/>
                    </a:lnTo>
                    <a:lnTo>
                      <a:pt x="6183" y="5102"/>
                    </a:lnTo>
                    <a:lnTo>
                      <a:pt x="6300" y="5138"/>
                    </a:lnTo>
                    <a:lnTo>
                      <a:pt x="6339" y="5174"/>
                    </a:lnTo>
                    <a:lnTo>
                      <a:pt x="6417" y="5174"/>
                    </a:lnTo>
                    <a:lnTo>
                      <a:pt x="6457" y="5138"/>
                    </a:lnTo>
                    <a:lnTo>
                      <a:pt x="6417" y="6078"/>
                    </a:lnTo>
                    <a:lnTo>
                      <a:pt x="6417" y="6947"/>
                    </a:lnTo>
                    <a:lnTo>
                      <a:pt x="6574" y="8611"/>
                    </a:lnTo>
                    <a:lnTo>
                      <a:pt x="6691" y="9443"/>
                    </a:lnTo>
                    <a:lnTo>
                      <a:pt x="6848" y="10312"/>
                    </a:lnTo>
                    <a:lnTo>
                      <a:pt x="6965" y="11180"/>
                    </a:lnTo>
                    <a:lnTo>
                      <a:pt x="7161" y="12121"/>
                    </a:lnTo>
                    <a:lnTo>
                      <a:pt x="6809" y="12591"/>
                    </a:lnTo>
                    <a:lnTo>
                      <a:pt x="6535" y="12953"/>
                    </a:lnTo>
                    <a:lnTo>
                      <a:pt x="6417" y="13278"/>
                    </a:lnTo>
                    <a:lnTo>
                      <a:pt x="6339" y="13532"/>
                    </a:lnTo>
                    <a:lnTo>
                      <a:pt x="6339" y="13749"/>
                    </a:lnTo>
                    <a:lnTo>
                      <a:pt x="6300" y="13857"/>
                    </a:lnTo>
                    <a:lnTo>
                      <a:pt x="6222" y="14002"/>
                    </a:lnTo>
                    <a:lnTo>
                      <a:pt x="5909" y="14291"/>
                    </a:lnTo>
                    <a:lnTo>
                      <a:pt x="5752" y="14364"/>
                    </a:lnTo>
                    <a:lnTo>
                      <a:pt x="5635" y="14509"/>
                    </a:lnTo>
                    <a:lnTo>
                      <a:pt x="5517" y="14581"/>
                    </a:lnTo>
                    <a:lnTo>
                      <a:pt x="5361" y="14653"/>
                    </a:lnTo>
                    <a:lnTo>
                      <a:pt x="5243" y="14798"/>
                    </a:lnTo>
                    <a:lnTo>
                      <a:pt x="5087" y="14907"/>
                    </a:lnTo>
                    <a:lnTo>
                      <a:pt x="5087" y="15087"/>
                    </a:lnTo>
                    <a:lnTo>
                      <a:pt x="5165" y="15305"/>
                    </a:lnTo>
                    <a:lnTo>
                      <a:pt x="5204" y="15522"/>
                    </a:lnTo>
                    <a:lnTo>
                      <a:pt x="5204" y="15883"/>
                    </a:lnTo>
                    <a:lnTo>
                      <a:pt x="5165" y="16064"/>
                    </a:lnTo>
                    <a:lnTo>
                      <a:pt x="5009" y="16318"/>
                    </a:lnTo>
                    <a:lnTo>
                      <a:pt x="4813" y="16643"/>
                    </a:lnTo>
                    <a:lnTo>
                      <a:pt x="4813" y="17946"/>
                    </a:lnTo>
                    <a:lnTo>
                      <a:pt x="4852" y="18090"/>
                    </a:lnTo>
                    <a:lnTo>
                      <a:pt x="4852" y="18308"/>
                    </a:lnTo>
                    <a:lnTo>
                      <a:pt x="4891" y="18488"/>
                    </a:lnTo>
                    <a:lnTo>
                      <a:pt x="4970" y="18706"/>
                    </a:lnTo>
                    <a:lnTo>
                      <a:pt x="4970" y="18814"/>
                    </a:lnTo>
                    <a:lnTo>
                      <a:pt x="5009" y="18923"/>
                    </a:lnTo>
                    <a:lnTo>
                      <a:pt x="5009" y="19719"/>
                    </a:lnTo>
                    <a:lnTo>
                      <a:pt x="4891" y="19899"/>
                    </a:lnTo>
                    <a:lnTo>
                      <a:pt x="4970" y="20117"/>
                    </a:lnTo>
                    <a:lnTo>
                      <a:pt x="5165" y="20478"/>
                    </a:lnTo>
                    <a:lnTo>
                      <a:pt x="5204" y="20623"/>
                    </a:lnTo>
                    <a:lnTo>
                      <a:pt x="5243" y="20840"/>
                    </a:lnTo>
                    <a:lnTo>
                      <a:pt x="5243" y="21021"/>
                    </a:lnTo>
                    <a:lnTo>
                      <a:pt x="5165" y="21238"/>
                    </a:lnTo>
                    <a:lnTo>
                      <a:pt x="5009" y="21455"/>
                    </a:lnTo>
                    <a:lnTo>
                      <a:pt x="4813" y="21564"/>
                    </a:lnTo>
                    <a:lnTo>
                      <a:pt x="4578" y="21600"/>
                    </a:lnTo>
                    <a:lnTo>
                      <a:pt x="4265" y="21600"/>
                    </a:lnTo>
                    <a:lnTo>
                      <a:pt x="4030" y="21564"/>
                    </a:lnTo>
                    <a:lnTo>
                      <a:pt x="3757" y="21491"/>
                    </a:lnTo>
                    <a:lnTo>
                      <a:pt x="3483" y="21383"/>
                    </a:lnTo>
                    <a:lnTo>
                      <a:pt x="3248" y="21274"/>
                    </a:lnTo>
                    <a:lnTo>
                      <a:pt x="2974" y="21202"/>
                    </a:lnTo>
                    <a:lnTo>
                      <a:pt x="2661" y="20985"/>
                    </a:lnTo>
                    <a:lnTo>
                      <a:pt x="2035" y="20406"/>
                    </a:lnTo>
                    <a:lnTo>
                      <a:pt x="1761" y="20044"/>
                    </a:lnTo>
                    <a:lnTo>
                      <a:pt x="1487" y="19610"/>
                    </a:lnTo>
                    <a:lnTo>
                      <a:pt x="1252" y="19212"/>
                    </a:lnTo>
                    <a:lnTo>
                      <a:pt x="1096" y="18850"/>
                    </a:lnTo>
                    <a:lnTo>
                      <a:pt x="900" y="18525"/>
                    </a:lnTo>
                    <a:lnTo>
                      <a:pt x="822" y="18127"/>
                    </a:lnTo>
                    <a:lnTo>
                      <a:pt x="743" y="17692"/>
                    </a:lnTo>
                    <a:lnTo>
                      <a:pt x="704" y="17258"/>
                    </a:lnTo>
                    <a:lnTo>
                      <a:pt x="626" y="16788"/>
                    </a:lnTo>
                    <a:lnTo>
                      <a:pt x="509" y="16354"/>
                    </a:lnTo>
                    <a:lnTo>
                      <a:pt x="430" y="15956"/>
                    </a:lnTo>
                    <a:lnTo>
                      <a:pt x="274" y="15558"/>
                    </a:lnTo>
                    <a:lnTo>
                      <a:pt x="0" y="15232"/>
                    </a:lnTo>
                    <a:lnTo>
                      <a:pt x="235" y="15268"/>
                    </a:lnTo>
                    <a:lnTo>
                      <a:pt x="391" y="15341"/>
                    </a:lnTo>
                    <a:lnTo>
                      <a:pt x="509" y="15485"/>
                    </a:lnTo>
                    <a:lnTo>
                      <a:pt x="704" y="15630"/>
                    </a:lnTo>
                    <a:lnTo>
                      <a:pt x="1017" y="16028"/>
                    </a:lnTo>
                    <a:lnTo>
                      <a:pt x="1252" y="16571"/>
                    </a:lnTo>
                    <a:lnTo>
                      <a:pt x="1487" y="17077"/>
                    </a:lnTo>
                    <a:lnTo>
                      <a:pt x="1800" y="18018"/>
                    </a:lnTo>
                    <a:lnTo>
                      <a:pt x="1917" y="18344"/>
                    </a:lnTo>
                    <a:lnTo>
                      <a:pt x="2309" y="18995"/>
                    </a:lnTo>
                    <a:lnTo>
                      <a:pt x="2622" y="19357"/>
                    </a:lnTo>
                    <a:lnTo>
                      <a:pt x="3013" y="19646"/>
                    </a:lnTo>
                    <a:lnTo>
                      <a:pt x="3170" y="19791"/>
                    </a:lnTo>
                    <a:lnTo>
                      <a:pt x="3404" y="19899"/>
                    </a:lnTo>
                    <a:lnTo>
                      <a:pt x="3561" y="20044"/>
                    </a:lnTo>
                    <a:lnTo>
                      <a:pt x="3796" y="20080"/>
                    </a:lnTo>
                    <a:lnTo>
                      <a:pt x="3952" y="20117"/>
                    </a:lnTo>
                    <a:lnTo>
                      <a:pt x="4187" y="20117"/>
                    </a:lnTo>
                    <a:lnTo>
                      <a:pt x="4383" y="20080"/>
                    </a:lnTo>
                    <a:lnTo>
                      <a:pt x="4539" y="19972"/>
                    </a:lnTo>
                    <a:lnTo>
                      <a:pt x="4578" y="19936"/>
                    </a:lnTo>
                    <a:lnTo>
                      <a:pt x="4578" y="19827"/>
                    </a:lnTo>
                    <a:lnTo>
                      <a:pt x="4617" y="19791"/>
                    </a:lnTo>
                    <a:lnTo>
                      <a:pt x="4617" y="19719"/>
                    </a:lnTo>
                    <a:lnTo>
                      <a:pt x="4461" y="19755"/>
                    </a:lnTo>
                    <a:lnTo>
                      <a:pt x="4304" y="19755"/>
                    </a:lnTo>
                    <a:lnTo>
                      <a:pt x="4187" y="19719"/>
                    </a:lnTo>
                    <a:lnTo>
                      <a:pt x="4070" y="19646"/>
                    </a:lnTo>
                    <a:lnTo>
                      <a:pt x="3796" y="19465"/>
                    </a:lnTo>
                    <a:lnTo>
                      <a:pt x="3639" y="19212"/>
                    </a:lnTo>
                    <a:lnTo>
                      <a:pt x="3443" y="18886"/>
                    </a:lnTo>
                    <a:lnTo>
                      <a:pt x="3326" y="18597"/>
                    </a:lnTo>
                    <a:lnTo>
                      <a:pt x="3248" y="18380"/>
                    </a:lnTo>
                    <a:lnTo>
                      <a:pt x="3130" y="18127"/>
                    </a:lnTo>
                    <a:lnTo>
                      <a:pt x="3013" y="18127"/>
                    </a:lnTo>
                    <a:lnTo>
                      <a:pt x="2896" y="18054"/>
                    </a:lnTo>
                    <a:lnTo>
                      <a:pt x="2700" y="17982"/>
                    </a:lnTo>
                    <a:lnTo>
                      <a:pt x="2583" y="17873"/>
                    </a:lnTo>
                    <a:lnTo>
                      <a:pt x="2426" y="17765"/>
                    </a:lnTo>
                    <a:lnTo>
                      <a:pt x="2191" y="17548"/>
                    </a:lnTo>
                    <a:lnTo>
                      <a:pt x="2543" y="17548"/>
                    </a:lnTo>
                    <a:lnTo>
                      <a:pt x="2817" y="17512"/>
                    </a:lnTo>
                    <a:lnTo>
                      <a:pt x="3052" y="17512"/>
                    </a:lnTo>
                    <a:lnTo>
                      <a:pt x="3248" y="17475"/>
                    </a:lnTo>
                    <a:lnTo>
                      <a:pt x="3404" y="17475"/>
                    </a:lnTo>
                    <a:lnTo>
                      <a:pt x="3522" y="17512"/>
                    </a:lnTo>
                    <a:lnTo>
                      <a:pt x="3678" y="17548"/>
                    </a:lnTo>
                    <a:lnTo>
                      <a:pt x="3757" y="17692"/>
                    </a:lnTo>
                    <a:lnTo>
                      <a:pt x="3561" y="17475"/>
                    </a:lnTo>
                    <a:lnTo>
                      <a:pt x="3365" y="17367"/>
                    </a:lnTo>
                    <a:lnTo>
                      <a:pt x="2896" y="17150"/>
                    </a:lnTo>
                    <a:lnTo>
                      <a:pt x="2661" y="17077"/>
                    </a:lnTo>
                    <a:lnTo>
                      <a:pt x="2426" y="16969"/>
                    </a:lnTo>
                    <a:lnTo>
                      <a:pt x="2270" y="16788"/>
                    </a:lnTo>
                    <a:lnTo>
                      <a:pt x="2152" y="16607"/>
                    </a:lnTo>
                    <a:lnTo>
                      <a:pt x="1996" y="16245"/>
                    </a:lnTo>
                    <a:lnTo>
                      <a:pt x="1839" y="15920"/>
                    </a:lnTo>
                    <a:lnTo>
                      <a:pt x="1252" y="14834"/>
                    </a:lnTo>
                    <a:lnTo>
                      <a:pt x="1096" y="14472"/>
                    </a:lnTo>
                    <a:lnTo>
                      <a:pt x="900" y="14111"/>
                    </a:lnTo>
                    <a:lnTo>
                      <a:pt x="743" y="13785"/>
                    </a:lnTo>
                    <a:close/>
                    <a:moveTo>
                      <a:pt x="7357" y="2605"/>
                    </a:moveTo>
                    <a:lnTo>
                      <a:pt x="7278" y="2352"/>
                    </a:lnTo>
                    <a:lnTo>
                      <a:pt x="7239" y="2171"/>
                    </a:lnTo>
                    <a:lnTo>
                      <a:pt x="7161" y="1954"/>
                    </a:lnTo>
                    <a:lnTo>
                      <a:pt x="7122" y="1809"/>
                    </a:lnTo>
                    <a:lnTo>
                      <a:pt x="7083" y="1628"/>
                    </a:lnTo>
                    <a:lnTo>
                      <a:pt x="7083" y="1483"/>
                    </a:lnTo>
                    <a:lnTo>
                      <a:pt x="7161" y="1303"/>
                    </a:lnTo>
                    <a:lnTo>
                      <a:pt x="7278" y="1122"/>
                    </a:lnTo>
                    <a:lnTo>
                      <a:pt x="7200" y="1049"/>
                    </a:lnTo>
                    <a:lnTo>
                      <a:pt x="7161" y="977"/>
                    </a:lnTo>
                    <a:lnTo>
                      <a:pt x="7161" y="941"/>
                    </a:lnTo>
                    <a:lnTo>
                      <a:pt x="7122" y="868"/>
                    </a:lnTo>
                    <a:lnTo>
                      <a:pt x="7083" y="832"/>
                    </a:lnTo>
                    <a:lnTo>
                      <a:pt x="7083" y="796"/>
                    </a:lnTo>
                    <a:lnTo>
                      <a:pt x="7043" y="687"/>
                    </a:lnTo>
                    <a:lnTo>
                      <a:pt x="6965" y="651"/>
                    </a:lnTo>
                    <a:lnTo>
                      <a:pt x="7083" y="687"/>
                    </a:lnTo>
                    <a:lnTo>
                      <a:pt x="7122" y="796"/>
                    </a:lnTo>
                    <a:lnTo>
                      <a:pt x="7122" y="832"/>
                    </a:lnTo>
                    <a:lnTo>
                      <a:pt x="7200" y="905"/>
                    </a:lnTo>
                    <a:lnTo>
                      <a:pt x="7239" y="977"/>
                    </a:lnTo>
                    <a:lnTo>
                      <a:pt x="7278" y="1013"/>
                    </a:lnTo>
                    <a:lnTo>
                      <a:pt x="7317" y="1122"/>
                    </a:lnTo>
                    <a:lnTo>
                      <a:pt x="7239" y="1266"/>
                    </a:lnTo>
                    <a:lnTo>
                      <a:pt x="7200" y="1411"/>
                    </a:lnTo>
                    <a:lnTo>
                      <a:pt x="7200" y="1592"/>
                    </a:lnTo>
                    <a:lnTo>
                      <a:pt x="7239" y="1701"/>
                    </a:lnTo>
                    <a:lnTo>
                      <a:pt x="7278" y="1845"/>
                    </a:lnTo>
                    <a:lnTo>
                      <a:pt x="7357" y="1990"/>
                    </a:lnTo>
                    <a:lnTo>
                      <a:pt x="7435" y="2171"/>
                    </a:lnTo>
                    <a:lnTo>
                      <a:pt x="7474" y="2388"/>
                    </a:lnTo>
                    <a:lnTo>
                      <a:pt x="7552" y="2352"/>
                    </a:lnTo>
                    <a:lnTo>
                      <a:pt x="7591" y="2279"/>
                    </a:lnTo>
                    <a:lnTo>
                      <a:pt x="7670" y="2243"/>
                    </a:lnTo>
                    <a:lnTo>
                      <a:pt x="7709" y="2207"/>
                    </a:lnTo>
                    <a:lnTo>
                      <a:pt x="7826" y="2171"/>
                    </a:lnTo>
                    <a:lnTo>
                      <a:pt x="7943" y="2062"/>
                    </a:lnTo>
                    <a:lnTo>
                      <a:pt x="8022" y="2026"/>
                    </a:lnTo>
                    <a:lnTo>
                      <a:pt x="8022" y="1918"/>
                    </a:lnTo>
                    <a:lnTo>
                      <a:pt x="7983" y="1809"/>
                    </a:lnTo>
                    <a:lnTo>
                      <a:pt x="7904" y="1628"/>
                    </a:lnTo>
                    <a:lnTo>
                      <a:pt x="7865" y="1520"/>
                    </a:lnTo>
                    <a:lnTo>
                      <a:pt x="7826" y="1339"/>
                    </a:lnTo>
                    <a:lnTo>
                      <a:pt x="7787" y="1194"/>
                    </a:lnTo>
                    <a:lnTo>
                      <a:pt x="7787" y="1049"/>
                    </a:lnTo>
                    <a:lnTo>
                      <a:pt x="7826" y="905"/>
                    </a:lnTo>
                    <a:lnTo>
                      <a:pt x="7591" y="253"/>
                    </a:lnTo>
                    <a:lnTo>
                      <a:pt x="7865" y="868"/>
                    </a:lnTo>
                    <a:lnTo>
                      <a:pt x="7865" y="1049"/>
                    </a:lnTo>
                    <a:lnTo>
                      <a:pt x="7904" y="1230"/>
                    </a:lnTo>
                    <a:lnTo>
                      <a:pt x="7904" y="1339"/>
                    </a:lnTo>
                    <a:lnTo>
                      <a:pt x="7943" y="1483"/>
                    </a:lnTo>
                    <a:lnTo>
                      <a:pt x="7983" y="1592"/>
                    </a:lnTo>
                    <a:lnTo>
                      <a:pt x="8061" y="1701"/>
                    </a:lnTo>
                    <a:lnTo>
                      <a:pt x="8100" y="1809"/>
                    </a:lnTo>
                    <a:lnTo>
                      <a:pt x="8178" y="1918"/>
                    </a:lnTo>
                    <a:lnTo>
                      <a:pt x="7983" y="2062"/>
                    </a:lnTo>
                    <a:lnTo>
                      <a:pt x="7826" y="2207"/>
                    </a:lnTo>
                    <a:lnTo>
                      <a:pt x="7670" y="2279"/>
                    </a:lnTo>
                    <a:lnTo>
                      <a:pt x="7552" y="2316"/>
                    </a:lnTo>
                    <a:lnTo>
                      <a:pt x="7474" y="2352"/>
                    </a:lnTo>
                    <a:lnTo>
                      <a:pt x="7435" y="2424"/>
                    </a:lnTo>
                    <a:lnTo>
                      <a:pt x="7357" y="2533"/>
                    </a:lnTo>
                    <a:lnTo>
                      <a:pt x="7357" y="2605"/>
                    </a:lnTo>
                    <a:close/>
                    <a:moveTo>
                      <a:pt x="5713" y="1954"/>
                    </a:moveTo>
                    <a:lnTo>
                      <a:pt x="5635" y="2026"/>
                    </a:lnTo>
                    <a:lnTo>
                      <a:pt x="5557" y="2207"/>
                    </a:lnTo>
                    <a:lnTo>
                      <a:pt x="5361" y="2352"/>
                    </a:lnTo>
                    <a:lnTo>
                      <a:pt x="5243" y="2569"/>
                    </a:lnTo>
                    <a:lnTo>
                      <a:pt x="5048" y="2714"/>
                    </a:lnTo>
                    <a:lnTo>
                      <a:pt x="4970" y="2931"/>
                    </a:lnTo>
                    <a:lnTo>
                      <a:pt x="4891" y="3075"/>
                    </a:lnTo>
                    <a:lnTo>
                      <a:pt x="4891" y="3220"/>
                    </a:lnTo>
                    <a:lnTo>
                      <a:pt x="5048" y="3292"/>
                    </a:lnTo>
                    <a:lnTo>
                      <a:pt x="5243" y="3329"/>
                    </a:lnTo>
                    <a:lnTo>
                      <a:pt x="5400" y="3292"/>
                    </a:lnTo>
                    <a:lnTo>
                      <a:pt x="5635" y="3220"/>
                    </a:lnTo>
                    <a:lnTo>
                      <a:pt x="5830" y="3112"/>
                    </a:lnTo>
                    <a:lnTo>
                      <a:pt x="6065" y="3039"/>
                    </a:lnTo>
                    <a:lnTo>
                      <a:pt x="6300" y="2931"/>
                    </a:lnTo>
                    <a:lnTo>
                      <a:pt x="6417" y="2822"/>
                    </a:lnTo>
                    <a:lnTo>
                      <a:pt x="6574" y="2750"/>
                    </a:lnTo>
                    <a:lnTo>
                      <a:pt x="6691" y="2714"/>
                    </a:lnTo>
                    <a:lnTo>
                      <a:pt x="6848" y="2641"/>
                    </a:lnTo>
                    <a:lnTo>
                      <a:pt x="6887" y="2641"/>
                    </a:lnTo>
                    <a:lnTo>
                      <a:pt x="6887" y="2605"/>
                    </a:lnTo>
                    <a:lnTo>
                      <a:pt x="6730" y="2605"/>
                    </a:lnTo>
                    <a:lnTo>
                      <a:pt x="6574" y="2641"/>
                    </a:lnTo>
                    <a:lnTo>
                      <a:pt x="6457" y="2677"/>
                    </a:lnTo>
                    <a:lnTo>
                      <a:pt x="6339" y="2677"/>
                    </a:lnTo>
                    <a:lnTo>
                      <a:pt x="6143" y="2750"/>
                    </a:lnTo>
                    <a:lnTo>
                      <a:pt x="5830" y="2822"/>
                    </a:lnTo>
                    <a:lnTo>
                      <a:pt x="5713" y="2931"/>
                    </a:lnTo>
                    <a:lnTo>
                      <a:pt x="5557" y="2931"/>
                    </a:lnTo>
                    <a:lnTo>
                      <a:pt x="5517" y="2894"/>
                    </a:lnTo>
                    <a:lnTo>
                      <a:pt x="5517" y="2714"/>
                    </a:lnTo>
                    <a:lnTo>
                      <a:pt x="5596" y="2533"/>
                    </a:lnTo>
                    <a:lnTo>
                      <a:pt x="5713" y="2316"/>
                    </a:lnTo>
                    <a:lnTo>
                      <a:pt x="5791" y="2098"/>
                    </a:lnTo>
                    <a:lnTo>
                      <a:pt x="5791" y="1954"/>
                    </a:lnTo>
                    <a:lnTo>
                      <a:pt x="5713" y="1954"/>
                    </a:lnTo>
                    <a:close/>
                  </a:path>
                </a:pathLst>
              </a:custGeom>
              <a:solidFill>
                <a:srgbClr val="194C7F"/>
              </a:solidFill>
              <a:ln w="12700" cap="flat">
                <a:noFill/>
                <a:miter lim="400000"/>
              </a:ln>
              <a:effectLst/>
            </p:spPr>
            <p:txBody>
              <a:bodyPr wrap="square" lIns="45719" tIns="45719" rIns="45719" bIns="45719" numCol="1" anchor="t">
                <a:noAutofit/>
              </a:bodyPr>
              <a:lstStyle/>
              <a:p>
                <a:pPr/>
              </a:p>
            </p:txBody>
          </p:sp>
          <p:sp>
            <p:nvSpPr>
              <p:cNvPr id="586" name="形状"/>
              <p:cNvSpPr/>
              <p:nvPr/>
            </p:nvSpPr>
            <p:spPr>
              <a:xfrm flipH="1">
                <a:off x="0" y="19235"/>
                <a:ext cx="429794" cy="1501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00" y="16869"/>
                    </a:moveTo>
                    <a:lnTo>
                      <a:pt x="16412" y="16334"/>
                    </a:lnTo>
                    <a:lnTo>
                      <a:pt x="16024" y="15709"/>
                    </a:lnTo>
                    <a:lnTo>
                      <a:pt x="15635" y="15352"/>
                    </a:lnTo>
                    <a:lnTo>
                      <a:pt x="15212" y="14817"/>
                    </a:lnTo>
                    <a:lnTo>
                      <a:pt x="14753" y="14460"/>
                    </a:lnTo>
                    <a:lnTo>
                      <a:pt x="14329" y="14013"/>
                    </a:lnTo>
                    <a:lnTo>
                      <a:pt x="13906" y="13745"/>
                    </a:lnTo>
                    <a:lnTo>
                      <a:pt x="13482" y="13388"/>
                    </a:lnTo>
                    <a:lnTo>
                      <a:pt x="13553" y="13210"/>
                    </a:lnTo>
                    <a:lnTo>
                      <a:pt x="13624" y="12942"/>
                    </a:lnTo>
                    <a:lnTo>
                      <a:pt x="13941" y="12407"/>
                    </a:lnTo>
                    <a:lnTo>
                      <a:pt x="14012" y="12317"/>
                    </a:lnTo>
                    <a:lnTo>
                      <a:pt x="14082" y="12139"/>
                    </a:lnTo>
                    <a:lnTo>
                      <a:pt x="14224" y="12139"/>
                    </a:lnTo>
                    <a:lnTo>
                      <a:pt x="14753" y="11246"/>
                    </a:lnTo>
                    <a:lnTo>
                      <a:pt x="15353" y="10175"/>
                    </a:lnTo>
                    <a:lnTo>
                      <a:pt x="15918" y="8747"/>
                    </a:lnTo>
                    <a:lnTo>
                      <a:pt x="16447" y="7319"/>
                    </a:lnTo>
                    <a:lnTo>
                      <a:pt x="16941" y="5802"/>
                    </a:lnTo>
                    <a:lnTo>
                      <a:pt x="17365" y="3927"/>
                    </a:lnTo>
                    <a:lnTo>
                      <a:pt x="17576" y="3035"/>
                    </a:lnTo>
                    <a:lnTo>
                      <a:pt x="17929" y="1250"/>
                    </a:lnTo>
                    <a:lnTo>
                      <a:pt x="18035" y="357"/>
                    </a:lnTo>
                    <a:lnTo>
                      <a:pt x="18212" y="1071"/>
                    </a:lnTo>
                    <a:lnTo>
                      <a:pt x="18388" y="1964"/>
                    </a:lnTo>
                    <a:lnTo>
                      <a:pt x="18671" y="3749"/>
                    </a:lnTo>
                    <a:lnTo>
                      <a:pt x="18741" y="4641"/>
                    </a:lnTo>
                    <a:lnTo>
                      <a:pt x="18776" y="5445"/>
                    </a:lnTo>
                    <a:lnTo>
                      <a:pt x="18812" y="6069"/>
                    </a:lnTo>
                    <a:lnTo>
                      <a:pt x="18776" y="6337"/>
                    </a:lnTo>
                    <a:lnTo>
                      <a:pt x="18776" y="6426"/>
                    </a:lnTo>
                    <a:lnTo>
                      <a:pt x="18741" y="6694"/>
                    </a:lnTo>
                    <a:lnTo>
                      <a:pt x="18635" y="6962"/>
                    </a:lnTo>
                    <a:lnTo>
                      <a:pt x="18600" y="7140"/>
                    </a:lnTo>
                    <a:lnTo>
                      <a:pt x="18529" y="7319"/>
                    </a:lnTo>
                    <a:lnTo>
                      <a:pt x="18494" y="7587"/>
                    </a:lnTo>
                    <a:lnTo>
                      <a:pt x="18741" y="7230"/>
                    </a:lnTo>
                    <a:lnTo>
                      <a:pt x="18953" y="6962"/>
                    </a:lnTo>
                    <a:lnTo>
                      <a:pt x="19129" y="6783"/>
                    </a:lnTo>
                    <a:lnTo>
                      <a:pt x="19341" y="6426"/>
                    </a:lnTo>
                    <a:lnTo>
                      <a:pt x="19553" y="6159"/>
                    </a:lnTo>
                    <a:lnTo>
                      <a:pt x="19800" y="5802"/>
                    </a:lnTo>
                    <a:lnTo>
                      <a:pt x="20118" y="5355"/>
                    </a:lnTo>
                    <a:lnTo>
                      <a:pt x="20471" y="4820"/>
                    </a:lnTo>
                    <a:lnTo>
                      <a:pt x="20647" y="5266"/>
                    </a:lnTo>
                    <a:lnTo>
                      <a:pt x="20753" y="5623"/>
                    </a:lnTo>
                    <a:lnTo>
                      <a:pt x="20894" y="5980"/>
                    </a:lnTo>
                    <a:lnTo>
                      <a:pt x="21071" y="6337"/>
                    </a:lnTo>
                    <a:lnTo>
                      <a:pt x="21176" y="6694"/>
                    </a:lnTo>
                    <a:lnTo>
                      <a:pt x="21353" y="6962"/>
                    </a:lnTo>
                    <a:lnTo>
                      <a:pt x="21494" y="7319"/>
                    </a:lnTo>
                    <a:lnTo>
                      <a:pt x="21600" y="7765"/>
                    </a:lnTo>
                    <a:lnTo>
                      <a:pt x="21388" y="8212"/>
                    </a:lnTo>
                    <a:lnTo>
                      <a:pt x="21106" y="8658"/>
                    </a:lnTo>
                    <a:lnTo>
                      <a:pt x="20471" y="9372"/>
                    </a:lnTo>
                    <a:lnTo>
                      <a:pt x="20188" y="9640"/>
                    </a:lnTo>
                    <a:lnTo>
                      <a:pt x="19871" y="9729"/>
                    </a:lnTo>
                    <a:lnTo>
                      <a:pt x="19624" y="9907"/>
                    </a:lnTo>
                    <a:lnTo>
                      <a:pt x="19376" y="9907"/>
                    </a:lnTo>
                    <a:lnTo>
                      <a:pt x="19165" y="10889"/>
                    </a:lnTo>
                    <a:lnTo>
                      <a:pt x="18882" y="11960"/>
                    </a:lnTo>
                    <a:lnTo>
                      <a:pt x="18671" y="12853"/>
                    </a:lnTo>
                    <a:lnTo>
                      <a:pt x="18035" y="14638"/>
                    </a:lnTo>
                    <a:lnTo>
                      <a:pt x="17682" y="15441"/>
                    </a:lnTo>
                    <a:lnTo>
                      <a:pt x="17294" y="16066"/>
                    </a:lnTo>
                    <a:lnTo>
                      <a:pt x="16800" y="16869"/>
                    </a:lnTo>
                    <a:close/>
                    <a:moveTo>
                      <a:pt x="17365" y="1964"/>
                    </a:moveTo>
                    <a:lnTo>
                      <a:pt x="17365" y="2053"/>
                    </a:lnTo>
                    <a:lnTo>
                      <a:pt x="17329" y="2231"/>
                    </a:lnTo>
                    <a:lnTo>
                      <a:pt x="17294" y="2588"/>
                    </a:lnTo>
                    <a:lnTo>
                      <a:pt x="17294" y="2856"/>
                    </a:lnTo>
                    <a:lnTo>
                      <a:pt x="17259" y="3213"/>
                    </a:lnTo>
                    <a:lnTo>
                      <a:pt x="17188" y="3481"/>
                    </a:lnTo>
                    <a:lnTo>
                      <a:pt x="17188" y="3660"/>
                    </a:lnTo>
                    <a:lnTo>
                      <a:pt x="17153" y="3660"/>
                    </a:lnTo>
                    <a:lnTo>
                      <a:pt x="16588" y="4552"/>
                    </a:lnTo>
                    <a:lnTo>
                      <a:pt x="15953" y="5623"/>
                    </a:lnTo>
                    <a:lnTo>
                      <a:pt x="15388" y="6873"/>
                    </a:lnTo>
                    <a:lnTo>
                      <a:pt x="14788" y="8033"/>
                    </a:lnTo>
                    <a:lnTo>
                      <a:pt x="14259" y="9461"/>
                    </a:lnTo>
                    <a:lnTo>
                      <a:pt x="13659" y="10621"/>
                    </a:lnTo>
                    <a:lnTo>
                      <a:pt x="13094" y="11960"/>
                    </a:lnTo>
                    <a:lnTo>
                      <a:pt x="12565" y="13031"/>
                    </a:lnTo>
                    <a:lnTo>
                      <a:pt x="12212" y="12942"/>
                    </a:lnTo>
                    <a:lnTo>
                      <a:pt x="11859" y="12764"/>
                    </a:lnTo>
                    <a:lnTo>
                      <a:pt x="11153" y="12228"/>
                    </a:lnTo>
                    <a:lnTo>
                      <a:pt x="10765" y="11960"/>
                    </a:lnTo>
                    <a:lnTo>
                      <a:pt x="10412" y="11603"/>
                    </a:lnTo>
                    <a:lnTo>
                      <a:pt x="9988" y="11425"/>
                    </a:lnTo>
                    <a:lnTo>
                      <a:pt x="9600" y="11425"/>
                    </a:lnTo>
                    <a:lnTo>
                      <a:pt x="9776" y="10889"/>
                    </a:lnTo>
                    <a:lnTo>
                      <a:pt x="9918" y="10532"/>
                    </a:lnTo>
                    <a:lnTo>
                      <a:pt x="10129" y="10264"/>
                    </a:lnTo>
                    <a:lnTo>
                      <a:pt x="10306" y="9997"/>
                    </a:lnTo>
                    <a:lnTo>
                      <a:pt x="10694" y="9729"/>
                    </a:lnTo>
                    <a:lnTo>
                      <a:pt x="11118" y="9550"/>
                    </a:lnTo>
                    <a:lnTo>
                      <a:pt x="11894" y="9372"/>
                    </a:lnTo>
                    <a:lnTo>
                      <a:pt x="12318" y="9015"/>
                    </a:lnTo>
                    <a:lnTo>
                      <a:pt x="12706" y="8658"/>
                    </a:lnTo>
                    <a:lnTo>
                      <a:pt x="12918" y="8301"/>
                    </a:lnTo>
                    <a:lnTo>
                      <a:pt x="13165" y="7855"/>
                    </a:lnTo>
                    <a:lnTo>
                      <a:pt x="13341" y="7230"/>
                    </a:lnTo>
                    <a:lnTo>
                      <a:pt x="13588" y="6694"/>
                    </a:lnTo>
                    <a:lnTo>
                      <a:pt x="13765" y="6069"/>
                    </a:lnTo>
                    <a:lnTo>
                      <a:pt x="13976" y="5445"/>
                    </a:lnTo>
                    <a:lnTo>
                      <a:pt x="14224" y="4998"/>
                    </a:lnTo>
                    <a:lnTo>
                      <a:pt x="14400" y="4552"/>
                    </a:lnTo>
                    <a:lnTo>
                      <a:pt x="14718" y="4284"/>
                    </a:lnTo>
                    <a:lnTo>
                      <a:pt x="15000" y="3749"/>
                    </a:lnTo>
                    <a:lnTo>
                      <a:pt x="15318" y="3302"/>
                    </a:lnTo>
                    <a:lnTo>
                      <a:pt x="15635" y="2678"/>
                    </a:lnTo>
                    <a:lnTo>
                      <a:pt x="15953" y="1964"/>
                    </a:lnTo>
                    <a:lnTo>
                      <a:pt x="16235" y="1250"/>
                    </a:lnTo>
                    <a:lnTo>
                      <a:pt x="16482" y="714"/>
                    </a:lnTo>
                    <a:lnTo>
                      <a:pt x="16729" y="0"/>
                    </a:lnTo>
                    <a:lnTo>
                      <a:pt x="16835" y="268"/>
                    </a:lnTo>
                    <a:lnTo>
                      <a:pt x="16941" y="446"/>
                    </a:lnTo>
                    <a:lnTo>
                      <a:pt x="17047" y="803"/>
                    </a:lnTo>
                    <a:lnTo>
                      <a:pt x="17118" y="1071"/>
                    </a:lnTo>
                    <a:lnTo>
                      <a:pt x="17188" y="1250"/>
                    </a:lnTo>
                    <a:lnTo>
                      <a:pt x="17294" y="1607"/>
                    </a:lnTo>
                    <a:lnTo>
                      <a:pt x="17365" y="1964"/>
                    </a:lnTo>
                    <a:close/>
                    <a:moveTo>
                      <a:pt x="10624" y="8479"/>
                    </a:moveTo>
                    <a:lnTo>
                      <a:pt x="10412" y="8569"/>
                    </a:lnTo>
                    <a:lnTo>
                      <a:pt x="10200" y="8747"/>
                    </a:lnTo>
                    <a:lnTo>
                      <a:pt x="10024" y="9015"/>
                    </a:lnTo>
                    <a:lnTo>
                      <a:pt x="9882" y="9372"/>
                    </a:lnTo>
                    <a:lnTo>
                      <a:pt x="9671" y="9729"/>
                    </a:lnTo>
                    <a:lnTo>
                      <a:pt x="9388" y="10621"/>
                    </a:lnTo>
                    <a:lnTo>
                      <a:pt x="9176" y="11246"/>
                    </a:lnTo>
                    <a:lnTo>
                      <a:pt x="9106" y="11157"/>
                    </a:lnTo>
                    <a:lnTo>
                      <a:pt x="8965" y="11068"/>
                    </a:lnTo>
                    <a:lnTo>
                      <a:pt x="8753" y="10711"/>
                    </a:lnTo>
                    <a:lnTo>
                      <a:pt x="8576" y="10621"/>
                    </a:lnTo>
                    <a:lnTo>
                      <a:pt x="8471" y="10532"/>
                    </a:lnTo>
                    <a:lnTo>
                      <a:pt x="8259" y="10532"/>
                    </a:lnTo>
                    <a:lnTo>
                      <a:pt x="8435" y="9997"/>
                    </a:lnTo>
                    <a:lnTo>
                      <a:pt x="8718" y="9729"/>
                    </a:lnTo>
                    <a:lnTo>
                      <a:pt x="8965" y="9372"/>
                    </a:lnTo>
                    <a:lnTo>
                      <a:pt x="9318" y="9015"/>
                    </a:lnTo>
                    <a:lnTo>
                      <a:pt x="9635" y="8747"/>
                    </a:lnTo>
                    <a:lnTo>
                      <a:pt x="9988" y="8569"/>
                    </a:lnTo>
                    <a:lnTo>
                      <a:pt x="10341" y="8479"/>
                    </a:lnTo>
                    <a:lnTo>
                      <a:pt x="10624" y="8479"/>
                    </a:lnTo>
                    <a:close/>
                    <a:moveTo>
                      <a:pt x="8047" y="19636"/>
                    </a:moveTo>
                    <a:lnTo>
                      <a:pt x="8188" y="19190"/>
                    </a:lnTo>
                    <a:lnTo>
                      <a:pt x="8400" y="18833"/>
                    </a:lnTo>
                    <a:lnTo>
                      <a:pt x="8612" y="18387"/>
                    </a:lnTo>
                    <a:lnTo>
                      <a:pt x="8824" y="18030"/>
                    </a:lnTo>
                    <a:lnTo>
                      <a:pt x="9000" y="17673"/>
                    </a:lnTo>
                    <a:lnTo>
                      <a:pt x="9212" y="17226"/>
                    </a:lnTo>
                    <a:lnTo>
                      <a:pt x="9318" y="16780"/>
                    </a:lnTo>
                    <a:lnTo>
                      <a:pt x="9424" y="16245"/>
                    </a:lnTo>
                    <a:lnTo>
                      <a:pt x="9988" y="16334"/>
                    </a:lnTo>
                    <a:lnTo>
                      <a:pt x="10588" y="16423"/>
                    </a:lnTo>
                    <a:lnTo>
                      <a:pt x="11153" y="16691"/>
                    </a:lnTo>
                    <a:lnTo>
                      <a:pt x="11647" y="17137"/>
                    </a:lnTo>
                    <a:lnTo>
                      <a:pt x="12212" y="17494"/>
                    </a:lnTo>
                    <a:lnTo>
                      <a:pt x="12706" y="18119"/>
                    </a:lnTo>
                    <a:lnTo>
                      <a:pt x="13271" y="18655"/>
                    </a:lnTo>
                    <a:lnTo>
                      <a:pt x="13835" y="19279"/>
                    </a:lnTo>
                    <a:lnTo>
                      <a:pt x="14012" y="19458"/>
                    </a:lnTo>
                    <a:lnTo>
                      <a:pt x="14259" y="19726"/>
                    </a:lnTo>
                    <a:lnTo>
                      <a:pt x="14435" y="19904"/>
                    </a:lnTo>
                    <a:lnTo>
                      <a:pt x="14682" y="20083"/>
                    </a:lnTo>
                    <a:lnTo>
                      <a:pt x="14894" y="20350"/>
                    </a:lnTo>
                    <a:lnTo>
                      <a:pt x="15071" y="20707"/>
                    </a:lnTo>
                    <a:lnTo>
                      <a:pt x="15282" y="21064"/>
                    </a:lnTo>
                    <a:lnTo>
                      <a:pt x="15459" y="21600"/>
                    </a:lnTo>
                    <a:lnTo>
                      <a:pt x="15318" y="21154"/>
                    </a:lnTo>
                    <a:lnTo>
                      <a:pt x="15141" y="20797"/>
                    </a:lnTo>
                    <a:lnTo>
                      <a:pt x="15000" y="20350"/>
                    </a:lnTo>
                    <a:lnTo>
                      <a:pt x="14859" y="20083"/>
                    </a:lnTo>
                    <a:lnTo>
                      <a:pt x="14682" y="19726"/>
                    </a:lnTo>
                    <a:lnTo>
                      <a:pt x="14541" y="19369"/>
                    </a:lnTo>
                    <a:lnTo>
                      <a:pt x="14365" y="19101"/>
                    </a:lnTo>
                    <a:lnTo>
                      <a:pt x="14224" y="18922"/>
                    </a:lnTo>
                    <a:lnTo>
                      <a:pt x="14224" y="18476"/>
                    </a:lnTo>
                    <a:lnTo>
                      <a:pt x="14365" y="17762"/>
                    </a:lnTo>
                    <a:lnTo>
                      <a:pt x="14365" y="17583"/>
                    </a:lnTo>
                    <a:lnTo>
                      <a:pt x="14400" y="17494"/>
                    </a:lnTo>
                    <a:lnTo>
                      <a:pt x="14224" y="17137"/>
                    </a:lnTo>
                    <a:lnTo>
                      <a:pt x="13976" y="16780"/>
                    </a:lnTo>
                    <a:lnTo>
                      <a:pt x="13729" y="16512"/>
                    </a:lnTo>
                    <a:lnTo>
                      <a:pt x="13482" y="16334"/>
                    </a:lnTo>
                    <a:lnTo>
                      <a:pt x="13200" y="16245"/>
                    </a:lnTo>
                    <a:lnTo>
                      <a:pt x="12953" y="16066"/>
                    </a:lnTo>
                    <a:lnTo>
                      <a:pt x="12671" y="15977"/>
                    </a:lnTo>
                    <a:lnTo>
                      <a:pt x="12141" y="15977"/>
                    </a:lnTo>
                    <a:lnTo>
                      <a:pt x="11788" y="15888"/>
                    </a:lnTo>
                    <a:lnTo>
                      <a:pt x="11365" y="15709"/>
                    </a:lnTo>
                    <a:lnTo>
                      <a:pt x="10906" y="15531"/>
                    </a:lnTo>
                    <a:lnTo>
                      <a:pt x="10482" y="15441"/>
                    </a:lnTo>
                    <a:lnTo>
                      <a:pt x="9741" y="15441"/>
                    </a:lnTo>
                    <a:lnTo>
                      <a:pt x="9494" y="15620"/>
                    </a:lnTo>
                    <a:lnTo>
                      <a:pt x="9494" y="14192"/>
                    </a:lnTo>
                    <a:lnTo>
                      <a:pt x="9424" y="13299"/>
                    </a:lnTo>
                    <a:lnTo>
                      <a:pt x="9318" y="12942"/>
                    </a:lnTo>
                    <a:lnTo>
                      <a:pt x="9212" y="12496"/>
                    </a:lnTo>
                    <a:lnTo>
                      <a:pt x="9000" y="12139"/>
                    </a:lnTo>
                    <a:lnTo>
                      <a:pt x="8788" y="11603"/>
                    </a:lnTo>
                    <a:lnTo>
                      <a:pt x="8929" y="12942"/>
                    </a:lnTo>
                    <a:lnTo>
                      <a:pt x="8965" y="14013"/>
                    </a:lnTo>
                    <a:lnTo>
                      <a:pt x="8965" y="14995"/>
                    </a:lnTo>
                    <a:lnTo>
                      <a:pt x="8753" y="16780"/>
                    </a:lnTo>
                    <a:lnTo>
                      <a:pt x="8541" y="17673"/>
                    </a:lnTo>
                    <a:lnTo>
                      <a:pt x="8294" y="18565"/>
                    </a:lnTo>
                    <a:lnTo>
                      <a:pt x="8047" y="19636"/>
                    </a:lnTo>
                    <a:close/>
                    <a:moveTo>
                      <a:pt x="7024" y="19012"/>
                    </a:moveTo>
                    <a:lnTo>
                      <a:pt x="7094" y="18833"/>
                    </a:lnTo>
                    <a:lnTo>
                      <a:pt x="7165" y="18565"/>
                    </a:lnTo>
                    <a:lnTo>
                      <a:pt x="7271" y="18387"/>
                    </a:lnTo>
                    <a:lnTo>
                      <a:pt x="7412" y="18208"/>
                    </a:lnTo>
                    <a:lnTo>
                      <a:pt x="7482" y="18030"/>
                    </a:lnTo>
                    <a:lnTo>
                      <a:pt x="7553" y="17673"/>
                    </a:lnTo>
                    <a:lnTo>
                      <a:pt x="7694" y="17316"/>
                    </a:lnTo>
                    <a:lnTo>
                      <a:pt x="7553" y="17048"/>
                    </a:lnTo>
                    <a:lnTo>
                      <a:pt x="7447" y="16691"/>
                    </a:lnTo>
                    <a:lnTo>
                      <a:pt x="7271" y="16423"/>
                    </a:lnTo>
                    <a:lnTo>
                      <a:pt x="7165" y="16245"/>
                    </a:lnTo>
                    <a:lnTo>
                      <a:pt x="7059" y="15977"/>
                    </a:lnTo>
                    <a:lnTo>
                      <a:pt x="6882" y="15798"/>
                    </a:lnTo>
                    <a:lnTo>
                      <a:pt x="6776" y="15620"/>
                    </a:lnTo>
                    <a:lnTo>
                      <a:pt x="6600" y="15531"/>
                    </a:lnTo>
                    <a:lnTo>
                      <a:pt x="6388" y="15084"/>
                    </a:lnTo>
                    <a:lnTo>
                      <a:pt x="6106" y="14727"/>
                    </a:lnTo>
                    <a:lnTo>
                      <a:pt x="5859" y="14192"/>
                    </a:lnTo>
                    <a:lnTo>
                      <a:pt x="5576" y="13745"/>
                    </a:lnTo>
                    <a:lnTo>
                      <a:pt x="5365" y="13121"/>
                    </a:lnTo>
                    <a:lnTo>
                      <a:pt x="5082" y="12585"/>
                    </a:lnTo>
                    <a:lnTo>
                      <a:pt x="4835" y="12139"/>
                    </a:lnTo>
                    <a:lnTo>
                      <a:pt x="4553" y="11693"/>
                    </a:lnTo>
                    <a:lnTo>
                      <a:pt x="4235" y="11336"/>
                    </a:lnTo>
                    <a:lnTo>
                      <a:pt x="3953" y="11068"/>
                    </a:lnTo>
                    <a:lnTo>
                      <a:pt x="3635" y="10711"/>
                    </a:lnTo>
                    <a:lnTo>
                      <a:pt x="3318" y="10443"/>
                    </a:lnTo>
                    <a:lnTo>
                      <a:pt x="2965" y="10264"/>
                    </a:lnTo>
                    <a:lnTo>
                      <a:pt x="2612" y="9997"/>
                    </a:lnTo>
                    <a:lnTo>
                      <a:pt x="2294" y="9907"/>
                    </a:lnTo>
                    <a:lnTo>
                      <a:pt x="1941" y="9729"/>
                    </a:lnTo>
                    <a:lnTo>
                      <a:pt x="1553" y="9729"/>
                    </a:lnTo>
                    <a:lnTo>
                      <a:pt x="1271" y="9907"/>
                    </a:lnTo>
                    <a:lnTo>
                      <a:pt x="1129" y="10175"/>
                    </a:lnTo>
                    <a:lnTo>
                      <a:pt x="1024" y="10264"/>
                    </a:lnTo>
                    <a:lnTo>
                      <a:pt x="918" y="10443"/>
                    </a:lnTo>
                    <a:lnTo>
                      <a:pt x="918" y="9907"/>
                    </a:lnTo>
                    <a:lnTo>
                      <a:pt x="953" y="9729"/>
                    </a:lnTo>
                    <a:lnTo>
                      <a:pt x="953" y="9283"/>
                    </a:lnTo>
                    <a:lnTo>
                      <a:pt x="988" y="9015"/>
                    </a:lnTo>
                    <a:lnTo>
                      <a:pt x="1059" y="8658"/>
                    </a:lnTo>
                    <a:lnTo>
                      <a:pt x="1165" y="8747"/>
                    </a:lnTo>
                    <a:lnTo>
                      <a:pt x="1376" y="8747"/>
                    </a:lnTo>
                    <a:lnTo>
                      <a:pt x="1482" y="8836"/>
                    </a:lnTo>
                    <a:lnTo>
                      <a:pt x="1588" y="8836"/>
                    </a:lnTo>
                    <a:lnTo>
                      <a:pt x="1694" y="8926"/>
                    </a:lnTo>
                    <a:lnTo>
                      <a:pt x="1906" y="8926"/>
                    </a:lnTo>
                    <a:lnTo>
                      <a:pt x="1624" y="8747"/>
                    </a:lnTo>
                    <a:lnTo>
                      <a:pt x="1412" y="8658"/>
                    </a:lnTo>
                    <a:lnTo>
                      <a:pt x="1165" y="8658"/>
                    </a:lnTo>
                    <a:lnTo>
                      <a:pt x="953" y="8569"/>
                    </a:lnTo>
                    <a:lnTo>
                      <a:pt x="529" y="8747"/>
                    </a:lnTo>
                    <a:lnTo>
                      <a:pt x="247" y="9015"/>
                    </a:lnTo>
                    <a:lnTo>
                      <a:pt x="0" y="9461"/>
                    </a:lnTo>
                    <a:lnTo>
                      <a:pt x="71" y="9640"/>
                    </a:lnTo>
                    <a:lnTo>
                      <a:pt x="212" y="9729"/>
                    </a:lnTo>
                    <a:lnTo>
                      <a:pt x="318" y="9907"/>
                    </a:lnTo>
                    <a:lnTo>
                      <a:pt x="459" y="10175"/>
                    </a:lnTo>
                    <a:lnTo>
                      <a:pt x="600" y="10264"/>
                    </a:lnTo>
                    <a:lnTo>
                      <a:pt x="812" y="10443"/>
                    </a:lnTo>
                    <a:lnTo>
                      <a:pt x="918" y="10443"/>
                    </a:lnTo>
                    <a:lnTo>
                      <a:pt x="1271" y="10175"/>
                    </a:lnTo>
                    <a:lnTo>
                      <a:pt x="1588" y="9997"/>
                    </a:lnTo>
                    <a:lnTo>
                      <a:pt x="1906" y="9907"/>
                    </a:lnTo>
                    <a:lnTo>
                      <a:pt x="2188" y="9997"/>
                    </a:lnTo>
                    <a:lnTo>
                      <a:pt x="2506" y="10175"/>
                    </a:lnTo>
                    <a:lnTo>
                      <a:pt x="2788" y="10354"/>
                    </a:lnTo>
                    <a:lnTo>
                      <a:pt x="3106" y="10532"/>
                    </a:lnTo>
                    <a:lnTo>
                      <a:pt x="3459" y="10800"/>
                    </a:lnTo>
                    <a:lnTo>
                      <a:pt x="3776" y="11068"/>
                    </a:lnTo>
                    <a:lnTo>
                      <a:pt x="4059" y="11246"/>
                    </a:lnTo>
                    <a:lnTo>
                      <a:pt x="4341" y="11514"/>
                    </a:lnTo>
                    <a:lnTo>
                      <a:pt x="4765" y="12228"/>
                    </a:lnTo>
                    <a:lnTo>
                      <a:pt x="4976" y="12496"/>
                    </a:lnTo>
                    <a:lnTo>
                      <a:pt x="5153" y="13031"/>
                    </a:lnTo>
                    <a:lnTo>
                      <a:pt x="5365" y="13388"/>
                    </a:lnTo>
                    <a:lnTo>
                      <a:pt x="5506" y="13745"/>
                    </a:lnTo>
                    <a:lnTo>
                      <a:pt x="5682" y="14102"/>
                    </a:lnTo>
                    <a:lnTo>
                      <a:pt x="5788" y="14638"/>
                    </a:lnTo>
                    <a:lnTo>
                      <a:pt x="5929" y="15174"/>
                    </a:lnTo>
                    <a:lnTo>
                      <a:pt x="6106" y="15798"/>
                    </a:lnTo>
                    <a:lnTo>
                      <a:pt x="6212" y="16423"/>
                    </a:lnTo>
                    <a:lnTo>
                      <a:pt x="6388" y="16869"/>
                    </a:lnTo>
                    <a:lnTo>
                      <a:pt x="6494" y="17316"/>
                    </a:lnTo>
                    <a:lnTo>
                      <a:pt x="6529" y="17494"/>
                    </a:lnTo>
                    <a:lnTo>
                      <a:pt x="6706" y="17940"/>
                    </a:lnTo>
                    <a:lnTo>
                      <a:pt x="6741" y="18208"/>
                    </a:lnTo>
                    <a:lnTo>
                      <a:pt x="6882" y="18565"/>
                    </a:lnTo>
                    <a:lnTo>
                      <a:pt x="6918" y="18833"/>
                    </a:lnTo>
                    <a:lnTo>
                      <a:pt x="7024" y="19012"/>
                    </a:lnTo>
                    <a:close/>
                  </a:path>
                </a:pathLst>
              </a:custGeom>
              <a:solidFill>
                <a:srgbClr val="194C7F"/>
              </a:solidFill>
              <a:ln w="12700" cap="flat">
                <a:noFill/>
                <a:miter lim="400000"/>
              </a:ln>
              <a:effectLst/>
            </p:spPr>
            <p:txBody>
              <a:bodyPr wrap="square" lIns="45719" tIns="45719" rIns="45719" bIns="45719" numCol="1" anchor="t">
                <a:noAutofit/>
              </a:bodyPr>
              <a:lstStyle/>
              <a:p>
                <a:pPr/>
              </a:p>
            </p:txBody>
          </p:sp>
          <p:sp>
            <p:nvSpPr>
              <p:cNvPr id="587" name="形状"/>
              <p:cNvSpPr/>
              <p:nvPr/>
            </p:nvSpPr>
            <p:spPr>
              <a:xfrm flipH="1">
                <a:off x="245094" y="106103"/>
                <a:ext cx="275996" cy="215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57" y="621"/>
                    </a:moveTo>
                    <a:lnTo>
                      <a:pt x="11157" y="1117"/>
                    </a:lnTo>
                    <a:lnTo>
                      <a:pt x="11212" y="1614"/>
                    </a:lnTo>
                    <a:lnTo>
                      <a:pt x="11267" y="2172"/>
                    </a:lnTo>
                    <a:lnTo>
                      <a:pt x="11322" y="2669"/>
                    </a:lnTo>
                    <a:lnTo>
                      <a:pt x="11377" y="3228"/>
                    </a:lnTo>
                    <a:lnTo>
                      <a:pt x="11487" y="3786"/>
                    </a:lnTo>
                    <a:lnTo>
                      <a:pt x="11597" y="4159"/>
                    </a:lnTo>
                    <a:lnTo>
                      <a:pt x="11707" y="4593"/>
                    </a:lnTo>
                    <a:lnTo>
                      <a:pt x="11872" y="4966"/>
                    </a:lnTo>
                    <a:lnTo>
                      <a:pt x="12256" y="5400"/>
                    </a:lnTo>
                    <a:lnTo>
                      <a:pt x="12366" y="5648"/>
                    </a:lnTo>
                    <a:lnTo>
                      <a:pt x="12476" y="5772"/>
                    </a:lnTo>
                    <a:lnTo>
                      <a:pt x="12476" y="5710"/>
                    </a:lnTo>
                    <a:lnTo>
                      <a:pt x="12366" y="5586"/>
                    </a:lnTo>
                    <a:lnTo>
                      <a:pt x="12092" y="5028"/>
                    </a:lnTo>
                    <a:lnTo>
                      <a:pt x="11927" y="4407"/>
                    </a:lnTo>
                    <a:lnTo>
                      <a:pt x="11872" y="3786"/>
                    </a:lnTo>
                    <a:lnTo>
                      <a:pt x="11762" y="3041"/>
                    </a:lnTo>
                    <a:lnTo>
                      <a:pt x="11707" y="2359"/>
                    </a:lnTo>
                    <a:lnTo>
                      <a:pt x="11542" y="1676"/>
                    </a:lnTo>
                    <a:lnTo>
                      <a:pt x="11377" y="1117"/>
                    </a:lnTo>
                    <a:lnTo>
                      <a:pt x="11157" y="621"/>
                    </a:lnTo>
                    <a:close/>
                    <a:moveTo>
                      <a:pt x="8794" y="4717"/>
                    </a:moveTo>
                    <a:lnTo>
                      <a:pt x="8849" y="5090"/>
                    </a:lnTo>
                    <a:lnTo>
                      <a:pt x="8959" y="5586"/>
                    </a:lnTo>
                    <a:lnTo>
                      <a:pt x="9124" y="6083"/>
                    </a:lnTo>
                    <a:lnTo>
                      <a:pt x="9234" y="6641"/>
                    </a:lnTo>
                    <a:lnTo>
                      <a:pt x="9398" y="7200"/>
                    </a:lnTo>
                    <a:lnTo>
                      <a:pt x="9783" y="8069"/>
                    </a:lnTo>
                    <a:lnTo>
                      <a:pt x="9948" y="8193"/>
                    </a:lnTo>
                    <a:lnTo>
                      <a:pt x="10223" y="8193"/>
                    </a:lnTo>
                    <a:lnTo>
                      <a:pt x="10388" y="7883"/>
                    </a:lnTo>
                    <a:lnTo>
                      <a:pt x="10443" y="8069"/>
                    </a:lnTo>
                    <a:lnTo>
                      <a:pt x="10443" y="8193"/>
                    </a:lnTo>
                    <a:lnTo>
                      <a:pt x="10498" y="8317"/>
                    </a:lnTo>
                    <a:lnTo>
                      <a:pt x="10498" y="9310"/>
                    </a:lnTo>
                    <a:lnTo>
                      <a:pt x="10553" y="9248"/>
                    </a:lnTo>
                    <a:lnTo>
                      <a:pt x="10663" y="9186"/>
                    </a:lnTo>
                    <a:lnTo>
                      <a:pt x="10773" y="8938"/>
                    </a:lnTo>
                    <a:lnTo>
                      <a:pt x="10827" y="8876"/>
                    </a:lnTo>
                    <a:lnTo>
                      <a:pt x="10827" y="8752"/>
                    </a:lnTo>
                    <a:lnTo>
                      <a:pt x="10882" y="8690"/>
                    </a:lnTo>
                    <a:lnTo>
                      <a:pt x="10882" y="8503"/>
                    </a:lnTo>
                    <a:lnTo>
                      <a:pt x="11322" y="8503"/>
                    </a:lnTo>
                    <a:lnTo>
                      <a:pt x="11377" y="8690"/>
                    </a:lnTo>
                    <a:lnTo>
                      <a:pt x="11432" y="8814"/>
                    </a:lnTo>
                    <a:lnTo>
                      <a:pt x="11432" y="8938"/>
                    </a:lnTo>
                    <a:lnTo>
                      <a:pt x="11487" y="9062"/>
                    </a:lnTo>
                    <a:lnTo>
                      <a:pt x="11542" y="9310"/>
                    </a:lnTo>
                    <a:lnTo>
                      <a:pt x="11542" y="9807"/>
                    </a:lnTo>
                    <a:lnTo>
                      <a:pt x="11927" y="10241"/>
                    </a:lnTo>
                    <a:lnTo>
                      <a:pt x="11927" y="9621"/>
                    </a:lnTo>
                    <a:lnTo>
                      <a:pt x="11982" y="9372"/>
                    </a:lnTo>
                    <a:lnTo>
                      <a:pt x="11982" y="8876"/>
                    </a:lnTo>
                    <a:lnTo>
                      <a:pt x="12037" y="8628"/>
                    </a:lnTo>
                    <a:lnTo>
                      <a:pt x="12037" y="8379"/>
                    </a:lnTo>
                    <a:lnTo>
                      <a:pt x="11157" y="7076"/>
                    </a:lnTo>
                    <a:lnTo>
                      <a:pt x="11157" y="7138"/>
                    </a:lnTo>
                    <a:lnTo>
                      <a:pt x="11047" y="7200"/>
                    </a:lnTo>
                    <a:lnTo>
                      <a:pt x="11047" y="7386"/>
                    </a:lnTo>
                    <a:lnTo>
                      <a:pt x="10992" y="7448"/>
                    </a:lnTo>
                    <a:lnTo>
                      <a:pt x="10992" y="7572"/>
                    </a:lnTo>
                    <a:lnTo>
                      <a:pt x="10882" y="7448"/>
                    </a:lnTo>
                    <a:lnTo>
                      <a:pt x="10773" y="7386"/>
                    </a:lnTo>
                    <a:lnTo>
                      <a:pt x="10663" y="7138"/>
                    </a:lnTo>
                    <a:lnTo>
                      <a:pt x="10498" y="7076"/>
                    </a:lnTo>
                    <a:lnTo>
                      <a:pt x="10388" y="6952"/>
                    </a:lnTo>
                    <a:lnTo>
                      <a:pt x="10388" y="6083"/>
                    </a:lnTo>
                    <a:lnTo>
                      <a:pt x="10278" y="5834"/>
                    </a:lnTo>
                    <a:lnTo>
                      <a:pt x="10278" y="5897"/>
                    </a:lnTo>
                    <a:lnTo>
                      <a:pt x="10168" y="6021"/>
                    </a:lnTo>
                    <a:lnTo>
                      <a:pt x="10003" y="6083"/>
                    </a:lnTo>
                    <a:lnTo>
                      <a:pt x="9948" y="6207"/>
                    </a:lnTo>
                    <a:lnTo>
                      <a:pt x="9893" y="6269"/>
                    </a:lnTo>
                    <a:lnTo>
                      <a:pt x="9783" y="6331"/>
                    </a:lnTo>
                    <a:lnTo>
                      <a:pt x="9728" y="6331"/>
                    </a:lnTo>
                    <a:lnTo>
                      <a:pt x="9563" y="5959"/>
                    </a:lnTo>
                    <a:lnTo>
                      <a:pt x="9234" y="5586"/>
                    </a:lnTo>
                    <a:lnTo>
                      <a:pt x="9124" y="5338"/>
                    </a:lnTo>
                    <a:lnTo>
                      <a:pt x="8959" y="5152"/>
                    </a:lnTo>
                    <a:lnTo>
                      <a:pt x="8849" y="4966"/>
                    </a:lnTo>
                    <a:lnTo>
                      <a:pt x="8794" y="4717"/>
                    </a:lnTo>
                    <a:close/>
                    <a:moveTo>
                      <a:pt x="3298" y="2855"/>
                    </a:moveTo>
                    <a:lnTo>
                      <a:pt x="3353" y="2855"/>
                    </a:lnTo>
                    <a:lnTo>
                      <a:pt x="3408" y="2917"/>
                    </a:lnTo>
                    <a:lnTo>
                      <a:pt x="3573" y="3041"/>
                    </a:lnTo>
                    <a:lnTo>
                      <a:pt x="3737" y="3228"/>
                    </a:lnTo>
                    <a:lnTo>
                      <a:pt x="3847" y="3290"/>
                    </a:lnTo>
                    <a:lnTo>
                      <a:pt x="4012" y="3414"/>
                    </a:lnTo>
                    <a:lnTo>
                      <a:pt x="4067" y="3476"/>
                    </a:lnTo>
                    <a:lnTo>
                      <a:pt x="4177" y="3476"/>
                    </a:lnTo>
                    <a:lnTo>
                      <a:pt x="3957" y="4966"/>
                    </a:lnTo>
                    <a:lnTo>
                      <a:pt x="3792" y="5586"/>
                    </a:lnTo>
                    <a:lnTo>
                      <a:pt x="3518" y="6083"/>
                    </a:lnTo>
                    <a:lnTo>
                      <a:pt x="3353" y="6579"/>
                    </a:lnTo>
                    <a:lnTo>
                      <a:pt x="3188" y="6890"/>
                    </a:lnTo>
                    <a:lnTo>
                      <a:pt x="2968" y="7076"/>
                    </a:lnTo>
                    <a:lnTo>
                      <a:pt x="2913" y="7076"/>
                    </a:lnTo>
                    <a:lnTo>
                      <a:pt x="3078" y="6703"/>
                    </a:lnTo>
                    <a:lnTo>
                      <a:pt x="3298" y="6393"/>
                    </a:lnTo>
                    <a:lnTo>
                      <a:pt x="3463" y="5959"/>
                    </a:lnTo>
                    <a:lnTo>
                      <a:pt x="3573" y="5586"/>
                    </a:lnTo>
                    <a:lnTo>
                      <a:pt x="3792" y="5152"/>
                    </a:lnTo>
                    <a:lnTo>
                      <a:pt x="3902" y="4283"/>
                    </a:lnTo>
                    <a:lnTo>
                      <a:pt x="3957" y="3972"/>
                    </a:lnTo>
                    <a:lnTo>
                      <a:pt x="3902" y="4097"/>
                    </a:lnTo>
                    <a:lnTo>
                      <a:pt x="3792" y="4283"/>
                    </a:lnTo>
                    <a:lnTo>
                      <a:pt x="3737" y="4531"/>
                    </a:lnTo>
                    <a:lnTo>
                      <a:pt x="3573" y="4655"/>
                    </a:lnTo>
                    <a:lnTo>
                      <a:pt x="3408" y="4841"/>
                    </a:lnTo>
                    <a:lnTo>
                      <a:pt x="3298" y="5028"/>
                    </a:lnTo>
                    <a:lnTo>
                      <a:pt x="3188" y="5090"/>
                    </a:lnTo>
                    <a:lnTo>
                      <a:pt x="3023" y="5090"/>
                    </a:lnTo>
                    <a:lnTo>
                      <a:pt x="3078" y="4966"/>
                    </a:lnTo>
                    <a:lnTo>
                      <a:pt x="3243" y="4779"/>
                    </a:lnTo>
                    <a:lnTo>
                      <a:pt x="3298" y="4593"/>
                    </a:lnTo>
                    <a:lnTo>
                      <a:pt x="3408" y="4407"/>
                    </a:lnTo>
                    <a:lnTo>
                      <a:pt x="3573" y="3848"/>
                    </a:lnTo>
                    <a:lnTo>
                      <a:pt x="3573" y="3600"/>
                    </a:lnTo>
                    <a:lnTo>
                      <a:pt x="3627" y="3476"/>
                    </a:lnTo>
                    <a:lnTo>
                      <a:pt x="3627" y="3414"/>
                    </a:lnTo>
                    <a:lnTo>
                      <a:pt x="3408" y="3166"/>
                    </a:lnTo>
                    <a:lnTo>
                      <a:pt x="3298" y="2979"/>
                    </a:lnTo>
                    <a:lnTo>
                      <a:pt x="3298" y="2855"/>
                    </a:lnTo>
                    <a:close/>
                    <a:moveTo>
                      <a:pt x="15169" y="21600"/>
                    </a:moveTo>
                    <a:lnTo>
                      <a:pt x="16269" y="21600"/>
                    </a:lnTo>
                    <a:lnTo>
                      <a:pt x="17313" y="20421"/>
                    </a:lnTo>
                    <a:lnTo>
                      <a:pt x="17698" y="20048"/>
                    </a:lnTo>
                    <a:lnTo>
                      <a:pt x="18082" y="19552"/>
                    </a:lnTo>
                    <a:lnTo>
                      <a:pt x="18412" y="19117"/>
                    </a:lnTo>
                    <a:lnTo>
                      <a:pt x="18687" y="18683"/>
                    </a:lnTo>
                    <a:lnTo>
                      <a:pt x="18852" y="18310"/>
                    </a:lnTo>
                    <a:lnTo>
                      <a:pt x="18907" y="18124"/>
                    </a:lnTo>
                    <a:lnTo>
                      <a:pt x="18962" y="18062"/>
                    </a:lnTo>
                    <a:lnTo>
                      <a:pt x="19127" y="18000"/>
                    </a:lnTo>
                    <a:lnTo>
                      <a:pt x="19182" y="17938"/>
                    </a:lnTo>
                    <a:lnTo>
                      <a:pt x="19292" y="17876"/>
                    </a:lnTo>
                    <a:lnTo>
                      <a:pt x="19347" y="17814"/>
                    </a:lnTo>
                    <a:lnTo>
                      <a:pt x="19402" y="17690"/>
                    </a:lnTo>
                    <a:lnTo>
                      <a:pt x="19402" y="17503"/>
                    </a:lnTo>
                    <a:lnTo>
                      <a:pt x="19456" y="17069"/>
                    </a:lnTo>
                    <a:lnTo>
                      <a:pt x="19566" y="16572"/>
                    </a:lnTo>
                    <a:lnTo>
                      <a:pt x="19731" y="16076"/>
                    </a:lnTo>
                    <a:lnTo>
                      <a:pt x="19896" y="15517"/>
                    </a:lnTo>
                    <a:lnTo>
                      <a:pt x="20061" y="15021"/>
                    </a:lnTo>
                    <a:lnTo>
                      <a:pt x="20336" y="14462"/>
                    </a:lnTo>
                    <a:lnTo>
                      <a:pt x="20446" y="13903"/>
                    </a:lnTo>
                    <a:lnTo>
                      <a:pt x="20556" y="13407"/>
                    </a:lnTo>
                    <a:lnTo>
                      <a:pt x="20776" y="13159"/>
                    </a:lnTo>
                    <a:lnTo>
                      <a:pt x="20885" y="12972"/>
                    </a:lnTo>
                    <a:lnTo>
                      <a:pt x="20940" y="12662"/>
                    </a:lnTo>
                    <a:lnTo>
                      <a:pt x="20995" y="12414"/>
                    </a:lnTo>
                    <a:lnTo>
                      <a:pt x="21105" y="12103"/>
                    </a:lnTo>
                    <a:lnTo>
                      <a:pt x="21160" y="11793"/>
                    </a:lnTo>
                    <a:lnTo>
                      <a:pt x="21325" y="11421"/>
                    </a:lnTo>
                    <a:lnTo>
                      <a:pt x="21490" y="10862"/>
                    </a:lnTo>
                    <a:lnTo>
                      <a:pt x="21490" y="10738"/>
                    </a:lnTo>
                    <a:lnTo>
                      <a:pt x="21600" y="10241"/>
                    </a:lnTo>
                    <a:lnTo>
                      <a:pt x="21600" y="9993"/>
                    </a:lnTo>
                    <a:lnTo>
                      <a:pt x="21545" y="9683"/>
                    </a:lnTo>
                    <a:lnTo>
                      <a:pt x="21490" y="9497"/>
                    </a:lnTo>
                    <a:lnTo>
                      <a:pt x="21380" y="9310"/>
                    </a:lnTo>
                    <a:lnTo>
                      <a:pt x="21325" y="9248"/>
                    </a:lnTo>
                    <a:lnTo>
                      <a:pt x="21270" y="9062"/>
                    </a:lnTo>
                    <a:lnTo>
                      <a:pt x="20940" y="8690"/>
                    </a:lnTo>
                    <a:lnTo>
                      <a:pt x="20831" y="8379"/>
                    </a:lnTo>
                    <a:lnTo>
                      <a:pt x="20721" y="8255"/>
                    </a:lnTo>
                    <a:lnTo>
                      <a:pt x="20611" y="8069"/>
                    </a:lnTo>
                    <a:lnTo>
                      <a:pt x="20556" y="8007"/>
                    </a:lnTo>
                    <a:lnTo>
                      <a:pt x="20336" y="7386"/>
                    </a:lnTo>
                    <a:lnTo>
                      <a:pt x="20006" y="6890"/>
                    </a:lnTo>
                    <a:lnTo>
                      <a:pt x="19731" y="6517"/>
                    </a:lnTo>
                    <a:lnTo>
                      <a:pt x="19402" y="6083"/>
                    </a:lnTo>
                    <a:lnTo>
                      <a:pt x="18797" y="5400"/>
                    </a:lnTo>
                    <a:lnTo>
                      <a:pt x="18412" y="5028"/>
                    </a:lnTo>
                    <a:lnTo>
                      <a:pt x="18082" y="4531"/>
                    </a:lnTo>
                    <a:lnTo>
                      <a:pt x="17918" y="4407"/>
                    </a:lnTo>
                    <a:lnTo>
                      <a:pt x="17863" y="4221"/>
                    </a:lnTo>
                    <a:lnTo>
                      <a:pt x="17643" y="3972"/>
                    </a:lnTo>
                    <a:lnTo>
                      <a:pt x="17588" y="3786"/>
                    </a:lnTo>
                    <a:lnTo>
                      <a:pt x="17313" y="3476"/>
                    </a:lnTo>
                    <a:lnTo>
                      <a:pt x="17258" y="3352"/>
                    </a:lnTo>
                    <a:lnTo>
                      <a:pt x="16818" y="2793"/>
                    </a:lnTo>
                    <a:lnTo>
                      <a:pt x="16489" y="2297"/>
                    </a:lnTo>
                    <a:lnTo>
                      <a:pt x="16104" y="1862"/>
                    </a:lnTo>
                    <a:lnTo>
                      <a:pt x="15719" y="1552"/>
                    </a:lnTo>
                    <a:lnTo>
                      <a:pt x="15115" y="1055"/>
                    </a:lnTo>
                    <a:lnTo>
                      <a:pt x="14565" y="807"/>
                    </a:lnTo>
                    <a:lnTo>
                      <a:pt x="14070" y="621"/>
                    </a:lnTo>
                    <a:lnTo>
                      <a:pt x="13631" y="497"/>
                    </a:lnTo>
                    <a:lnTo>
                      <a:pt x="13191" y="310"/>
                    </a:lnTo>
                    <a:lnTo>
                      <a:pt x="12861" y="0"/>
                    </a:lnTo>
                    <a:lnTo>
                      <a:pt x="12916" y="186"/>
                    </a:lnTo>
                    <a:lnTo>
                      <a:pt x="13191" y="497"/>
                    </a:lnTo>
                    <a:lnTo>
                      <a:pt x="13411" y="559"/>
                    </a:lnTo>
                    <a:lnTo>
                      <a:pt x="13576" y="683"/>
                    </a:lnTo>
                    <a:lnTo>
                      <a:pt x="13850" y="869"/>
                    </a:lnTo>
                    <a:lnTo>
                      <a:pt x="14015" y="931"/>
                    </a:lnTo>
                    <a:lnTo>
                      <a:pt x="14180" y="1055"/>
                    </a:lnTo>
                    <a:lnTo>
                      <a:pt x="14400" y="1179"/>
                    </a:lnTo>
                    <a:lnTo>
                      <a:pt x="14620" y="1490"/>
                    </a:lnTo>
                    <a:lnTo>
                      <a:pt x="14785" y="1738"/>
                    </a:lnTo>
                    <a:lnTo>
                      <a:pt x="15060" y="2048"/>
                    </a:lnTo>
                    <a:lnTo>
                      <a:pt x="15829" y="3538"/>
                    </a:lnTo>
                    <a:lnTo>
                      <a:pt x="16269" y="4283"/>
                    </a:lnTo>
                    <a:lnTo>
                      <a:pt x="16708" y="4966"/>
                    </a:lnTo>
                    <a:lnTo>
                      <a:pt x="16928" y="5214"/>
                    </a:lnTo>
                    <a:lnTo>
                      <a:pt x="17203" y="5338"/>
                    </a:lnTo>
                    <a:lnTo>
                      <a:pt x="17423" y="5462"/>
                    </a:lnTo>
                    <a:lnTo>
                      <a:pt x="17698" y="5586"/>
                    </a:lnTo>
                    <a:lnTo>
                      <a:pt x="16928" y="5338"/>
                    </a:lnTo>
                    <a:lnTo>
                      <a:pt x="16653" y="5214"/>
                    </a:lnTo>
                    <a:lnTo>
                      <a:pt x="16324" y="5028"/>
                    </a:lnTo>
                    <a:lnTo>
                      <a:pt x="15774" y="4407"/>
                    </a:lnTo>
                    <a:lnTo>
                      <a:pt x="15224" y="3662"/>
                    </a:lnTo>
                    <a:lnTo>
                      <a:pt x="14235" y="2172"/>
                    </a:lnTo>
                    <a:lnTo>
                      <a:pt x="13960" y="1800"/>
                    </a:lnTo>
                    <a:lnTo>
                      <a:pt x="13411" y="1179"/>
                    </a:lnTo>
                    <a:lnTo>
                      <a:pt x="12971" y="931"/>
                    </a:lnTo>
                    <a:lnTo>
                      <a:pt x="12916" y="869"/>
                    </a:lnTo>
                    <a:lnTo>
                      <a:pt x="12806" y="807"/>
                    </a:lnTo>
                    <a:lnTo>
                      <a:pt x="12641" y="683"/>
                    </a:lnTo>
                    <a:lnTo>
                      <a:pt x="12531" y="683"/>
                    </a:lnTo>
                    <a:lnTo>
                      <a:pt x="12476" y="621"/>
                    </a:lnTo>
                    <a:lnTo>
                      <a:pt x="12256" y="497"/>
                    </a:lnTo>
                    <a:lnTo>
                      <a:pt x="12531" y="683"/>
                    </a:lnTo>
                    <a:lnTo>
                      <a:pt x="13356" y="1428"/>
                    </a:lnTo>
                    <a:lnTo>
                      <a:pt x="13576" y="1676"/>
                    </a:lnTo>
                    <a:lnTo>
                      <a:pt x="13850" y="2048"/>
                    </a:lnTo>
                    <a:lnTo>
                      <a:pt x="14070" y="2483"/>
                    </a:lnTo>
                    <a:lnTo>
                      <a:pt x="14345" y="2979"/>
                    </a:lnTo>
                    <a:lnTo>
                      <a:pt x="14345" y="3414"/>
                    </a:lnTo>
                    <a:lnTo>
                      <a:pt x="14235" y="3476"/>
                    </a:lnTo>
                    <a:lnTo>
                      <a:pt x="14235" y="3848"/>
                    </a:lnTo>
                    <a:lnTo>
                      <a:pt x="14455" y="3848"/>
                    </a:lnTo>
                    <a:lnTo>
                      <a:pt x="14620" y="3910"/>
                    </a:lnTo>
                    <a:lnTo>
                      <a:pt x="14675" y="4034"/>
                    </a:lnTo>
                    <a:lnTo>
                      <a:pt x="14730" y="4221"/>
                    </a:lnTo>
                    <a:lnTo>
                      <a:pt x="14730" y="4655"/>
                    </a:lnTo>
                    <a:lnTo>
                      <a:pt x="14675" y="4841"/>
                    </a:lnTo>
                    <a:lnTo>
                      <a:pt x="14675" y="5090"/>
                    </a:lnTo>
                    <a:lnTo>
                      <a:pt x="14785" y="5152"/>
                    </a:lnTo>
                    <a:lnTo>
                      <a:pt x="15005" y="5214"/>
                    </a:lnTo>
                    <a:lnTo>
                      <a:pt x="15169" y="5400"/>
                    </a:lnTo>
                    <a:lnTo>
                      <a:pt x="15334" y="5710"/>
                    </a:lnTo>
                    <a:lnTo>
                      <a:pt x="15554" y="5897"/>
                    </a:lnTo>
                    <a:lnTo>
                      <a:pt x="15719" y="6207"/>
                    </a:lnTo>
                    <a:lnTo>
                      <a:pt x="15939" y="6455"/>
                    </a:lnTo>
                    <a:lnTo>
                      <a:pt x="15994" y="6641"/>
                    </a:lnTo>
                    <a:lnTo>
                      <a:pt x="16104" y="6579"/>
                    </a:lnTo>
                    <a:lnTo>
                      <a:pt x="16708" y="6579"/>
                    </a:lnTo>
                    <a:lnTo>
                      <a:pt x="16763" y="6641"/>
                    </a:lnTo>
                    <a:lnTo>
                      <a:pt x="16544" y="6703"/>
                    </a:lnTo>
                    <a:lnTo>
                      <a:pt x="15994" y="6703"/>
                    </a:lnTo>
                    <a:lnTo>
                      <a:pt x="15719" y="6641"/>
                    </a:lnTo>
                    <a:lnTo>
                      <a:pt x="15499" y="6579"/>
                    </a:lnTo>
                    <a:lnTo>
                      <a:pt x="15224" y="6641"/>
                    </a:lnTo>
                    <a:lnTo>
                      <a:pt x="15060" y="6828"/>
                    </a:lnTo>
                    <a:lnTo>
                      <a:pt x="14785" y="7076"/>
                    </a:lnTo>
                    <a:lnTo>
                      <a:pt x="14895" y="7076"/>
                    </a:lnTo>
                    <a:lnTo>
                      <a:pt x="14950" y="7138"/>
                    </a:lnTo>
                    <a:lnTo>
                      <a:pt x="15005" y="7138"/>
                    </a:lnTo>
                    <a:lnTo>
                      <a:pt x="15060" y="7200"/>
                    </a:lnTo>
                    <a:lnTo>
                      <a:pt x="15224" y="7200"/>
                    </a:lnTo>
                    <a:lnTo>
                      <a:pt x="15279" y="7262"/>
                    </a:lnTo>
                    <a:lnTo>
                      <a:pt x="15334" y="7262"/>
                    </a:lnTo>
                    <a:lnTo>
                      <a:pt x="15609" y="7572"/>
                    </a:lnTo>
                    <a:lnTo>
                      <a:pt x="15554" y="7697"/>
                    </a:lnTo>
                    <a:lnTo>
                      <a:pt x="15444" y="7821"/>
                    </a:lnTo>
                    <a:lnTo>
                      <a:pt x="15334" y="7883"/>
                    </a:lnTo>
                    <a:lnTo>
                      <a:pt x="15279" y="8069"/>
                    </a:lnTo>
                    <a:lnTo>
                      <a:pt x="15279" y="8193"/>
                    </a:lnTo>
                    <a:lnTo>
                      <a:pt x="15224" y="8317"/>
                    </a:lnTo>
                    <a:lnTo>
                      <a:pt x="15224" y="8503"/>
                    </a:lnTo>
                    <a:lnTo>
                      <a:pt x="15279" y="8690"/>
                    </a:lnTo>
                    <a:lnTo>
                      <a:pt x="15554" y="8317"/>
                    </a:lnTo>
                    <a:lnTo>
                      <a:pt x="15829" y="8069"/>
                    </a:lnTo>
                    <a:lnTo>
                      <a:pt x="16214" y="7759"/>
                    </a:lnTo>
                    <a:lnTo>
                      <a:pt x="16598" y="7510"/>
                    </a:lnTo>
                    <a:lnTo>
                      <a:pt x="16873" y="7262"/>
                    </a:lnTo>
                    <a:lnTo>
                      <a:pt x="17643" y="7014"/>
                    </a:lnTo>
                    <a:lnTo>
                      <a:pt x="17918" y="6952"/>
                    </a:lnTo>
                    <a:lnTo>
                      <a:pt x="18192" y="7262"/>
                    </a:lnTo>
                    <a:lnTo>
                      <a:pt x="18192" y="7572"/>
                    </a:lnTo>
                    <a:lnTo>
                      <a:pt x="18137" y="7759"/>
                    </a:lnTo>
                    <a:lnTo>
                      <a:pt x="17973" y="7883"/>
                    </a:lnTo>
                    <a:lnTo>
                      <a:pt x="17863" y="8069"/>
                    </a:lnTo>
                    <a:lnTo>
                      <a:pt x="17753" y="8131"/>
                    </a:lnTo>
                    <a:lnTo>
                      <a:pt x="17588" y="8255"/>
                    </a:lnTo>
                    <a:lnTo>
                      <a:pt x="17423" y="8317"/>
                    </a:lnTo>
                    <a:lnTo>
                      <a:pt x="17313" y="8317"/>
                    </a:lnTo>
                    <a:lnTo>
                      <a:pt x="17258" y="8379"/>
                    </a:lnTo>
                    <a:lnTo>
                      <a:pt x="17423" y="8441"/>
                    </a:lnTo>
                    <a:lnTo>
                      <a:pt x="17643" y="8441"/>
                    </a:lnTo>
                    <a:lnTo>
                      <a:pt x="17808" y="8379"/>
                    </a:lnTo>
                    <a:lnTo>
                      <a:pt x="17973" y="8255"/>
                    </a:lnTo>
                    <a:lnTo>
                      <a:pt x="18247" y="8131"/>
                    </a:lnTo>
                    <a:lnTo>
                      <a:pt x="18412" y="8007"/>
                    </a:lnTo>
                    <a:lnTo>
                      <a:pt x="18632" y="7759"/>
                    </a:lnTo>
                    <a:lnTo>
                      <a:pt x="18742" y="7572"/>
                    </a:lnTo>
                    <a:lnTo>
                      <a:pt x="18852" y="7572"/>
                    </a:lnTo>
                    <a:lnTo>
                      <a:pt x="19182" y="7697"/>
                    </a:lnTo>
                    <a:lnTo>
                      <a:pt x="19292" y="7697"/>
                    </a:lnTo>
                    <a:lnTo>
                      <a:pt x="19456" y="7759"/>
                    </a:lnTo>
                    <a:lnTo>
                      <a:pt x="19566" y="7821"/>
                    </a:lnTo>
                    <a:lnTo>
                      <a:pt x="19786" y="7883"/>
                    </a:lnTo>
                    <a:lnTo>
                      <a:pt x="19896" y="7883"/>
                    </a:lnTo>
                    <a:lnTo>
                      <a:pt x="19896" y="8503"/>
                    </a:lnTo>
                    <a:lnTo>
                      <a:pt x="19786" y="8690"/>
                    </a:lnTo>
                    <a:lnTo>
                      <a:pt x="19566" y="8876"/>
                    </a:lnTo>
                    <a:lnTo>
                      <a:pt x="19456" y="9000"/>
                    </a:lnTo>
                    <a:lnTo>
                      <a:pt x="19347" y="9186"/>
                    </a:lnTo>
                    <a:lnTo>
                      <a:pt x="19182" y="9372"/>
                    </a:lnTo>
                    <a:lnTo>
                      <a:pt x="19017" y="9497"/>
                    </a:lnTo>
                    <a:lnTo>
                      <a:pt x="18907" y="9683"/>
                    </a:lnTo>
                    <a:lnTo>
                      <a:pt x="18852" y="9931"/>
                    </a:lnTo>
                    <a:lnTo>
                      <a:pt x="18962" y="9807"/>
                    </a:lnTo>
                    <a:lnTo>
                      <a:pt x="19182" y="9621"/>
                    </a:lnTo>
                    <a:lnTo>
                      <a:pt x="19292" y="9497"/>
                    </a:lnTo>
                    <a:lnTo>
                      <a:pt x="19456" y="9372"/>
                    </a:lnTo>
                    <a:lnTo>
                      <a:pt x="19676" y="9248"/>
                    </a:lnTo>
                    <a:lnTo>
                      <a:pt x="19841" y="9186"/>
                    </a:lnTo>
                    <a:lnTo>
                      <a:pt x="19951" y="9062"/>
                    </a:lnTo>
                    <a:lnTo>
                      <a:pt x="20171" y="9000"/>
                    </a:lnTo>
                    <a:lnTo>
                      <a:pt x="20226" y="9372"/>
                    </a:lnTo>
                    <a:lnTo>
                      <a:pt x="20171" y="9621"/>
                    </a:lnTo>
                    <a:lnTo>
                      <a:pt x="19951" y="9931"/>
                    </a:lnTo>
                    <a:lnTo>
                      <a:pt x="19731" y="10117"/>
                    </a:lnTo>
                    <a:lnTo>
                      <a:pt x="19456" y="10303"/>
                    </a:lnTo>
                    <a:lnTo>
                      <a:pt x="19237" y="10552"/>
                    </a:lnTo>
                    <a:lnTo>
                      <a:pt x="19017" y="10676"/>
                    </a:lnTo>
                    <a:lnTo>
                      <a:pt x="18852" y="10862"/>
                    </a:lnTo>
                    <a:lnTo>
                      <a:pt x="18467" y="10862"/>
                    </a:lnTo>
                    <a:lnTo>
                      <a:pt x="18302" y="10986"/>
                    </a:lnTo>
                    <a:lnTo>
                      <a:pt x="17863" y="10986"/>
                    </a:lnTo>
                    <a:lnTo>
                      <a:pt x="17698" y="11048"/>
                    </a:lnTo>
                    <a:lnTo>
                      <a:pt x="17313" y="11048"/>
                    </a:lnTo>
                    <a:lnTo>
                      <a:pt x="17148" y="11359"/>
                    </a:lnTo>
                    <a:lnTo>
                      <a:pt x="17533" y="11483"/>
                    </a:lnTo>
                    <a:lnTo>
                      <a:pt x="17863" y="11607"/>
                    </a:lnTo>
                    <a:lnTo>
                      <a:pt x="18302" y="11607"/>
                    </a:lnTo>
                    <a:lnTo>
                      <a:pt x="18687" y="11483"/>
                    </a:lnTo>
                    <a:lnTo>
                      <a:pt x="19017" y="11421"/>
                    </a:lnTo>
                    <a:lnTo>
                      <a:pt x="19402" y="11297"/>
                    </a:lnTo>
                    <a:lnTo>
                      <a:pt x="19786" y="11234"/>
                    </a:lnTo>
                    <a:lnTo>
                      <a:pt x="20171" y="11234"/>
                    </a:lnTo>
                    <a:lnTo>
                      <a:pt x="21160" y="9807"/>
                    </a:lnTo>
                    <a:lnTo>
                      <a:pt x="21160" y="9993"/>
                    </a:lnTo>
                    <a:lnTo>
                      <a:pt x="21270" y="10179"/>
                    </a:lnTo>
                    <a:lnTo>
                      <a:pt x="21160" y="10428"/>
                    </a:lnTo>
                    <a:lnTo>
                      <a:pt x="21105" y="10676"/>
                    </a:lnTo>
                    <a:lnTo>
                      <a:pt x="20995" y="11110"/>
                    </a:lnTo>
                    <a:lnTo>
                      <a:pt x="20776" y="11607"/>
                    </a:lnTo>
                    <a:lnTo>
                      <a:pt x="20446" y="11979"/>
                    </a:lnTo>
                    <a:lnTo>
                      <a:pt x="20226" y="12414"/>
                    </a:lnTo>
                    <a:lnTo>
                      <a:pt x="19896" y="12786"/>
                    </a:lnTo>
                    <a:lnTo>
                      <a:pt x="19676" y="13097"/>
                    </a:lnTo>
                    <a:lnTo>
                      <a:pt x="19237" y="13097"/>
                    </a:lnTo>
                    <a:lnTo>
                      <a:pt x="18797" y="13655"/>
                    </a:lnTo>
                    <a:lnTo>
                      <a:pt x="18412" y="14214"/>
                    </a:lnTo>
                    <a:lnTo>
                      <a:pt x="17973" y="14897"/>
                    </a:lnTo>
                    <a:lnTo>
                      <a:pt x="17643" y="15517"/>
                    </a:lnTo>
                    <a:lnTo>
                      <a:pt x="17258" y="16200"/>
                    </a:lnTo>
                    <a:lnTo>
                      <a:pt x="16928" y="16883"/>
                    </a:lnTo>
                    <a:lnTo>
                      <a:pt x="16598" y="17628"/>
                    </a:lnTo>
                    <a:lnTo>
                      <a:pt x="16324" y="18372"/>
                    </a:lnTo>
                    <a:lnTo>
                      <a:pt x="16598" y="18062"/>
                    </a:lnTo>
                    <a:lnTo>
                      <a:pt x="16873" y="17690"/>
                    </a:lnTo>
                    <a:lnTo>
                      <a:pt x="17203" y="17255"/>
                    </a:lnTo>
                    <a:lnTo>
                      <a:pt x="17533" y="16883"/>
                    </a:lnTo>
                    <a:lnTo>
                      <a:pt x="17753" y="16572"/>
                    </a:lnTo>
                    <a:lnTo>
                      <a:pt x="17918" y="16324"/>
                    </a:lnTo>
                    <a:lnTo>
                      <a:pt x="17973" y="16262"/>
                    </a:lnTo>
                    <a:lnTo>
                      <a:pt x="18082" y="16262"/>
                    </a:lnTo>
                    <a:lnTo>
                      <a:pt x="18082" y="16448"/>
                    </a:lnTo>
                    <a:lnTo>
                      <a:pt x="17918" y="16697"/>
                    </a:lnTo>
                    <a:lnTo>
                      <a:pt x="17753" y="17069"/>
                    </a:lnTo>
                    <a:lnTo>
                      <a:pt x="17588" y="17317"/>
                    </a:lnTo>
                    <a:lnTo>
                      <a:pt x="17313" y="17503"/>
                    </a:lnTo>
                    <a:lnTo>
                      <a:pt x="17093" y="17814"/>
                    </a:lnTo>
                    <a:lnTo>
                      <a:pt x="16818" y="18062"/>
                    </a:lnTo>
                    <a:lnTo>
                      <a:pt x="16598" y="18372"/>
                    </a:lnTo>
                    <a:lnTo>
                      <a:pt x="16324" y="18621"/>
                    </a:lnTo>
                    <a:lnTo>
                      <a:pt x="16324" y="18869"/>
                    </a:lnTo>
                    <a:lnTo>
                      <a:pt x="16159" y="19055"/>
                    </a:lnTo>
                    <a:lnTo>
                      <a:pt x="15939" y="19179"/>
                    </a:lnTo>
                    <a:lnTo>
                      <a:pt x="15829" y="19179"/>
                    </a:lnTo>
                    <a:lnTo>
                      <a:pt x="15829" y="19303"/>
                    </a:lnTo>
                    <a:lnTo>
                      <a:pt x="15939" y="19428"/>
                    </a:lnTo>
                    <a:lnTo>
                      <a:pt x="15939" y="19552"/>
                    </a:lnTo>
                    <a:lnTo>
                      <a:pt x="15994" y="19614"/>
                    </a:lnTo>
                    <a:lnTo>
                      <a:pt x="15994" y="19676"/>
                    </a:lnTo>
                    <a:lnTo>
                      <a:pt x="15829" y="19738"/>
                    </a:lnTo>
                    <a:lnTo>
                      <a:pt x="15719" y="19800"/>
                    </a:lnTo>
                    <a:lnTo>
                      <a:pt x="15609" y="19800"/>
                    </a:lnTo>
                    <a:lnTo>
                      <a:pt x="15499" y="19862"/>
                    </a:lnTo>
                    <a:lnTo>
                      <a:pt x="15334" y="19862"/>
                    </a:lnTo>
                    <a:lnTo>
                      <a:pt x="15224" y="19924"/>
                    </a:lnTo>
                    <a:lnTo>
                      <a:pt x="15115" y="19924"/>
                    </a:lnTo>
                    <a:lnTo>
                      <a:pt x="15060" y="20048"/>
                    </a:lnTo>
                    <a:lnTo>
                      <a:pt x="15334" y="20483"/>
                    </a:lnTo>
                    <a:lnTo>
                      <a:pt x="15444" y="20669"/>
                    </a:lnTo>
                    <a:lnTo>
                      <a:pt x="15444" y="20917"/>
                    </a:lnTo>
                    <a:lnTo>
                      <a:pt x="15334" y="21041"/>
                    </a:lnTo>
                    <a:lnTo>
                      <a:pt x="15279" y="21228"/>
                    </a:lnTo>
                    <a:lnTo>
                      <a:pt x="15224" y="21352"/>
                    </a:lnTo>
                    <a:lnTo>
                      <a:pt x="15224" y="21476"/>
                    </a:lnTo>
                    <a:lnTo>
                      <a:pt x="15169" y="21600"/>
                    </a:lnTo>
                    <a:close/>
                    <a:moveTo>
                      <a:pt x="14785" y="14959"/>
                    </a:moveTo>
                    <a:lnTo>
                      <a:pt x="14400" y="14959"/>
                    </a:lnTo>
                    <a:lnTo>
                      <a:pt x="14125" y="14897"/>
                    </a:lnTo>
                    <a:lnTo>
                      <a:pt x="13631" y="14897"/>
                    </a:lnTo>
                    <a:lnTo>
                      <a:pt x="13411" y="14834"/>
                    </a:lnTo>
                    <a:lnTo>
                      <a:pt x="12971" y="14834"/>
                    </a:lnTo>
                    <a:lnTo>
                      <a:pt x="12971" y="14959"/>
                    </a:lnTo>
                    <a:lnTo>
                      <a:pt x="12916" y="14959"/>
                    </a:lnTo>
                    <a:lnTo>
                      <a:pt x="12916" y="15083"/>
                    </a:lnTo>
                    <a:lnTo>
                      <a:pt x="12861" y="15207"/>
                    </a:lnTo>
                    <a:lnTo>
                      <a:pt x="12861" y="15331"/>
                    </a:lnTo>
                    <a:lnTo>
                      <a:pt x="12641" y="15269"/>
                    </a:lnTo>
                    <a:lnTo>
                      <a:pt x="12476" y="15207"/>
                    </a:lnTo>
                    <a:lnTo>
                      <a:pt x="11927" y="15207"/>
                    </a:lnTo>
                    <a:lnTo>
                      <a:pt x="11597" y="15083"/>
                    </a:lnTo>
                    <a:lnTo>
                      <a:pt x="10882" y="15083"/>
                    </a:lnTo>
                    <a:lnTo>
                      <a:pt x="11157" y="14959"/>
                    </a:lnTo>
                    <a:lnTo>
                      <a:pt x="11377" y="14834"/>
                    </a:lnTo>
                    <a:lnTo>
                      <a:pt x="11707" y="14772"/>
                    </a:lnTo>
                    <a:lnTo>
                      <a:pt x="11927" y="14648"/>
                    </a:lnTo>
                    <a:lnTo>
                      <a:pt x="12256" y="14648"/>
                    </a:lnTo>
                    <a:lnTo>
                      <a:pt x="12476" y="14524"/>
                    </a:lnTo>
                    <a:lnTo>
                      <a:pt x="13136" y="14524"/>
                    </a:lnTo>
                    <a:lnTo>
                      <a:pt x="13136" y="14648"/>
                    </a:lnTo>
                    <a:lnTo>
                      <a:pt x="13191" y="14648"/>
                    </a:lnTo>
                    <a:lnTo>
                      <a:pt x="13301" y="14710"/>
                    </a:lnTo>
                    <a:lnTo>
                      <a:pt x="13411" y="14710"/>
                    </a:lnTo>
                    <a:lnTo>
                      <a:pt x="13081" y="14276"/>
                    </a:lnTo>
                    <a:lnTo>
                      <a:pt x="12806" y="13841"/>
                    </a:lnTo>
                    <a:lnTo>
                      <a:pt x="12421" y="13469"/>
                    </a:lnTo>
                    <a:lnTo>
                      <a:pt x="12037" y="13034"/>
                    </a:lnTo>
                    <a:lnTo>
                      <a:pt x="11762" y="12600"/>
                    </a:lnTo>
                    <a:lnTo>
                      <a:pt x="11487" y="12228"/>
                    </a:lnTo>
                    <a:lnTo>
                      <a:pt x="11267" y="11793"/>
                    </a:lnTo>
                    <a:lnTo>
                      <a:pt x="11157" y="11359"/>
                    </a:lnTo>
                    <a:lnTo>
                      <a:pt x="11212" y="11359"/>
                    </a:lnTo>
                    <a:lnTo>
                      <a:pt x="11432" y="11669"/>
                    </a:lnTo>
                    <a:lnTo>
                      <a:pt x="11707" y="11979"/>
                    </a:lnTo>
                    <a:lnTo>
                      <a:pt x="12037" y="12476"/>
                    </a:lnTo>
                    <a:lnTo>
                      <a:pt x="12421" y="12910"/>
                    </a:lnTo>
                    <a:lnTo>
                      <a:pt x="12806" y="13283"/>
                    </a:lnTo>
                    <a:lnTo>
                      <a:pt x="12971" y="13469"/>
                    </a:lnTo>
                    <a:lnTo>
                      <a:pt x="13136" y="13531"/>
                    </a:lnTo>
                    <a:lnTo>
                      <a:pt x="13356" y="13593"/>
                    </a:lnTo>
                    <a:lnTo>
                      <a:pt x="13521" y="13593"/>
                    </a:lnTo>
                    <a:lnTo>
                      <a:pt x="13631" y="13531"/>
                    </a:lnTo>
                    <a:lnTo>
                      <a:pt x="13685" y="13469"/>
                    </a:lnTo>
                    <a:lnTo>
                      <a:pt x="13685" y="13283"/>
                    </a:lnTo>
                    <a:lnTo>
                      <a:pt x="13740" y="13221"/>
                    </a:lnTo>
                    <a:lnTo>
                      <a:pt x="13740" y="13097"/>
                    </a:lnTo>
                    <a:lnTo>
                      <a:pt x="13685" y="12972"/>
                    </a:lnTo>
                    <a:lnTo>
                      <a:pt x="13685" y="12910"/>
                    </a:lnTo>
                    <a:lnTo>
                      <a:pt x="13631" y="12786"/>
                    </a:lnTo>
                    <a:lnTo>
                      <a:pt x="13521" y="12600"/>
                    </a:lnTo>
                    <a:lnTo>
                      <a:pt x="13356" y="12476"/>
                    </a:lnTo>
                    <a:lnTo>
                      <a:pt x="13191" y="12414"/>
                    </a:lnTo>
                    <a:lnTo>
                      <a:pt x="13026" y="12290"/>
                    </a:lnTo>
                    <a:lnTo>
                      <a:pt x="12861" y="12228"/>
                    </a:lnTo>
                    <a:lnTo>
                      <a:pt x="12641" y="12103"/>
                    </a:lnTo>
                    <a:lnTo>
                      <a:pt x="12531" y="11979"/>
                    </a:lnTo>
                    <a:lnTo>
                      <a:pt x="12366" y="11855"/>
                    </a:lnTo>
                    <a:lnTo>
                      <a:pt x="12641" y="11855"/>
                    </a:lnTo>
                    <a:lnTo>
                      <a:pt x="12861" y="11917"/>
                    </a:lnTo>
                    <a:lnTo>
                      <a:pt x="13026" y="11979"/>
                    </a:lnTo>
                    <a:lnTo>
                      <a:pt x="13136" y="12041"/>
                    </a:lnTo>
                    <a:lnTo>
                      <a:pt x="13301" y="12103"/>
                    </a:lnTo>
                    <a:lnTo>
                      <a:pt x="13466" y="12228"/>
                    </a:lnTo>
                    <a:lnTo>
                      <a:pt x="13521" y="12290"/>
                    </a:lnTo>
                    <a:lnTo>
                      <a:pt x="13521" y="11359"/>
                    </a:lnTo>
                    <a:lnTo>
                      <a:pt x="13191" y="10738"/>
                    </a:lnTo>
                    <a:lnTo>
                      <a:pt x="13136" y="10303"/>
                    </a:lnTo>
                    <a:lnTo>
                      <a:pt x="13026" y="9993"/>
                    </a:lnTo>
                    <a:lnTo>
                      <a:pt x="13026" y="9621"/>
                    </a:lnTo>
                    <a:lnTo>
                      <a:pt x="12861" y="8503"/>
                    </a:lnTo>
                    <a:lnTo>
                      <a:pt x="12751" y="8131"/>
                    </a:lnTo>
                    <a:lnTo>
                      <a:pt x="12476" y="7634"/>
                    </a:lnTo>
                    <a:lnTo>
                      <a:pt x="12256" y="7076"/>
                    </a:lnTo>
                    <a:lnTo>
                      <a:pt x="11982" y="6579"/>
                    </a:lnTo>
                    <a:lnTo>
                      <a:pt x="11707" y="6021"/>
                    </a:lnTo>
                    <a:lnTo>
                      <a:pt x="11377" y="5586"/>
                    </a:lnTo>
                    <a:lnTo>
                      <a:pt x="11212" y="5152"/>
                    </a:lnTo>
                    <a:lnTo>
                      <a:pt x="10992" y="4717"/>
                    </a:lnTo>
                    <a:lnTo>
                      <a:pt x="11267" y="5214"/>
                    </a:lnTo>
                    <a:lnTo>
                      <a:pt x="11542" y="5834"/>
                    </a:lnTo>
                    <a:lnTo>
                      <a:pt x="11927" y="6579"/>
                    </a:lnTo>
                    <a:lnTo>
                      <a:pt x="12311" y="7386"/>
                    </a:lnTo>
                    <a:lnTo>
                      <a:pt x="12751" y="8131"/>
                    </a:lnTo>
                    <a:lnTo>
                      <a:pt x="13191" y="8752"/>
                    </a:lnTo>
                    <a:lnTo>
                      <a:pt x="13466" y="8938"/>
                    </a:lnTo>
                    <a:lnTo>
                      <a:pt x="13685" y="9186"/>
                    </a:lnTo>
                    <a:lnTo>
                      <a:pt x="13960" y="9310"/>
                    </a:lnTo>
                    <a:lnTo>
                      <a:pt x="14235" y="9310"/>
                    </a:lnTo>
                    <a:lnTo>
                      <a:pt x="14455" y="9931"/>
                    </a:lnTo>
                    <a:lnTo>
                      <a:pt x="14565" y="10117"/>
                    </a:lnTo>
                    <a:lnTo>
                      <a:pt x="14675" y="10241"/>
                    </a:lnTo>
                    <a:lnTo>
                      <a:pt x="14895" y="10303"/>
                    </a:lnTo>
                    <a:lnTo>
                      <a:pt x="15005" y="10303"/>
                    </a:lnTo>
                    <a:lnTo>
                      <a:pt x="15169" y="10241"/>
                    </a:lnTo>
                    <a:lnTo>
                      <a:pt x="15444" y="10179"/>
                    </a:lnTo>
                    <a:lnTo>
                      <a:pt x="15774" y="9993"/>
                    </a:lnTo>
                    <a:lnTo>
                      <a:pt x="16214" y="9807"/>
                    </a:lnTo>
                    <a:lnTo>
                      <a:pt x="16653" y="9559"/>
                    </a:lnTo>
                    <a:lnTo>
                      <a:pt x="17038" y="9497"/>
                    </a:lnTo>
                    <a:lnTo>
                      <a:pt x="16708" y="9683"/>
                    </a:lnTo>
                    <a:lnTo>
                      <a:pt x="16489" y="9993"/>
                    </a:lnTo>
                    <a:lnTo>
                      <a:pt x="16159" y="10241"/>
                    </a:lnTo>
                    <a:lnTo>
                      <a:pt x="15829" y="10552"/>
                    </a:lnTo>
                    <a:lnTo>
                      <a:pt x="15554" y="10800"/>
                    </a:lnTo>
                    <a:lnTo>
                      <a:pt x="15224" y="11110"/>
                    </a:lnTo>
                    <a:lnTo>
                      <a:pt x="15005" y="11297"/>
                    </a:lnTo>
                    <a:lnTo>
                      <a:pt x="14675" y="11483"/>
                    </a:lnTo>
                    <a:lnTo>
                      <a:pt x="14675" y="11731"/>
                    </a:lnTo>
                    <a:lnTo>
                      <a:pt x="14730" y="11855"/>
                    </a:lnTo>
                    <a:lnTo>
                      <a:pt x="14730" y="12041"/>
                    </a:lnTo>
                    <a:lnTo>
                      <a:pt x="14785" y="12103"/>
                    </a:lnTo>
                    <a:lnTo>
                      <a:pt x="14785" y="12290"/>
                    </a:lnTo>
                    <a:lnTo>
                      <a:pt x="15005" y="12228"/>
                    </a:lnTo>
                    <a:lnTo>
                      <a:pt x="15169" y="12103"/>
                    </a:lnTo>
                    <a:lnTo>
                      <a:pt x="15334" y="12041"/>
                    </a:lnTo>
                    <a:lnTo>
                      <a:pt x="15554" y="11979"/>
                    </a:lnTo>
                    <a:lnTo>
                      <a:pt x="16269" y="11979"/>
                    </a:lnTo>
                    <a:lnTo>
                      <a:pt x="16049" y="12352"/>
                    </a:lnTo>
                    <a:lnTo>
                      <a:pt x="15774" y="12600"/>
                    </a:lnTo>
                    <a:lnTo>
                      <a:pt x="15609" y="12972"/>
                    </a:lnTo>
                    <a:lnTo>
                      <a:pt x="15334" y="13283"/>
                    </a:lnTo>
                    <a:lnTo>
                      <a:pt x="15169" y="13655"/>
                    </a:lnTo>
                    <a:lnTo>
                      <a:pt x="15060" y="14028"/>
                    </a:lnTo>
                    <a:lnTo>
                      <a:pt x="14895" y="14462"/>
                    </a:lnTo>
                    <a:lnTo>
                      <a:pt x="14785" y="14959"/>
                    </a:lnTo>
                    <a:close/>
                    <a:moveTo>
                      <a:pt x="8904" y="17628"/>
                    </a:moveTo>
                    <a:lnTo>
                      <a:pt x="8739" y="17814"/>
                    </a:lnTo>
                    <a:lnTo>
                      <a:pt x="8519" y="17876"/>
                    </a:lnTo>
                    <a:lnTo>
                      <a:pt x="8244" y="18000"/>
                    </a:lnTo>
                    <a:lnTo>
                      <a:pt x="8024" y="18124"/>
                    </a:lnTo>
                    <a:lnTo>
                      <a:pt x="7750" y="18310"/>
                    </a:lnTo>
                    <a:lnTo>
                      <a:pt x="7585" y="18434"/>
                    </a:lnTo>
                    <a:lnTo>
                      <a:pt x="7365" y="18559"/>
                    </a:lnTo>
                    <a:lnTo>
                      <a:pt x="7255" y="18807"/>
                    </a:lnTo>
                    <a:lnTo>
                      <a:pt x="7255" y="18497"/>
                    </a:lnTo>
                    <a:lnTo>
                      <a:pt x="7200" y="18372"/>
                    </a:lnTo>
                    <a:lnTo>
                      <a:pt x="7200" y="17814"/>
                    </a:lnTo>
                    <a:lnTo>
                      <a:pt x="6815" y="17814"/>
                    </a:lnTo>
                    <a:lnTo>
                      <a:pt x="6760" y="17752"/>
                    </a:lnTo>
                    <a:lnTo>
                      <a:pt x="6705" y="17752"/>
                    </a:lnTo>
                    <a:lnTo>
                      <a:pt x="6650" y="17690"/>
                    </a:lnTo>
                    <a:lnTo>
                      <a:pt x="6156" y="17690"/>
                    </a:lnTo>
                    <a:lnTo>
                      <a:pt x="5936" y="17317"/>
                    </a:lnTo>
                    <a:lnTo>
                      <a:pt x="5991" y="17317"/>
                    </a:lnTo>
                    <a:lnTo>
                      <a:pt x="6101" y="17379"/>
                    </a:lnTo>
                    <a:lnTo>
                      <a:pt x="6266" y="17379"/>
                    </a:lnTo>
                    <a:lnTo>
                      <a:pt x="6431" y="17441"/>
                    </a:lnTo>
                    <a:lnTo>
                      <a:pt x="6650" y="17441"/>
                    </a:lnTo>
                    <a:lnTo>
                      <a:pt x="6705" y="17503"/>
                    </a:lnTo>
                    <a:lnTo>
                      <a:pt x="6760" y="17379"/>
                    </a:lnTo>
                    <a:lnTo>
                      <a:pt x="6925" y="17317"/>
                    </a:lnTo>
                    <a:lnTo>
                      <a:pt x="7035" y="17193"/>
                    </a:lnTo>
                    <a:lnTo>
                      <a:pt x="7365" y="17193"/>
                    </a:lnTo>
                    <a:lnTo>
                      <a:pt x="6650" y="15393"/>
                    </a:lnTo>
                    <a:lnTo>
                      <a:pt x="6101" y="13903"/>
                    </a:lnTo>
                    <a:lnTo>
                      <a:pt x="5661" y="12662"/>
                    </a:lnTo>
                    <a:lnTo>
                      <a:pt x="5551" y="11979"/>
                    </a:lnTo>
                    <a:lnTo>
                      <a:pt x="5441" y="11359"/>
                    </a:lnTo>
                    <a:lnTo>
                      <a:pt x="5221" y="9869"/>
                    </a:lnTo>
                    <a:lnTo>
                      <a:pt x="5166" y="7883"/>
                    </a:lnTo>
                    <a:lnTo>
                      <a:pt x="5166" y="5462"/>
                    </a:lnTo>
                    <a:lnTo>
                      <a:pt x="5221" y="2297"/>
                    </a:lnTo>
                    <a:lnTo>
                      <a:pt x="5331" y="2483"/>
                    </a:lnTo>
                    <a:lnTo>
                      <a:pt x="5331" y="4097"/>
                    </a:lnTo>
                    <a:lnTo>
                      <a:pt x="5221" y="5338"/>
                    </a:lnTo>
                    <a:lnTo>
                      <a:pt x="5221" y="8131"/>
                    </a:lnTo>
                    <a:lnTo>
                      <a:pt x="5331" y="9434"/>
                    </a:lnTo>
                    <a:lnTo>
                      <a:pt x="5386" y="10676"/>
                    </a:lnTo>
                    <a:lnTo>
                      <a:pt x="5551" y="11731"/>
                    </a:lnTo>
                    <a:lnTo>
                      <a:pt x="5716" y="12600"/>
                    </a:lnTo>
                    <a:lnTo>
                      <a:pt x="5991" y="13407"/>
                    </a:lnTo>
                    <a:lnTo>
                      <a:pt x="6211" y="14090"/>
                    </a:lnTo>
                    <a:lnTo>
                      <a:pt x="6540" y="14772"/>
                    </a:lnTo>
                    <a:lnTo>
                      <a:pt x="6815" y="15455"/>
                    </a:lnTo>
                    <a:lnTo>
                      <a:pt x="7200" y="16262"/>
                    </a:lnTo>
                    <a:lnTo>
                      <a:pt x="7585" y="17193"/>
                    </a:lnTo>
                    <a:lnTo>
                      <a:pt x="7640" y="17193"/>
                    </a:lnTo>
                    <a:lnTo>
                      <a:pt x="7750" y="17255"/>
                    </a:lnTo>
                    <a:lnTo>
                      <a:pt x="8024" y="17255"/>
                    </a:lnTo>
                    <a:lnTo>
                      <a:pt x="8134" y="17317"/>
                    </a:lnTo>
                    <a:lnTo>
                      <a:pt x="8409" y="17317"/>
                    </a:lnTo>
                    <a:lnTo>
                      <a:pt x="8519" y="17255"/>
                    </a:lnTo>
                    <a:lnTo>
                      <a:pt x="8629" y="17131"/>
                    </a:lnTo>
                    <a:lnTo>
                      <a:pt x="8629" y="17007"/>
                    </a:lnTo>
                    <a:lnTo>
                      <a:pt x="8684" y="16883"/>
                    </a:lnTo>
                    <a:lnTo>
                      <a:pt x="8684" y="16697"/>
                    </a:lnTo>
                    <a:lnTo>
                      <a:pt x="8739" y="16634"/>
                    </a:lnTo>
                    <a:lnTo>
                      <a:pt x="8739" y="16697"/>
                    </a:lnTo>
                    <a:lnTo>
                      <a:pt x="8794" y="16759"/>
                    </a:lnTo>
                    <a:lnTo>
                      <a:pt x="8794" y="16883"/>
                    </a:lnTo>
                    <a:lnTo>
                      <a:pt x="8849" y="17131"/>
                    </a:lnTo>
                    <a:lnTo>
                      <a:pt x="8849" y="17441"/>
                    </a:lnTo>
                    <a:lnTo>
                      <a:pt x="8904" y="17628"/>
                    </a:lnTo>
                    <a:close/>
                    <a:moveTo>
                      <a:pt x="5002" y="15331"/>
                    </a:moveTo>
                    <a:lnTo>
                      <a:pt x="5002" y="15083"/>
                    </a:lnTo>
                    <a:lnTo>
                      <a:pt x="4947" y="14959"/>
                    </a:lnTo>
                    <a:lnTo>
                      <a:pt x="4947" y="14834"/>
                    </a:lnTo>
                    <a:lnTo>
                      <a:pt x="4892" y="14710"/>
                    </a:lnTo>
                    <a:lnTo>
                      <a:pt x="4837" y="14524"/>
                    </a:lnTo>
                    <a:lnTo>
                      <a:pt x="4837" y="14400"/>
                    </a:lnTo>
                    <a:lnTo>
                      <a:pt x="4782" y="14276"/>
                    </a:lnTo>
                    <a:lnTo>
                      <a:pt x="4782" y="14214"/>
                    </a:lnTo>
                    <a:lnTo>
                      <a:pt x="4617" y="14090"/>
                    </a:lnTo>
                    <a:lnTo>
                      <a:pt x="4452" y="13903"/>
                    </a:lnTo>
                    <a:lnTo>
                      <a:pt x="4287" y="13841"/>
                    </a:lnTo>
                    <a:lnTo>
                      <a:pt x="3243" y="13841"/>
                    </a:lnTo>
                    <a:lnTo>
                      <a:pt x="3078" y="13717"/>
                    </a:lnTo>
                    <a:lnTo>
                      <a:pt x="2968" y="13531"/>
                    </a:lnTo>
                    <a:lnTo>
                      <a:pt x="2803" y="13283"/>
                    </a:lnTo>
                    <a:lnTo>
                      <a:pt x="2528" y="12972"/>
                    </a:lnTo>
                    <a:lnTo>
                      <a:pt x="2363" y="12848"/>
                    </a:lnTo>
                    <a:lnTo>
                      <a:pt x="2253" y="12600"/>
                    </a:lnTo>
                    <a:lnTo>
                      <a:pt x="2144" y="12476"/>
                    </a:lnTo>
                    <a:lnTo>
                      <a:pt x="2144" y="12352"/>
                    </a:lnTo>
                    <a:lnTo>
                      <a:pt x="2034" y="12228"/>
                    </a:lnTo>
                    <a:lnTo>
                      <a:pt x="2034" y="11979"/>
                    </a:lnTo>
                    <a:lnTo>
                      <a:pt x="1979" y="11855"/>
                    </a:lnTo>
                    <a:lnTo>
                      <a:pt x="1869" y="11483"/>
                    </a:lnTo>
                    <a:lnTo>
                      <a:pt x="1869" y="11359"/>
                    </a:lnTo>
                    <a:lnTo>
                      <a:pt x="1814" y="11234"/>
                    </a:lnTo>
                    <a:lnTo>
                      <a:pt x="1924" y="10986"/>
                    </a:lnTo>
                    <a:lnTo>
                      <a:pt x="2034" y="10676"/>
                    </a:lnTo>
                    <a:lnTo>
                      <a:pt x="2198" y="10303"/>
                    </a:lnTo>
                    <a:lnTo>
                      <a:pt x="2308" y="9559"/>
                    </a:lnTo>
                    <a:lnTo>
                      <a:pt x="2308" y="8503"/>
                    </a:lnTo>
                    <a:lnTo>
                      <a:pt x="2198" y="8255"/>
                    </a:lnTo>
                    <a:lnTo>
                      <a:pt x="2144" y="8069"/>
                    </a:lnTo>
                    <a:lnTo>
                      <a:pt x="2034" y="7821"/>
                    </a:lnTo>
                    <a:lnTo>
                      <a:pt x="2034" y="7697"/>
                    </a:lnTo>
                    <a:lnTo>
                      <a:pt x="1979" y="7510"/>
                    </a:lnTo>
                    <a:lnTo>
                      <a:pt x="1979" y="7076"/>
                    </a:lnTo>
                    <a:lnTo>
                      <a:pt x="2034" y="7014"/>
                    </a:lnTo>
                    <a:lnTo>
                      <a:pt x="2198" y="6890"/>
                    </a:lnTo>
                    <a:lnTo>
                      <a:pt x="2253" y="6641"/>
                    </a:lnTo>
                    <a:lnTo>
                      <a:pt x="2363" y="6517"/>
                    </a:lnTo>
                    <a:lnTo>
                      <a:pt x="2418" y="6393"/>
                    </a:lnTo>
                    <a:lnTo>
                      <a:pt x="2528" y="6021"/>
                    </a:lnTo>
                    <a:lnTo>
                      <a:pt x="2528" y="5834"/>
                    </a:lnTo>
                    <a:lnTo>
                      <a:pt x="2363" y="6083"/>
                    </a:lnTo>
                    <a:lnTo>
                      <a:pt x="2034" y="6455"/>
                    </a:lnTo>
                    <a:lnTo>
                      <a:pt x="1759" y="6890"/>
                    </a:lnTo>
                    <a:lnTo>
                      <a:pt x="1374" y="7200"/>
                    </a:lnTo>
                    <a:lnTo>
                      <a:pt x="934" y="7510"/>
                    </a:lnTo>
                    <a:lnTo>
                      <a:pt x="605" y="7759"/>
                    </a:lnTo>
                    <a:lnTo>
                      <a:pt x="440" y="7759"/>
                    </a:lnTo>
                    <a:lnTo>
                      <a:pt x="275" y="7821"/>
                    </a:lnTo>
                    <a:lnTo>
                      <a:pt x="110" y="7821"/>
                    </a:lnTo>
                    <a:lnTo>
                      <a:pt x="0" y="7759"/>
                    </a:lnTo>
                    <a:lnTo>
                      <a:pt x="55" y="7821"/>
                    </a:lnTo>
                    <a:lnTo>
                      <a:pt x="165" y="7883"/>
                    </a:lnTo>
                    <a:lnTo>
                      <a:pt x="220" y="8007"/>
                    </a:lnTo>
                    <a:lnTo>
                      <a:pt x="605" y="8007"/>
                    </a:lnTo>
                    <a:lnTo>
                      <a:pt x="715" y="7883"/>
                    </a:lnTo>
                    <a:lnTo>
                      <a:pt x="824" y="8131"/>
                    </a:lnTo>
                    <a:lnTo>
                      <a:pt x="824" y="8255"/>
                    </a:lnTo>
                    <a:lnTo>
                      <a:pt x="769" y="8379"/>
                    </a:lnTo>
                    <a:lnTo>
                      <a:pt x="769" y="8690"/>
                    </a:lnTo>
                    <a:lnTo>
                      <a:pt x="715" y="8876"/>
                    </a:lnTo>
                    <a:lnTo>
                      <a:pt x="715" y="9000"/>
                    </a:lnTo>
                    <a:lnTo>
                      <a:pt x="824" y="9186"/>
                    </a:lnTo>
                    <a:lnTo>
                      <a:pt x="1154" y="9186"/>
                    </a:lnTo>
                    <a:lnTo>
                      <a:pt x="1484" y="8938"/>
                    </a:lnTo>
                    <a:lnTo>
                      <a:pt x="1704" y="8814"/>
                    </a:lnTo>
                    <a:lnTo>
                      <a:pt x="1869" y="8752"/>
                    </a:lnTo>
                    <a:lnTo>
                      <a:pt x="2034" y="8628"/>
                    </a:lnTo>
                    <a:lnTo>
                      <a:pt x="2253" y="8503"/>
                    </a:lnTo>
                    <a:lnTo>
                      <a:pt x="2144" y="8752"/>
                    </a:lnTo>
                    <a:lnTo>
                      <a:pt x="1924" y="8938"/>
                    </a:lnTo>
                    <a:lnTo>
                      <a:pt x="1704" y="9186"/>
                    </a:lnTo>
                    <a:lnTo>
                      <a:pt x="1264" y="9559"/>
                    </a:lnTo>
                    <a:lnTo>
                      <a:pt x="934" y="10055"/>
                    </a:lnTo>
                    <a:lnTo>
                      <a:pt x="934" y="10241"/>
                    </a:lnTo>
                    <a:lnTo>
                      <a:pt x="989" y="10179"/>
                    </a:lnTo>
                    <a:lnTo>
                      <a:pt x="1099" y="10179"/>
                    </a:lnTo>
                    <a:lnTo>
                      <a:pt x="1154" y="10241"/>
                    </a:lnTo>
                    <a:lnTo>
                      <a:pt x="1154" y="10303"/>
                    </a:lnTo>
                    <a:lnTo>
                      <a:pt x="1209" y="10428"/>
                    </a:lnTo>
                    <a:lnTo>
                      <a:pt x="1209" y="10490"/>
                    </a:lnTo>
                    <a:lnTo>
                      <a:pt x="1264" y="10614"/>
                    </a:lnTo>
                    <a:lnTo>
                      <a:pt x="1264" y="10738"/>
                    </a:lnTo>
                    <a:lnTo>
                      <a:pt x="1374" y="10676"/>
                    </a:lnTo>
                    <a:lnTo>
                      <a:pt x="1484" y="10676"/>
                    </a:lnTo>
                    <a:lnTo>
                      <a:pt x="1649" y="10614"/>
                    </a:lnTo>
                    <a:lnTo>
                      <a:pt x="1759" y="10490"/>
                    </a:lnTo>
                    <a:lnTo>
                      <a:pt x="1869" y="10490"/>
                    </a:lnTo>
                    <a:lnTo>
                      <a:pt x="1869" y="10738"/>
                    </a:lnTo>
                    <a:lnTo>
                      <a:pt x="1704" y="11110"/>
                    </a:lnTo>
                    <a:lnTo>
                      <a:pt x="1649" y="11297"/>
                    </a:lnTo>
                    <a:lnTo>
                      <a:pt x="1594" y="11421"/>
                    </a:lnTo>
                    <a:lnTo>
                      <a:pt x="1429" y="11669"/>
                    </a:lnTo>
                    <a:lnTo>
                      <a:pt x="1429" y="11793"/>
                    </a:lnTo>
                    <a:lnTo>
                      <a:pt x="1374" y="11979"/>
                    </a:lnTo>
                    <a:lnTo>
                      <a:pt x="1429" y="11979"/>
                    </a:lnTo>
                    <a:lnTo>
                      <a:pt x="1484" y="11917"/>
                    </a:lnTo>
                    <a:lnTo>
                      <a:pt x="1594" y="11855"/>
                    </a:lnTo>
                    <a:lnTo>
                      <a:pt x="1649" y="11855"/>
                    </a:lnTo>
                    <a:lnTo>
                      <a:pt x="1649" y="11793"/>
                    </a:lnTo>
                    <a:lnTo>
                      <a:pt x="1759" y="11793"/>
                    </a:lnTo>
                    <a:lnTo>
                      <a:pt x="1759" y="11979"/>
                    </a:lnTo>
                    <a:lnTo>
                      <a:pt x="1704" y="12103"/>
                    </a:lnTo>
                    <a:lnTo>
                      <a:pt x="1649" y="12290"/>
                    </a:lnTo>
                    <a:lnTo>
                      <a:pt x="1594" y="12414"/>
                    </a:lnTo>
                    <a:lnTo>
                      <a:pt x="1429" y="12538"/>
                    </a:lnTo>
                    <a:lnTo>
                      <a:pt x="1374" y="12662"/>
                    </a:lnTo>
                    <a:lnTo>
                      <a:pt x="1264" y="12848"/>
                    </a:lnTo>
                    <a:lnTo>
                      <a:pt x="1209" y="12972"/>
                    </a:lnTo>
                    <a:lnTo>
                      <a:pt x="1264" y="12910"/>
                    </a:lnTo>
                    <a:lnTo>
                      <a:pt x="1374" y="12910"/>
                    </a:lnTo>
                    <a:lnTo>
                      <a:pt x="1429" y="12848"/>
                    </a:lnTo>
                    <a:lnTo>
                      <a:pt x="1594" y="12786"/>
                    </a:lnTo>
                    <a:lnTo>
                      <a:pt x="1704" y="12662"/>
                    </a:lnTo>
                    <a:lnTo>
                      <a:pt x="1814" y="12600"/>
                    </a:lnTo>
                    <a:lnTo>
                      <a:pt x="1869" y="12538"/>
                    </a:lnTo>
                    <a:lnTo>
                      <a:pt x="1979" y="12476"/>
                    </a:lnTo>
                    <a:lnTo>
                      <a:pt x="1979" y="12538"/>
                    </a:lnTo>
                    <a:lnTo>
                      <a:pt x="1924" y="12600"/>
                    </a:lnTo>
                    <a:lnTo>
                      <a:pt x="1924" y="12662"/>
                    </a:lnTo>
                    <a:lnTo>
                      <a:pt x="1814" y="12910"/>
                    </a:lnTo>
                    <a:lnTo>
                      <a:pt x="1814" y="12972"/>
                    </a:lnTo>
                    <a:lnTo>
                      <a:pt x="1759" y="13034"/>
                    </a:lnTo>
                    <a:lnTo>
                      <a:pt x="1759" y="13097"/>
                    </a:lnTo>
                    <a:lnTo>
                      <a:pt x="1814" y="13221"/>
                    </a:lnTo>
                    <a:lnTo>
                      <a:pt x="1814" y="13531"/>
                    </a:lnTo>
                    <a:lnTo>
                      <a:pt x="1869" y="13717"/>
                    </a:lnTo>
                    <a:lnTo>
                      <a:pt x="1869" y="14462"/>
                    </a:lnTo>
                    <a:lnTo>
                      <a:pt x="2198" y="13717"/>
                    </a:lnTo>
                    <a:lnTo>
                      <a:pt x="2253" y="13531"/>
                    </a:lnTo>
                    <a:lnTo>
                      <a:pt x="2308" y="13407"/>
                    </a:lnTo>
                    <a:lnTo>
                      <a:pt x="2308" y="13221"/>
                    </a:lnTo>
                    <a:lnTo>
                      <a:pt x="2693" y="13717"/>
                    </a:lnTo>
                    <a:lnTo>
                      <a:pt x="2693" y="14710"/>
                    </a:lnTo>
                    <a:lnTo>
                      <a:pt x="2858" y="14897"/>
                    </a:lnTo>
                    <a:lnTo>
                      <a:pt x="2913" y="15021"/>
                    </a:lnTo>
                    <a:lnTo>
                      <a:pt x="2968" y="15083"/>
                    </a:lnTo>
                    <a:lnTo>
                      <a:pt x="2968" y="15269"/>
                    </a:lnTo>
                    <a:lnTo>
                      <a:pt x="3023" y="15393"/>
                    </a:lnTo>
                    <a:lnTo>
                      <a:pt x="3188" y="15579"/>
                    </a:lnTo>
                    <a:lnTo>
                      <a:pt x="3023" y="15207"/>
                    </a:lnTo>
                    <a:lnTo>
                      <a:pt x="3023" y="14152"/>
                    </a:lnTo>
                    <a:lnTo>
                      <a:pt x="3078" y="14090"/>
                    </a:lnTo>
                    <a:lnTo>
                      <a:pt x="3078" y="14462"/>
                    </a:lnTo>
                    <a:lnTo>
                      <a:pt x="3188" y="14959"/>
                    </a:lnTo>
                    <a:lnTo>
                      <a:pt x="3243" y="14959"/>
                    </a:lnTo>
                    <a:lnTo>
                      <a:pt x="3353" y="15021"/>
                    </a:lnTo>
                    <a:lnTo>
                      <a:pt x="3408" y="15083"/>
                    </a:lnTo>
                    <a:lnTo>
                      <a:pt x="3463" y="15207"/>
                    </a:lnTo>
                    <a:lnTo>
                      <a:pt x="3518" y="15269"/>
                    </a:lnTo>
                    <a:lnTo>
                      <a:pt x="3573" y="15393"/>
                    </a:lnTo>
                    <a:lnTo>
                      <a:pt x="3737" y="15579"/>
                    </a:lnTo>
                    <a:lnTo>
                      <a:pt x="3957" y="15331"/>
                    </a:lnTo>
                    <a:lnTo>
                      <a:pt x="3957" y="15083"/>
                    </a:lnTo>
                    <a:lnTo>
                      <a:pt x="3902" y="14959"/>
                    </a:lnTo>
                    <a:lnTo>
                      <a:pt x="3902" y="14524"/>
                    </a:lnTo>
                    <a:lnTo>
                      <a:pt x="4067" y="14338"/>
                    </a:lnTo>
                    <a:lnTo>
                      <a:pt x="4397" y="14834"/>
                    </a:lnTo>
                    <a:lnTo>
                      <a:pt x="5002" y="15331"/>
                    </a:lnTo>
                    <a:close/>
                  </a:path>
                </a:pathLst>
              </a:custGeom>
              <a:solidFill>
                <a:srgbClr val="BFBFBF"/>
              </a:solidFill>
              <a:ln w="12700" cap="flat">
                <a:noFill/>
                <a:miter lim="400000"/>
              </a:ln>
              <a:effectLst/>
            </p:spPr>
            <p:txBody>
              <a:bodyPr wrap="square" lIns="45719" tIns="45719" rIns="45719" bIns="45719" numCol="1" anchor="t">
                <a:noAutofit/>
              </a:bodyPr>
              <a:lstStyle/>
              <a:p>
                <a:pPr/>
              </a:p>
            </p:txBody>
          </p:sp>
          <p:sp>
            <p:nvSpPr>
              <p:cNvPr id="588" name="形状"/>
              <p:cNvSpPr/>
              <p:nvPr/>
            </p:nvSpPr>
            <p:spPr>
              <a:xfrm flipH="1">
                <a:off x="438220" y="42193"/>
                <a:ext cx="82168" cy="1408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 y="2093"/>
                    </a:moveTo>
                    <a:lnTo>
                      <a:pt x="0" y="4948"/>
                    </a:lnTo>
                    <a:lnTo>
                      <a:pt x="554" y="4187"/>
                    </a:lnTo>
                    <a:lnTo>
                      <a:pt x="1662" y="3996"/>
                    </a:lnTo>
                    <a:lnTo>
                      <a:pt x="738" y="2855"/>
                    </a:lnTo>
                    <a:lnTo>
                      <a:pt x="923" y="2855"/>
                    </a:lnTo>
                    <a:lnTo>
                      <a:pt x="1292" y="2664"/>
                    </a:lnTo>
                    <a:lnTo>
                      <a:pt x="1846" y="2284"/>
                    </a:lnTo>
                    <a:lnTo>
                      <a:pt x="2215" y="2093"/>
                    </a:lnTo>
                    <a:lnTo>
                      <a:pt x="2769" y="1903"/>
                    </a:lnTo>
                    <a:lnTo>
                      <a:pt x="3692" y="1618"/>
                    </a:lnTo>
                    <a:lnTo>
                      <a:pt x="4615" y="1808"/>
                    </a:lnTo>
                    <a:lnTo>
                      <a:pt x="6092" y="2093"/>
                    </a:lnTo>
                    <a:lnTo>
                      <a:pt x="6462" y="2189"/>
                    </a:lnTo>
                    <a:lnTo>
                      <a:pt x="7200" y="2284"/>
                    </a:lnTo>
                    <a:lnTo>
                      <a:pt x="7938" y="2474"/>
                    </a:lnTo>
                    <a:lnTo>
                      <a:pt x="8308" y="2664"/>
                    </a:lnTo>
                    <a:lnTo>
                      <a:pt x="9415" y="2664"/>
                    </a:lnTo>
                    <a:lnTo>
                      <a:pt x="9785" y="2379"/>
                    </a:lnTo>
                    <a:lnTo>
                      <a:pt x="10154" y="2474"/>
                    </a:lnTo>
                    <a:lnTo>
                      <a:pt x="10708" y="2664"/>
                    </a:lnTo>
                    <a:lnTo>
                      <a:pt x="10892" y="2855"/>
                    </a:lnTo>
                    <a:lnTo>
                      <a:pt x="10892" y="3330"/>
                    </a:lnTo>
                    <a:lnTo>
                      <a:pt x="10708" y="3901"/>
                    </a:lnTo>
                    <a:lnTo>
                      <a:pt x="9231" y="4663"/>
                    </a:lnTo>
                    <a:lnTo>
                      <a:pt x="8308" y="4948"/>
                    </a:lnTo>
                    <a:lnTo>
                      <a:pt x="7385" y="5138"/>
                    </a:lnTo>
                    <a:lnTo>
                      <a:pt x="4800" y="5138"/>
                    </a:lnTo>
                    <a:lnTo>
                      <a:pt x="3692" y="4853"/>
                    </a:lnTo>
                    <a:lnTo>
                      <a:pt x="3508" y="4758"/>
                    </a:lnTo>
                    <a:lnTo>
                      <a:pt x="2954" y="4758"/>
                    </a:lnTo>
                    <a:lnTo>
                      <a:pt x="3508" y="4853"/>
                    </a:lnTo>
                    <a:lnTo>
                      <a:pt x="3877" y="5043"/>
                    </a:lnTo>
                    <a:lnTo>
                      <a:pt x="4246" y="5138"/>
                    </a:lnTo>
                    <a:lnTo>
                      <a:pt x="4615" y="5329"/>
                    </a:lnTo>
                    <a:lnTo>
                      <a:pt x="5169" y="5519"/>
                    </a:lnTo>
                    <a:lnTo>
                      <a:pt x="5538" y="5709"/>
                    </a:lnTo>
                    <a:lnTo>
                      <a:pt x="5723" y="5995"/>
                    </a:lnTo>
                    <a:lnTo>
                      <a:pt x="5908" y="6375"/>
                    </a:lnTo>
                    <a:lnTo>
                      <a:pt x="5908" y="6661"/>
                    </a:lnTo>
                    <a:lnTo>
                      <a:pt x="6092" y="6851"/>
                    </a:lnTo>
                    <a:lnTo>
                      <a:pt x="6092" y="7517"/>
                    </a:lnTo>
                    <a:lnTo>
                      <a:pt x="6277" y="7898"/>
                    </a:lnTo>
                    <a:lnTo>
                      <a:pt x="6462" y="8374"/>
                    </a:lnTo>
                    <a:lnTo>
                      <a:pt x="7015" y="9135"/>
                    </a:lnTo>
                    <a:lnTo>
                      <a:pt x="7200" y="9611"/>
                    </a:lnTo>
                    <a:lnTo>
                      <a:pt x="7200" y="10181"/>
                    </a:lnTo>
                    <a:lnTo>
                      <a:pt x="6646" y="10562"/>
                    </a:lnTo>
                    <a:lnTo>
                      <a:pt x="5354" y="11228"/>
                    </a:lnTo>
                    <a:lnTo>
                      <a:pt x="4246" y="11419"/>
                    </a:lnTo>
                    <a:lnTo>
                      <a:pt x="2954" y="11514"/>
                    </a:lnTo>
                    <a:lnTo>
                      <a:pt x="3692" y="11514"/>
                    </a:lnTo>
                    <a:lnTo>
                      <a:pt x="4062" y="11419"/>
                    </a:lnTo>
                    <a:lnTo>
                      <a:pt x="4431" y="11419"/>
                    </a:lnTo>
                    <a:lnTo>
                      <a:pt x="4800" y="11323"/>
                    </a:lnTo>
                    <a:lnTo>
                      <a:pt x="6462" y="11323"/>
                    </a:lnTo>
                    <a:lnTo>
                      <a:pt x="7015" y="11419"/>
                    </a:lnTo>
                    <a:lnTo>
                      <a:pt x="7385" y="11609"/>
                    </a:lnTo>
                    <a:lnTo>
                      <a:pt x="7754" y="11704"/>
                    </a:lnTo>
                    <a:lnTo>
                      <a:pt x="8492" y="12085"/>
                    </a:lnTo>
                    <a:lnTo>
                      <a:pt x="9046" y="12180"/>
                    </a:lnTo>
                    <a:lnTo>
                      <a:pt x="9600" y="12465"/>
                    </a:lnTo>
                    <a:lnTo>
                      <a:pt x="10523" y="12370"/>
                    </a:lnTo>
                    <a:lnTo>
                      <a:pt x="11077" y="12275"/>
                    </a:lnTo>
                    <a:lnTo>
                      <a:pt x="12923" y="11323"/>
                    </a:lnTo>
                    <a:lnTo>
                      <a:pt x="13477" y="11133"/>
                    </a:lnTo>
                    <a:lnTo>
                      <a:pt x="14215" y="10848"/>
                    </a:lnTo>
                    <a:lnTo>
                      <a:pt x="14954" y="10752"/>
                    </a:lnTo>
                    <a:lnTo>
                      <a:pt x="16246" y="9706"/>
                    </a:lnTo>
                    <a:lnTo>
                      <a:pt x="17354" y="8754"/>
                    </a:lnTo>
                    <a:lnTo>
                      <a:pt x="18277" y="7993"/>
                    </a:lnTo>
                    <a:lnTo>
                      <a:pt x="18831" y="7327"/>
                    </a:lnTo>
                    <a:lnTo>
                      <a:pt x="19569" y="6756"/>
                    </a:lnTo>
                    <a:lnTo>
                      <a:pt x="19938" y="6375"/>
                    </a:lnTo>
                    <a:lnTo>
                      <a:pt x="20492" y="5995"/>
                    </a:lnTo>
                    <a:lnTo>
                      <a:pt x="21415" y="5900"/>
                    </a:lnTo>
                    <a:lnTo>
                      <a:pt x="21600" y="5709"/>
                    </a:lnTo>
                    <a:lnTo>
                      <a:pt x="21600" y="4948"/>
                    </a:lnTo>
                    <a:lnTo>
                      <a:pt x="20492" y="4663"/>
                    </a:lnTo>
                    <a:lnTo>
                      <a:pt x="20677" y="4092"/>
                    </a:lnTo>
                    <a:lnTo>
                      <a:pt x="20677" y="3711"/>
                    </a:lnTo>
                    <a:lnTo>
                      <a:pt x="20862" y="3235"/>
                    </a:lnTo>
                    <a:lnTo>
                      <a:pt x="20862" y="1332"/>
                    </a:lnTo>
                    <a:lnTo>
                      <a:pt x="20677" y="856"/>
                    </a:lnTo>
                    <a:lnTo>
                      <a:pt x="20492" y="476"/>
                    </a:lnTo>
                    <a:lnTo>
                      <a:pt x="20123" y="285"/>
                    </a:lnTo>
                    <a:lnTo>
                      <a:pt x="19938" y="95"/>
                    </a:lnTo>
                    <a:lnTo>
                      <a:pt x="19569" y="0"/>
                    </a:lnTo>
                    <a:lnTo>
                      <a:pt x="17908" y="0"/>
                    </a:lnTo>
                    <a:lnTo>
                      <a:pt x="17354" y="95"/>
                    </a:lnTo>
                    <a:lnTo>
                      <a:pt x="16985" y="190"/>
                    </a:lnTo>
                    <a:lnTo>
                      <a:pt x="16615" y="571"/>
                    </a:lnTo>
                    <a:lnTo>
                      <a:pt x="16615" y="1047"/>
                    </a:lnTo>
                    <a:lnTo>
                      <a:pt x="16431" y="1427"/>
                    </a:lnTo>
                    <a:lnTo>
                      <a:pt x="16431" y="1998"/>
                    </a:lnTo>
                    <a:lnTo>
                      <a:pt x="16246" y="1998"/>
                    </a:lnTo>
                    <a:lnTo>
                      <a:pt x="16062" y="2093"/>
                    </a:lnTo>
                    <a:lnTo>
                      <a:pt x="15508" y="2189"/>
                    </a:lnTo>
                    <a:lnTo>
                      <a:pt x="15323" y="2284"/>
                    </a:lnTo>
                    <a:lnTo>
                      <a:pt x="14954" y="2379"/>
                    </a:lnTo>
                    <a:lnTo>
                      <a:pt x="14585" y="2379"/>
                    </a:lnTo>
                    <a:lnTo>
                      <a:pt x="14400" y="2474"/>
                    </a:lnTo>
                    <a:lnTo>
                      <a:pt x="14215" y="2474"/>
                    </a:lnTo>
                    <a:lnTo>
                      <a:pt x="13662" y="2284"/>
                    </a:lnTo>
                    <a:lnTo>
                      <a:pt x="12923" y="2093"/>
                    </a:lnTo>
                    <a:lnTo>
                      <a:pt x="12738" y="2093"/>
                    </a:lnTo>
                    <a:lnTo>
                      <a:pt x="12369" y="1998"/>
                    </a:lnTo>
                    <a:lnTo>
                      <a:pt x="11815" y="1998"/>
                    </a:lnTo>
                    <a:lnTo>
                      <a:pt x="11446" y="1808"/>
                    </a:lnTo>
                    <a:lnTo>
                      <a:pt x="11077" y="1522"/>
                    </a:lnTo>
                    <a:lnTo>
                      <a:pt x="10892" y="1618"/>
                    </a:lnTo>
                    <a:lnTo>
                      <a:pt x="10523" y="1618"/>
                    </a:lnTo>
                    <a:lnTo>
                      <a:pt x="10523" y="1808"/>
                    </a:lnTo>
                    <a:lnTo>
                      <a:pt x="9969" y="1808"/>
                    </a:lnTo>
                    <a:lnTo>
                      <a:pt x="9969" y="1903"/>
                    </a:lnTo>
                    <a:lnTo>
                      <a:pt x="9600" y="1618"/>
                    </a:lnTo>
                    <a:lnTo>
                      <a:pt x="9046" y="1332"/>
                    </a:lnTo>
                    <a:lnTo>
                      <a:pt x="8492" y="1237"/>
                    </a:lnTo>
                    <a:lnTo>
                      <a:pt x="7754" y="1047"/>
                    </a:lnTo>
                    <a:lnTo>
                      <a:pt x="7385" y="856"/>
                    </a:lnTo>
                    <a:lnTo>
                      <a:pt x="6646" y="571"/>
                    </a:lnTo>
                    <a:lnTo>
                      <a:pt x="4800" y="571"/>
                    </a:lnTo>
                    <a:lnTo>
                      <a:pt x="3692" y="666"/>
                    </a:lnTo>
                    <a:lnTo>
                      <a:pt x="2585" y="856"/>
                    </a:lnTo>
                    <a:lnTo>
                      <a:pt x="2031" y="1047"/>
                    </a:lnTo>
                    <a:lnTo>
                      <a:pt x="1292" y="1237"/>
                    </a:lnTo>
                    <a:lnTo>
                      <a:pt x="923" y="1427"/>
                    </a:lnTo>
                    <a:lnTo>
                      <a:pt x="554" y="1808"/>
                    </a:lnTo>
                    <a:lnTo>
                      <a:pt x="185" y="2093"/>
                    </a:lnTo>
                    <a:close/>
                    <a:moveTo>
                      <a:pt x="0" y="21505"/>
                    </a:moveTo>
                    <a:lnTo>
                      <a:pt x="369" y="21600"/>
                    </a:lnTo>
                    <a:lnTo>
                      <a:pt x="923" y="21600"/>
                    </a:lnTo>
                    <a:lnTo>
                      <a:pt x="2031" y="21505"/>
                    </a:lnTo>
                    <a:lnTo>
                      <a:pt x="2954" y="21219"/>
                    </a:lnTo>
                    <a:lnTo>
                      <a:pt x="4246" y="20744"/>
                    </a:lnTo>
                    <a:lnTo>
                      <a:pt x="5354" y="20363"/>
                    </a:lnTo>
                    <a:lnTo>
                      <a:pt x="6277" y="19792"/>
                    </a:lnTo>
                    <a:lnTo>
                      <a:pt x="7385" y="19126"/>
                    </a:lnTo>
                    <a:lnTo>
                      <a:pt x="7385" y="18555"/>
                    </a:lnTo>
                    <a:lnTo>
                      <a:pt x="7200" y="18174"/>
                    </a:lnTo>
                    <a:lnTo>
                      <a:pt x="7015" y="17984"/>
                    </a:lnTo>
                    <a:lnTo>
                      <a:pt x="7015" y="17699"/>
                    </a:lnTo>
                    <a:lnTo>
                      <a:pt x="6646" y="17413"/>
                    </a:lnTo>
                    <a:lnTo>
                      <a:pt x="7015" y="17033"/>
                    </a:lnTo>
                    <a:lnTo>
                      <a:pt x="6277" y="17794"/>
                    </a:lnTo>
                    <a:lnTo>
                      <a:pt x="5723" y="18079"/>
                    </a:lnTo>
                    <a:lnTo>
                      <a:pt x="5354" y="18365"/>
                    </a:lnTo>
                    <a:lnTo>
                      <a:pt x="4800" y="18460"/>
                    </a:lnTo>
                    <a:lnTo>
                      <a:pt x="4431" y="18555"/>
                    </a:lnTo>
                    <a:lnTo>
                      <a:pt x="4615" y="19411"/>
                    </a:lnTo>
                    <a:lnTo>
                      <a:pt x="4246" y="19982"/>
                    </a:lnTo>
                    <a:lnTo>
                      <a:pt x="3877" y="20458"/>
                    </a:lnTo>
                    <a:lnTo>
                      <a:pt x="2954" y="20839"/>
                    </a:lnTo>
                    <a:lnTo>
                      <a:pt x="2215" y="21124"/>
                    </a:lnTo>
                    <a:lnTo>
                      <a:pt x="1292" y="21315"/>
                    </a:lnTo>
                    <a:lnTo>
                      <a:pt x="554" y="21410"/>
                    </a:lnTo>
                    <a:lnTo>
                      <a:pt x="0" y="21505"/>
                    </a:lnTo>
                    <a:close/>
                  </a:path>
                </a:pathLst>
              </a:custGeom>
              <a:solidFill>
                <a:srgbClr val="CC875C"/>
              </a:solidFill>
              <a:ln w="12700" cap="flat">
                <a:noFill/>
                <a:miter lim="400000"/>
              </a:ln>
              <a:effectLst/>
            </p:spPr>
            <p:txBody>
              <a:bodyPr wrap="square" lIns="45719" tIns="45719" rIns="45719" bIns="45719" numCol="1" anchor="t">
                <a:noAutofit/>
              </a:bodyPr>
              <a:lstStyle/>
              <a:p>
                <a:pPr/>
              </a:p>
            </p:txBody>
          </p:sp>
          <p:sp>
            <p:nvSpPr>
              <p:cNvPr id="589" name="形状"/>
              <p:cNvSpPr/>
              <p:nvPr/>
            </p:nvSpPr>
            <p:spPr>
              <a:xfrm flipH="1">
                <a:off x="443136" y="42813"/>
                <a:ext cx="102534" cy="670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805" y="6000"/>
                    </a:moveTo>
                    <a:lnTo>
                      <a:pt x="7101" y="5600"/>
                    </a:lnTo>
                    <a:lnTo>
                      <a:pt x="7101" y="5400"/>
                    </a:lnTo>
                    <a:lnTo>
                      <a:pt x="7249" y="5400"/>
                    </a:lnTo>
                    <a:lnTo>
                      <a:pt x="7397" y="5000"/>
                    </a:lnTo>
                    <a:lnTo>
                      <a:pt x="7545" y="4800"/>
                    </a:lnTo>
                    <a:lnTo>
                      <a:pt x="7545" y="4600"/>
                    </a:lnTo>
                    <a:lnTo>
                      <a:pt x="8137" y="4400"/>
                    </a:lnTo>
                    <a:lnTo>
                      <a:pt x="9468" y="4400"/>
                    </a:lnTo>
                    <a:lnTo>
                      <a:pt x="9764" y="4600"/>
                    </a:lnTo>
                    <a:lnTo>
                      <a:pt x="10208" y="4800"/>
                    </a:lnTo>
                    <a:lnTo>
                      <a:pt x="11096" y="5400"/>
                    </a:lnTo>
                    <a:lnTo>
                      <a:pt x="10356" y="5400"/>
                    </a:lnTo>
                    <a:lnTo>
                      <a:pt x="9912" y="5600"/>
                    </a:lnTo>
                    <a:lnTo>
                      <a:pt x="9616" y="5400"/>
                    </a:lnTo>
                    <a:lnTo>
                      <a:pt x="9025" y="5400"/>
                    </a:lnTo>
                    <a:lnTo>
                      <a:pt x="8729" y="5000"/>
                    </a:lnTo>
                    <a:lnTo>
                      <a:pt x="8137" y="5000"/>
                    </a:lnTo>
                    <a:lnTo>
                      <a:pt x="7841" y="5400"/>
                    </a:lnTo>
                    <a:lnTo>
                      <a:pt x="7545" y="5400"/>
                    </a:lnTo>
                    <a:lnTo>
                      <a:pt x="7545" y="5600"/>
                    </a:lnTo>
                    <a:lnTo>
                      <a:pt x="7397" y="5600"/>
                    </a:lnTo>
                    <a:lnTo>
                      <a:pt x="7249" y="5800"/>
                    </a:lnTo>
                    <a:lnTo>
                      <a:pt x="6953" y="6000"/>
                    </a:lnTo>
                    <a:lnTo>
                      <a:pt x="6805" y="6000"/>
                    </a:lnTo>
                    <a:close/>
                    <a:moveTo>
                      <a:pt x="1332" y="7600"/>
                    </a:moveTo>
                    <a:lnTo>
                      <a:pt x="1627" y="7000"/>
                    </a:lnTo>
                    <a:lnTo>
                      <a:pt x="1775" y="6600"/>
                    </a:lnTo>
                    <a:lnTo>
                      <a:pt x="2071" y="6400"/>
                    </a:lnTo>
                    <a:lnTo>
                      <a:pt x="2515" y="6000"/>
                    </a:lnTo>
                    <a:lnTo>
                      <a:pt x="2811" y="5800"/>
                    </a:lnTo>
                    <a:lnTo>
                      <a:pt x="3551" y="5800"/>
                    </a:lnTo>
                    <a:lnTo>
                      <a:pt x="3847" y="6000"/>
                    </a:lnTo>
                    <a:lnTo>
                      <a:pt x="4142" y="6000"/>
                    </a:lnTo>
                    <a:lnTo>
                      <a:pt x="4290" y="6200"/>
                    </a:lnTo>
                    <a:lnTo>
                      <a:pt x="4438" y="6200"/>
                    </a:lnTo>
                    <a:lnTo>
                      <a:pt x="4438" y="6400"/>
                    </a:lnTo>
                    <a:lnTo>
                      <a:pt x="4586" y="6400"/>
                    </a:lnTo>
                    <a:lnTo>
                      <a:pt x="4734" y="6600"/>
                    </a:lnTo>
                    <a:lnTo>
                      <a:pt x="4438" y="6600"/>
                    </a:lnTo>
                    <a:lnTo>
                      <a:pt x="4438" y="6400"/>
                    </a:lnTo>
                    <a:lnTo>
                      <a:pt x="2811" y="6400"/>
                    </a:lnTo>
                    <a:lnTo>
                      <a:pt x="2515" y="6600"/>
                    </a:lnTo>
                    <a:lnTo>
                      <a:pt x="2367" y="6800"/>
                    </a:lnTo>
                    <a:lnTo>
                      <a:pt x="1923" y="7000"/>
                    </a:lnTo>
                    <a:lnTo>
                      <a:pt x="1627" y="7400"/>
                    </a:lnTo>
                    <a:lnTo>
                      <a:pt x="1332" y="7600"/>
                    </a:lnTo>
                    <a:close/>
                    <a:moveTo>
                      <a:pt x="5474" y="4200"/>
                    </a:moveTo>
                    <a:lnTo>
                      <a:pt x="5770" y="3200"/>
                    </a:lnTo>
                    <a:lnTo>
                      <a:pt x="6066" y="2400"/>
                    </a:lnTo>
                    <a:lnTo>
                      <a:pt x="6362" y="1800"/>
                    </a:lnTo>
                    <a:lnTo>
                      <a:pt x="6805" y="1200"/>
                    </a:lnTo>
                    <a:lnTo>
                      <a:pt x="7249" y="800"/>
                    </a:lnTo>
                    <a:lnTo>
                      <a:pt x="7841" y="600"/>
                    </a:lnTo>
                    <a:lnTo>
                      <a:pt x="8581" y="400"/>
                    </a:lnTo>
                    <a:lnTo>
                      <a:pt x="9173" y="0"/>
                    </a:lnTo>
                    <a:lnTo>
                      <a:pt x="9616" y="0"/>
                    </a:lnTo>
                    <a:lnTo>
                      <a:pt x="9912" y="400"/>
                    </a:lnTo>
                    <a:lnTo>
                      <a:pt x="10208" y="600"/>
                    </a:lnTo>
                    <a:lnTo>
                      <a:pt x="10948" y="1600"/>
                    </a:lnTo>
                    <a:lnTo>
                      <a:pt x="10652" y="1800"/>
                    </a:lnTo>
                    <a:lnTo>
                      <a:pt x="10504" y="1800"/>
                    </a:lnTo>
                    <a:lnTo>
                      <a:pt x="10356" y="1600"/>
                    </a:lnTo>
                    <a:lnTo>
                      <a:pt x="9912" y="1600"/>
                    </a:lnTo>
                    <a:lnTo>
                      <a:pt x="9764" y="1200"/>
                    </a:lnTo>
                    <a:lnTo>
                      <a:pt x="8877" y="1200"/>
                    </a:lnTo>
                    <a:lnTo>
                      <a:pt x="8581" y="1600"/>
                    </a:lnTo>
                    <a:lnTo>
                      <a:pt x="7693" y="1600"/>
                    </a:lnTo>
                    <a:lnTo>
                      <a:pt x="6805" y="2200"/>
                    </a:lnTo>
                    <a:lnTo>
                      <a:pt x="6362" y="2400"/>
                    </a:lnTo>
                    <a:lnTo>
                      <a:pt x="6362" y="2600"/>
                    </a:lnTo>
                    <a:lnTo>
                      <a:pt x="5918" y="3200"/>
                    </a:lnTo>
                    <a:lnTo>
                      <a:pt x="5770" y="3600"/>
                    </a:lnTo>
                    <a:lnTo>
                      <a:pt x="5622" y="3800"/>
                    </a:lnTo>
                    <a:lnTo>
                      <a:pt x="5622" y="4000"/>
                    </a:lnTo>
                    <a:lnTo>
                      <a:pt x="5474" y="4200"/>
                    </a:lnTo>
                    <a:close/>
                    <a:moveTo>
                      <a:pt x="2959" y="11400"/>
                    </a:moveTo>
                    <a:lnTo>
                      <a:pt x="3255" y="12200"/>
                    </a:lnTo>
                    <a:lnTo>
                      <a:pt x="3847" y="12400"/>
                    </a:lnTo>
                    <a:lnTo>
                      <a:pt x="4142" y="12400"/>
                    </a:lnTo>
                    <a:lnTo>
                      <a:pt x="4586" y="12200"/>
                    </a:lnTo>
                    <a:lnTo>
                      <a:pt x="4882" y="12000"/>
                    </a:lnTo>
                    <a:lnTo>
                      <a:pt x="5474" y="11400"/>
                    </a:lnTo>
                    <a:lnTo>
                      <a:pt x="5770" y="10600"/>
                    </a:lnTo>
                    <a:lnTo>
                      <a:pt x="6066" y="10800"/>
                    </a:lnTo>
                    <a:lnTo>
                      <a:pt x="6214" y="10800"/>
                    </a:lnTo>
                    <a:lnTo>
                      <a:pt x="6658" y="11000"/>
                    </a:lnTo>
                    <a:lnTo>
                      <a:pt x="6805" y="10800"/>
                    </a:lnTo>
                    <a:lnTo>
                      <a:pt x="7101" y="10800"/>
                    </a:lnTo>
                    <a:lnTo>
                      <a:pt x="7249" y="10600"/>
                    </a:lnTo>
                    <a:lnTo>
                      <a:pt x="7397" y="10200"/>
                    </a:lnTo>
                    <a:lnTo>
                      <a:pt x="7693" y="9800"/>
                    </a:lnTo>
                    <a:lnTo>
                      <a:pt x="7545" y="10400"/>
                    </a:lnTo>
                    <a:lnTo>
                      <a:pt x="7397" y="10800"/>
                    </a:lnTo>
                    <a:lnTo>
                      <a:pt x="6953" y="11400"/>
                    </a:lnTo>
                    <a:lnTo>
                      <a:pt x="6658" y="11600"/>
                    </a:lnTo>
                    <a:lnTo>
                      <a:pt x="6066" y="11600"/>
                    </a:lnTo>
                    <a:lnTo>
                      <a:pt x="5918" y="11400"/>
                    </a:lnTo>
                    <a:lnTo>
                      <a:pt x="5622" y="11800"/>
                    </a:lnTo>
                    <a:lnTo>
                      <a:pt x="5474" y="12200"/>
                    </a:lnTo>
                    <a:lnTo>
                      <a:pt x="5326" y="12400"/>
                    </a:lnTo>
                    <a:lnTo>
                      <a:pt x="4882" y="12800"/>
                    </a:lnTo>
                    <a:lnTo>
                      <a:pt x="4586" y="13200"/>
                    </a:lnTo>
                    <a:lnTo>
                      <a:pt x="3995" y="13600"/>
                    </a:lnTo>
                    <a:lnTo>
                      <a:pt x="3551" y="13400"/>
                    </a:lnTo>
                    <a:lnTo>
                      <a:pt x="3403" y="13400"/>
                    </a:lnTo>
                    <a:lnTo>
                      <a:pt x="3255" y="13200"/>
                    </a:lnTo>
                    <a:lnTo>
                      <a:pt x="3255" y="12800"/>
                    </a:lnTo>
                    <a:lnTo>
                      <a:pt x="2959" y="12400"/>
                    </a:lnTo>
                    <a:lnTo>
                      <a:pt x="2959" y="11400"/>
                    </a:lnTo>
                    <a:close/>
                    <a:moveTo>
                      <a:pt x="148" y="5000"/>
                    </a:moveTo>
                    <a:lnTo>
                      <a:pt x="0" y="4800"/>
                    </a:lnTo>
                    <a:lnTo>
                      <a:pt x="0" y="4000"/>
                    </a:lnTo>
                    <a:lnTo>
                      <a:pt x="148" y="3800"/>
                    </a:lnTo>
                    <a:lnTo>
                      <a:pt x="148" y="3600"/>
                    </a:lnTo>
                    <a:lnTo>
                      <a:pt x="296" y="3200"/>
                    </a:lnTo>
                    <a:lnTo>
                      <a:pt x="444" y="3000"/>
                    </a:lnTo>
                    <a:lnTo>
                      <a:pt x="888" y="3000"/>
                    </a:lnTo>
                    <a:lnTo>
                      <a:pt x="1184" y="2800"/>
                    </a:lnTo>
                    <a:lnTo>
                      <a:pt x="2811" y="2800"/>
                    </a:lnTo>
                    <a:lnTo>
                      <a:pt x="3107" y="3200"/>
                    </a:lnTo>
                    <a:lnTo>
                      <a:pt x="3403" y="3800"/>
                    </a:lnTo>
                    <a:lnTo>
                      <a:pt x="3551" y="4000"/>
                    </a:lnTo>
                    <a:lnTo>
                      <a:pt x="3847" y="4200"/>
                    </a:lnTo>
                    <a:lnTo>
                      <a:pt x="4142" y="4200"/>
                    </a:lnTo>
                    <a:lnTo>
                      <a:pt x="4290" y="4400"/>
                    </a:lnTo>
                    <a:lnTo>
                      <a:pt x="4586" y="4600"/>
                    </a:lnTo>
                    <a:lnTo>
                      <a:pt x="3995" y="4600"/>
                    </a:lnTo>
                    <a:lnTo>
                      <a:pt x="3847" y="4400"/>
                    </a:lnTo>
                    <a:lnTo>
                      <a:pt x="3403" y="4200"/>
                    </a:lnTo>
                    <a:lnTo>
                      <a:pt x="3255" y="4000"/>
                    </a:lnTo>
                    <a:lnTo>
                      <a:pt x="2959" y="4000"/>
                    </a:lnTo>
                    <a:lnTo>
                      <a:pt x="2663" y="3800"/>
                    </a:lnTo>
                    <a:lnTo>
                      <a:pt x="2515" y="3600"/>
                    </a:lnTo>
                    <a:lnTo>
                      <a:pt x="2071" y="3800"/>
                    </a:lnTo>
                    <a:lnTo>
                      <a:pt x="1775" y="4000"/>
                    </a:lnTo>
                    <a:lnTo>
                      <a:pt x="1627" y="4200"/>
                    </a:lnTo>
                    <a:lnTo>
                      <a:pt x="1332" y="4400"/>
                    </a:lnTo>
                    <a:lnTo>
                      <a:pt x="1036" y="4800"/>
                    </a:lnTo>
                    <a:lnTo>
                      <a:pt x="592" y="5000"/>
                    </a:lnTo>
                    <a:lnTo>
                      <a:pt x="148" y="5000"/>
                    </a:lnTo>
                    <a:close/>
                    <a:moveTo>
                      <a:pt x="7841" y="18200"/>
                    </a:moveTo>
                    <a:lnTo>
                      <a:pt x="6214" y="18200"/>
                    </a:lnTo>
                    <a:lnTo>
                      <a:pt x="5770" y="18400"/>
                    </a:lnTo>
                    <a:lnTo>
                      <a:pt x="5474" y="19000"/>
                    </a:lnTo>
                    <a:lnTo>
                      <a:pt x="5474" y="17800"/>
                    </a:lnTo>
                    <a:lnTo>
                      <a:pt x="5622" y="17600"/>
                    </a:lnTo>
                    <a:lnTo>
                      <a:pt x="5918" y="17600"/>
                    </a:lnTo>
                    <a:lnTo>
                      <a:pt x="6362" y="17400"/>
                    </a:lnTo>
                    <a:lnTo>
                      <a:pt x="7545" y="17400"/>
                    </a:lnTo>
                    <a:lnTo>
                      <a:pt x="7693" y="16800"/>
                    </a:lnTo>
                    <a:lnTo>
                      <a:pt x="7841" y="16600"/>
                    </a:lnTo>
                    <a:lnTo>
                      <a:pt x="7841" y="18200"/>
                    </a:lnTo>
                    <a:close/>
                    <a:moveTo>
                      <a:pt x="9912" y="14200"/>
                    </a:moveTo>
                    <a:lnTo>
                      <a:pt x="9616" y="14400"/>
                    </a:lnTo>
                    <a:lnTo>
                      <a:pt x="9173" y="14600"/>
                    </a:lnTo>
                    <a:lnTo>
                      <a:pt x="9025" y="14800"/>
                    </a:lnTo>
                    <a:lnTo>
                      <a:pt x="8729" y="14800"/>
                    </a:lnTo>
                    <a:lnTo>
                      <a:pt x="8433" y="15200"/>
                    </a:lnTo>
                    <a:lnTo>
                      <a:pt x="7397" y="15200"/>
                    </a:lnTo>
                    <a:lnTo>
                      <a:pt x="7101" y="15400"/>
                    </a:lnTo>
                    <a:lnTo>
                      <a:pt x="6805" y="15400"/>
                    </a:lnTo>
                    <a:lnTo>
                      <a:pt x="6658" y="15600"/>
                    </a:lnTo>
                    <a:lnTo>
                      <a:pt x="6362" y="15600"/>
                    </a:lnTo>
                    <a:lnTo>
                      <a:pt x="6066" y="15800"/>
                    </a:lnTo>
                    <a:lnTo>
                      <a:pt x="5918" y="16000"/>
                    </a:lnTo>
                    <a:lnTo>
                      <a:pt x="4438" y="16000"/>
                    </a:lnTo>
                    <a:lnTo>
                      <a:pt x="4290" y="16200"/>
                    </a:lnTo>
                    <a:lnTo>
                      <a:pt x="4142" y="16200"/>
                    </a:lnTo>
                    <a:lnTo>
                      <a:pt x="3995" y="16400"/>
                    </a:lnTo>
                    <a:lnTo>
                      <a:pt x="3995" y="16000"/>
                    </a:lnTo>
                    <a:lnTo>
                      <a:pt x="4586" y="15200"/>
                    </a:lnTo>
                    <a:lnTo>
                      <a:pt x="4734" y="14800"/>
                    </a:lnTo>
                    <a:lnTo>
                      <a:pt x="5178" y="14800"/>
                    </a:lnTo>
                    <a:lnTo>
                      <a:pt x="5326" y="15200"/>
                    </a:lnTo>
                    <a:lnTo>
                      <a:pt x="5474" y="14800"/>
                    </a:lnTo>
                    <a:lnTo>
                      <a:pt x="5770" y="14800"/>
                    </a:lnTo>
                    <a:lnTo>
                      <a:pt x="5918" y="14600"/>
                    </a:lnTo>
                    <a:lnTo>
                      <a:pt x="5918" y="14400"/>
                    </a:lnTo>
                    <a:lnTo>
                      <a:pt x="6953" y="14400"/>
                    </a:lnTo>
                    <a:lnTo>
                      <a:pt x="7397" y="14600"/>
                    </a:lnTo>
                    <a:lnTo>
                      <a:pt x="9468" y="14600"/>
                    </a:lnTo>
                    <a:lnTo>
                      <a:pt x="9912" y="14200"/>
                    </a:lnTo>
                    <a:close/>
                    <a:moveTo>
                      <a:pt x="18937" y="3000"/>
                    </a:moveTo>
                    <a:lnTo>
                      <a:pt x="19085" y="2800"/>
                    </a:lnTo>
                    <a:lnTo>
                      <a:pt x="19085" y="2600"/>
                    </a:lnTo>
                    <a:lnTo>
                      <a:pt x="19233" y="2400"/>
                    </a:lnTo>
                    <a:lnTo>
                      <a:pt x="19529" y="2200"/>
                    </a:lnTo>
                    <a:lnTo>
                      <a:pt x="19677" y="1800"/>
                    </a:lnTo>
                    <a:lnTo>
                      <a:pt x="19825" y="1600"/>
                    </a:lnTo>
                    <a:lnTo>
                      <a:pt x="19825" y="1000"/>
                    </a:lnTo>
                    <a:lnTo>
                      <a:pt x="19973" y="600"/>
                    </a:lnTo>
                    <a:lnTo>
                      <a:pt x="20268" y="400"/>
                    </a:lnTo>
                    <a:lnTo>
                      <a:pt x="20712" y="400"/>
                    </a:lnTo>
                    <a:lnTo>
                      <a:pt x="21156" y="600"/>
                    </a:lnTo>
                    <a:lnTo>
                      <a:pt x="21452" y="1200"/>
                    </a:lnTo>
                    <a:lnTo>
                      <a:pt x="21600" y="2200"/>
                    </a:lnTo>
                    <a:lnTo>
                      <a:pt x="21600" y="5400"/>
                    </a:lnTo>
                    <a:lnTo>
                      <a:pt x="21452" y="6000"/>
                    </a:lnTo>
                    <a:lnTo>
                      <a:pt x="21452" y="6600"/>
                    </a:lnTo>
                    <a:lnTo>
                      <a:pt x="21304" y="6800"/>
                    </a:lnTo>
                    <a:lnTo>
                      <a:pt x="21304" y="7400"/>
                    </a:lnTo>
                    <a:lnTo>
                      <a:pt x="21156" y="7800"/>
                    </a:lnTo>
                    <a:lnTo>
                      <a:pt x="21156" y="8000"/>
                    </a:lnTo>
                    <a:lnTo>
                      <a:pt x="21008" y="8400"/>
                    </a:lnTo>
                    <a:lnTo>
                      <a:pt x="21008" y="8600"/>
                    </a:lnTo>
                    <a:lnTo>
                      <a:pt x="21008" y="8200"/>
                    </a:lnTo>
                    <a:lnTo>
                      <a:pt x="21156" y="7600"/>
                    </a:lnTo>
                    <a:lnTo>
                      <a:pt x="21156" y="6000"/>
                    </a:lnTo>
                    <a:lnTo>
                      <a:pt x="21304" y="5000"/>
                    </a:lnTo>
                    <a:lnTo>
                      <a:pt x="21156" y="4200"/>
                    </a:lnTo>
                    <a:lnTo>
                      <a:pt x="21156" y="3200"/>
                    </a:lnTo>
                    <a:lnTo>
                      <a:pt x="21008" y="2400"/>
                    </a:lnTo>
                    <a:lnTo>
                      <a:pt x="20564" y="2000"/>
                    </a:lnTo>
                    <a:lnTo>
                      <a:pt x="20268" y="2000"/>
                    </a:lnTo>
                    <a:lnTo>
                      <a:pt x="20121" y="2200"/>
                    </a:lnTo>
                    <a:lnTo>
                      <a:pt x="19825" y="3000"/>
                    </a:lnTo>
                    <a:lnTo>
                      <a:pt x="19825" y="3800"/>
                    </a:lnTo>
                    <a:lnTo>
                      <a:pt x="19677" y="4200"/>
                    </a:lnTo>
                    <a:lnTo>
                      <a:pt x="19973" y="4400"/>
                    </a:lnTo>
                    <a:lnTo>
                      <a:pt x="19973" y="4600"/>
                    </a:lnTo>
                    <a:lnTo>
                      <a:pt x="20121" y="5000"/>
                    </a:lnTo>
                    <a:lnTo>
                      <a:pt x="19973" y="5600"/>
                    </a:lnTo>
                    <a:lnTo>
                      <a:pt x="19973" y="6400"/>
                    </a:lnTo>
                    <a:lnTo>
                      <a:pt x="19825" y="6600"/>
                    </a:lnTo>
                    <a:lnTo>
                      <a:pt x="19825" y="7000"/>
                    </a:lnTo>
                    <a:lnTo>
                      <a:pt x="19677" y="7400"/>
                    </a:lnTo>
                    <a:lnTo>
                      <a:pt x="19677" y="7600"/>
                    </a:lnTo>
                    <a:lnTo>
                      <a:pt x="19529" y="7600"/>
                    </a:lnTo>
                    <a:lnTo>
                      <a:pt x="19529" y="4800"/>
                    </a:lnTo>
                    <a:lnTo>
                      <a:pt x="19233" y="4600"/>
                    </a:lnTo>
                    <a:lnTo>
                      <a:pt x="19085" y="4600"/>
                    </a:lnTo>
                    <a:lnTo>
                      <a:pt x="18789" y="4400"/>
                    </a:lnTo>
                    <a:lnTo>
                      <a:pt x="18789" y="4000"/>
                    </a:lnTo>
                    <a:lnTo>
                      <a:pt x="18937" y="3800"/>
                    </a:lnTo>
                    <a:lnTo>
                      <a:pt x="18937" y="3000"/>
                    </a:lnTo>
                    <a:close/>
                    <a:moveTo>
                      <a:pt x="11540" y="21600"/>
                    </a:moveTo>
                    <a:lnTo>
                      <a:pt x="12575" y="19600"/>
                    </a:lnTo>
                    <a:lnTo>
                      <a:pt x="13463" y="18000"/>
                    </a:lnTo>
                    <a:lnTo>
                      <a:pt x="14647" y="17200"/>
                    </a:lnTo>
                    <a:lnTo>
                      <a:pt x="15682" y="16200"/>
                    </a:lnTo>
                    <a:lnTo>
                      <a:pt x="16422" y="15400"/>
                    </a:lnTo>
                    <a:lnTo>
                      <a:pt x="17458" y="14200"/>
                    </a:lnTo>
                    <a:lnTo>
                      <a:pt x="18345" y="12600"/>
                    </a:lnTo>
                    <a:lnTo>
                      <a:pt x="19085" y="10400"/>
                    </a:lnTo>
                    <a:lnTo>
                      <a:pt x="18789" y="11800"/>
                    </a:lnTo>
                    <a:lnTo>
                      <a:pt x="18641" y="12800"/>
                    </a:lnTo>
                    <a:lnTo>
                      <a:pt x="18345" y="13800"/>
                    </a:lnTo>
                    <a:lnTo>
                      <a:pt x="18049" y="14400"/>
                    </a:lnTo>
                    <a:lnTo>
                      <a:pt x="17162" y="15600"/>
                    </a:lnTo>
                    <a:lnTo>
                      <a:pt x="16274" y="16400"/>
                    </a:lnTo>
                    <a:lnTo>
                      <a:pt x="15238" y="17400"/>
                    </a:lnTo>
                    <a:lnTo>
                      <a:pt x="14055" y="18200"/>
                    </a:lnTo>
                    <a:lnTo>
                      <a:pt x="12723" y="19600"/>
                    </a:lnTo>
                    <a:lnTo>
                      <a:pt x="1154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590" name="形状"/>
              <p:cNvSpPr/>
              <p:nvPr/>
            </p:nvSpPr>
            <p:spPr>
              <a:xfrm flipH="1">
                <a:off x="492998" y="117893"/>
                <a:ext cx="38626" cy="44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172"/>
                    </a:moveTo>
                    <a:lnTo>
                      <a:pt x="785" y="6085"/>
                    </a:lnTo>
                    <a:lnTo>
                      <a:pt x="1178" y="7301"/>
                    </a:lnTo>
                    <a:lnTo>
                      <a:pt x="2356" y="8214"/>
                    </a:lnTo>
                    <a:lnTo>
                      <a:pt x="3142" y="9127"/>
                    </a:lnTo>
                    <a:lnTo>
                      <a:pt x="3927" y="10344"/>
                    </a:lnTo>
                    <a:lnTo>
                      <a:pt x="4320" y="11256"/>
                    </a:lnTo>
                    <a:lnTo>
                      <a:pt x="5105" y="12169"/>
                    </a:lnTo>
                    <a:lnTo>
                      <a:pt x="6676" y="13082"/>
                    </a:lnTo>
                    <a:lnTo>
                      <a:pt x="7855" y="13082"/>
                    </a:lnTo>
                    <a:lnTo>
                      <a:pt x="8247" y="12777"/>
                    </a:lnTo>
                    <a:lnTo>
                      <a:pt x="8640" y="12169"/>
                    </a:lnTo>
                    <a:lnTo>
                      <a:pt x="9033" y="11865"/>
                    </a:lnTo>
                    <a:lnTo>
                      <a:pt x="9033" y="10648"/>
                    </a:lnTo>
                    <a:lnTo>
                      <a:pt x="8640" y="10344"/>
                    </a:lnTo>
                    <a:lnTo>
                      <a:pt x="8640" y="9735"/>
                    </a:lnTo>
                    <a:lnTo>
                      <a:pt x="8247" y="8823"/>
                    </a:lnTo>
                    <a:lnTo>
                      <a:pt x="7855" y="8518"/>
                    </a:lnTo>
                    <a:lnTo>
                      <a:pt x="7855" y="7910"/>
                    </a:lnTo>
                    <a:lnTo>
                      <a:pt x="7462" y="7606"/>
                    </a:lnTo>
                    <a:lnTo>
                      <a:pt x="7069" y="6997"/>
                    </a:lnTo>
                    <a:lnTo>
                      <a:pt x="7069" y="6389"/>
                    </a:lnTo>
                    <a:lnTo>
                      <a:pt x="6676" y="6085"/>
                    </a:lnTo>
                    <a:lnTo>
                      <a:pt x="5891" y="4868"/>
                    </a:lnTo>
                    <a:lnTo>
                      <a:pt x="5105" y="4563"/>
                    </a:lnTo>
                    <a:lnTo>
                      <a:pt x="4320" y="3346"/>
                    </a:lnTo>
                    <a:lnTo>
                      <a:pt x="4320" y="3042"/>
                    </a:lnTo>
                    <a:lnTo>
                      <a:pt x="4713" y="3042"/>
                    </a:lnTo>
                    <a:lnTo>
                      <a:pt x="4713" y="3346"/>
                    </a:lnTo>
                    <a:lnTo>
                      <a:pt x="6284" y="3346"/>
                    </a:lnTo>
                    <a:lnTo>
                      <a:pt x="6284" y="3042"/>
                    </a:lnTo>
                    <a:lnTo>
                      <a:pt x="6676" y="4259"/>
                    </a:lnTo>
                    <a:lnTo>
                      <a:pt x="7069" y="5172"/>
                    </a:lnTo>
                    <a:lnTo>
                      <a:pt x="7855" y="7606"/>
                    </a:lnTo>
                    <a:lnTo>
                      <a:pt x="8640" y="8823"/>
                    </a:lnTo>
                    <a:lnTo>
                      <a:pt x="9033" y="10039"/>
                    </a:lnTo>
                    <a:lnTo>
                      <a:pt x="10211" y="10952"/>
                    </a:lnTo>
                    <a:lnTo>
                      <a:pt x="10211" y="11561"/>
                    </a:lnTo>
                    <a:lnTo>
                      <a:pt x="10604" y="11561"/>
                    </a:lnTo>
                    <a:lnTo>
                      <a:pt x="11389" y="11865"/>
                    </a:lnTo>
                    <a:lnTo>
                      <a:pt x="11782" y="11865"/>
                    </a:lnTo>
                    <a:lnTo>
                      <a:pt x="12175" y="11561"/>
                    </a:lnTo>
                    <a:lnTo>
                      <a:pt x="12567" y="11561"/>
                    </a:lnTo>
                    <a:lnTo>
                      <a:pt x="12960" y="11256"/>
                    </a:lnTo>
                    <a:lnTo>
                      <a:pt x="13745" y="10952"/>
                    </a:lnTo>
                    <a:lnTo>
                      <a:pt x="13745" y="9127"/>
                    </a:lnTo>
                    <a:lnTo>
                      <a:pt x="12960" y="8214"/>
                    </a:lnTo>
                    <a:lnTo>
                      <a:pt x="12567" y="7301"/>
                    </a:lnTo>
                    <a:lnTo>
                      <a:pt x="12175" y="6085"/>
                    </a:lnTo>
                    <a:lnTo>
                      <a:pt x="11389" y="4259"/>
                    </a:lnTo>
                    <a:lnTo>
                      <a:pt x="11389" y="3042"/>
                    </a:lnTo>
                    <a:lnTo>
                      <a:pt x="10996" y="1825"/>
                    </a:lnTo>
                    <a:lnTo>
                      <a:pt x="11389" y="2738"/>
                    </a:lnTo>
                    <a:lnTo>
                      <a:pt x="11782" y="3955"/>
                    </a:lnTo>
                    <a:lnTo>
                      <a:pt x="12567" y="5780"/>
                    </a:lnTo>
                    <a:lnTo>
                      <a:pt x="13745" y="6997"/>
                    </a:lnTo>
                    <a:lnTo>
                      <a:pt x="14138" y="7606"/>
                    </a:lnTo>
                    <a:lnTo>
                      <a:pt x="14531" y="8518"/>
                    </a:lnTo>
                    <a:lnTo>
                      <a:pt x="14924" y="9735"/>
                    </a:lnTo>
                    <a:lnTo>
                      <a:pt x="15316" y="10344"/>
                    </a:lnTo>
                    <a:lnTo>
                      <a:pt x="16102" y="10648"/>
                    </a:lnTo>
                    <a:lnTo>
                      <a:pt x="17673" y="10648"/>
                    </a:lnTo>
                    <a:lnTo>
                      <a:pt x="18065" y="10344"/>
                    </a:lnTo>
                    <a:lnTo>
                      <a:pt x="18851" y="10039"/>
                    </a:lnTo>
                    <a:lnTo>
                      <a:pt x="18851" y="7606"/>
                    </a:lnTo>
                    <a:lnTo>
                      <a:pt x="18458" y="6997"/>
                    </a:lnTo>
                    <a:lnTo>
                      <a:pt x="18458" y="6085"/>
                    </a:lnTo>
                    <a:lnTo>
                      <a:pt x="17673" y="4259"/>
                    </a:lnTo>
                    <a:lnTo>
                      <a:pt x="17673" y="3042"/>
                    </a:lnTo>
                    <a:lnTo>
                      <a:pt x="16495" y="2130"/>
                    </a:lnTo>
                    <a:lnTo>
                      <a:pt x="18065" y="2130"/>
                    </a:lnTo>
                    <a:lnTo>
                      <a:pt x="19636" y="913"/>
                    </a:lnTo>
                    <a:lnTo>
                      <a:pt x="20029" y="0"/>
                    </a:lnTo>
                    <a:lnTo>
                      <a:pt x="19636" y="913"/>
                    </a:lnTo>
                    <a:lnTo>
                      <a:pt x="19636" y="1521"/>
                    </a:lnTo>
                    <a:lnTo>
                      <a:pt x="19244" y="2434"/>
                    </a:lnTo>
                    <a:lnTo>
                      <a:pt x="19244" y="5172"/>
                    </a:lnTo>
                    <a:lnTo>
                      <a:pt x="20029" y="5780"/>
                    </a:lnTo>
                    <a:lnTo>
                      <a:pt x="21600" y="6085"/>
                    </a:lnTo>
                    <a:lnTo>
                      <a:pt x="20029" y="6085"/>
                    </a:lnTo>
                    <a:lnTo>
                      <a:pt x="19636" y="6997"/>
                    </a:lnTo>
                    <a:lnTo>
                      <a:pt x="19636" y="10648"/>
                    </a:lnTo>
                    <a:lnTo>
                      <a:pt x="20029" y="10648"/>
                    </a:lnTo>
                    <a:lnTo>
                      <a:pt x="20029" y="10952"/>
                    </a:lnTo>
                    <a:lnTo>
                      <a:pt x="20422" y="10952"/>
                    </a:lnTo>
                    <a:lnTo>
                      <a:pt x="20422" y="11256"/>
                    </a:lnTo>
                    <a:lnTo>
                      <a:pt x="18458" y="11256"/>
                    </a:lnTo>
                    <a:lnTo>
                      <a:pt x="17280" y="11561"/>
                    </a:lnTo>
                    <a:lnTo>
                      <a:pt x="16102" y="12169"/>
                    </a:lnTo>
                    <a:lnTo>
                      <a:pt x="15316" y="13082"/>
                    </a:lnTo>
                    <a:lnTo>
                      <a:pt x="14924" y="13690"/>
                    </a:lnTo>
                    <a:lnTo>
                      <a:pt x="14531" y="14603"/>
                    </a:lnTo>
                    <a:lnTo>
                      <a:pt x="14924" y="15820"/>
                    </a:lnTo>
                    <a:lnTo>
                      <a:pt x="14138" y="16124"/>
                    </a:lnTo>
                    <a:lnTo>
                      <a:pt x="8640" y="16124"/>
                    </a:lnTo>
                    <a:lnTo>
                      <a:pt x="7069" y="16732"/>
                    </a:lnTo>
                    <a:lnTo>
                      <a:pt x="7069" y="17037"/>
                    </a:lnTo>
                    <a:lnTo>
                      <a:pt x="6676" y="17645"/>
                    </a:lnTo>
                    <a:lnTo>
                      <a:pt x="6676" y="17949"/>
                    </a:lnTo>
                    <a:lnTo>
                      <a:pt x="6284" y="18558"/>
                    </a:lnTo>
                    <a:lnTo>
                      <a:pt x="6284" y="19166"/>
                    </a:lnTo>
                    <a:lnTo>
                      <a:pt x="5891" y="19775"/>
                    </a:lnTo>
                    <a:lnTo>
                      <a:pt x="5891" y="20383"/>
                    </a:lnTo>
                    <a:lnTo>
                      <a:pt x="5105" y="21600"/>
                    </a:lnTo>
                    <a:lnTo>
                      <a:pt x="5105" y="20687"/>
                    </a:lnTo>
                    <a:lnTo>
                      <a:pt x="5891" y="20079"/>
                    </a:lnTo>
                    <a:lnTo>
                      <a:pt x="5891" y="18862"/>
                    </a:lnTo>
                    <a:lnTo>
                      <a:pt x="6284" y="18558"/>
                    </a:lnTo>
                    <a:lnTo>
                      <a:pt x="6284" y="17645"/>
                    </a:lnTo>
                    <a:lnTo>
                      <a:pt x="6676" y="17037"/>
                    </a:lnTo>
                    <a:lnTo>
                      <a:pt x="6676" y="16124"/>
                    </a:lnTo>
                    <a:lnTo>
                      <a:pt x="6284" y="15820"/>
                    </a:lnTo>
                    <a:lnTo>
                      <a:pt x="5891" y="15211"/>
                    </a:lnTo>
                    <a:lnTo>
                      <a:pt x="5105" y="15211"/>
                    </a:lnTo>
                    <a:lnTo>
                      <a:pt x="3535" y="13994"/>
                    </a:lnTo>
                    <a:lnTo>
                      <a:pt x="3535" y="13386"/>
                    </a:lnTo>
                    <a:lnTo>
                      <a:pt x="3142" y="12777"/>
                    </a:lnTo>
                    <a:lnTo>
                      <a:pt x="3142" y="9735"/>
                    </a:lnTo>
                    <a:lnTo>
                      <a:pt x="2356" y="8823"/>
                    </a:lnTo>
                    <a:lnTo>
                      <a:pt x="1571" y="8518"/>
                    </a:lnTo>
                    <a:lnTo>
                      <a:pt x="785" y="7301"/>
                    </a:lnTo>
                    <a:lnTo>
                      <a:pt x="393" y="6389"/>
                    </a:lnTo>
                    <a:lnTo>
                      <a:pt x="393" y="5780"/>
                    </a:lnTo>
                    <a:lnTo>
                      <a:pt x="0" y="5476"/>
                    </a:lnTo>
                    <a:lnTo>
                      <a:pt x="0" y="5172"/>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591" name="形状"/>
              <p:cNvSpPr/>
              <p:nvPr/>
            </p:nvSpPr>
            <p:spPr>
              <a:xfrm flipH="1">
                <a:off x="492998" y="117893"/>
                <a:ext cx="38626" cy="44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172"/>
                    </a:moveTo>
                    <a:lnTo>
                      <a:pt x="785" y="6085"/>
                    </a:lnTo>
                    <a:lnTo>
                      <a:pt x="1178" y="7301"/>
                    </a:lnTo>
                    <a:lnTo>
                      <a:pt x="2356" y="8214"/>
                    </a:lnTo>
                    <a:lnTo>
                      <a:pt x="3142" y="9127"/>
                    </a:lnTo>
                    <a:lnTo>
                      <a:pt x="3927" y="10344"/>
                    </a:lnTo>
                    <a:lnTo>
                      <a:pt x="4320" y="11256"/>
                    </a:lnTo>
                    <a:lnTo>
                      <a:pt x="5105" y="12169"/>
                    </a:lnTo>
                    <a:lnTo>
                      <a:pt x="6676" y="13082"/>
                    </a:lnTo>
                    <a:lnTo>
                      <a:pt x="7855" y="13082"/>
                    </a:lnTo>
                    <a:lnTo>
                      <a:pt x="8247" y="12777"/>
                    </a:lnTo>
                    <a:lnTo>
                      <a:pt x="8640" y="12169"/>
                    </a:lnTo>
                    <a:lnTo>
                      <a:pt x="9033" y="11865"/>
                    </a:lnTo>
                    <a:lnTo>
                      <a:pt x="9033" y="10648"/>
                    </a:lnTo>
                    <a:lnTo>
                      <a:pt x="8640" y="10344"/>
                    </a:lnTo>
                    <a:lnTo>
                      <a:pt x="8640" y="9735"/>
                    </a:lnTo>
                    <a:lnTo>
                      <a:pt x="8247" y="8823"/>
                    </a:lnTo>
                    <a:lnTo>
                      <a:pt x="7855" y="8518"/>
                    </a:lnTo>
                    <a:lnTo>
                      <a:pt x="7855" y="7910"/>
                    </a:lnTo>
                    <a:lnTo>
                      <a:pt x="7462" y="7606"/>
                    </a:lnTo>
                    <a:lnTo>
                      <a:pt x="7069" y="6997"/>
                    </a:lnTo>
                    <a:lnTo>
                      <a:pt x="7069" y="6389"/>
                    </a:lnTo>
                    <a:lnTo>
                      <a:pt x="6676" y="6085"/>
                    </a:lnTo>
                    <a:lnTo>
                      <a:pt x="5891" y="4868"/>
                    </a:lnTo>
                    <a:lnTo>
                      <a:pt x="5105" y="4563"/>
                    </a:lnTo>
                    <a:lnTo>
                      <a:pt x="4320" y="3346"/>
                    </a:lnTo>
                    <a:lnTo>
                      <a:pt x="4320" y="3042"/>
                    </a:lnTo>
                    <a:lnTo>
                      <a:pt x="4713" y="3042"/>
                    </a:lnTo>
                    <a:lnTo>
                      <a:pt x="4713" y="3346"/>
                    </a:lnTo>
                    <a:lnTo>
                      <a:pt x="6284" y="3346"/>
                    </a:lnTo>
                    <a:lnTo>
                      <a:pt x="6284" y="3042"/>
                    </a:lnTo>
                    <a:lnTo>
                      <a:pt x="6676" y="4259"/>
                    </a:lnTo>
                    <a:lnTo>
                      <a:pt x="7069" y="5172"/>
                    </a:lnTo>
                    <a:lnTo>
                      <a:pt x="7855" y="7606"/>
                    </a:lnTo>
                    <a:lnTo>
                      <a:pt x="8640" y="8823"/>
                    </a:lnTo>
                    <a:lnTo>
                      <a:pt x="9033" y="10039"/>
                    </a:lnTo>
                    <a:lnTo>
                      <a:pt x="10211" y="10952"/>
                    </a:lnTo>
                    <a:lnTo>
                      <a:pt x="10211" y="11561"/>
                    </a:lnTo>
                    <a:lnTo>
                      <a:pt x="10604" y="11561"/>
                    </a:lnTo>
                    <a:lnTo>
                      <a:pt x="11389" y="11865"/>
                    </a:lnTo>
                    <a:lnTo>
                      <a:pt x="11782" y="11865"/>
                    </a:lnTo>
                    <a:lnTo>
                      <a:pt x="12175" y="11561"/>
                    </a:lnTo>
                    <a:lnTo>
                      <a:pt x="12567" y="11561"/>
                    </a:lnTo>
                    <a:lnTo>
                      <a:pt x="12960" y="11256"/>
                    </a:lnTo>
                    <a:lnTo>
                      <a:pt x="13745" y="10952"/>
                    </a:lnTo>
                    <a:lnTo>
                      <a:pt x="13745" y="9127"/>
                    </a:lnTo>
                    <a:lnTo>
                      <a:pt x="12960" y="8214"/>
                    </a:lnTo>
                    <a:lnTo>
                      <a:pt x="12567" y="7301"/>
                    </a:lnTo>
                    <a:lnTo>
                      <a:pt x="12175" y="6085"/>
                    </a:lnTo>
                    <a:lnTo>
                      <a:pt x="11389" y="4259"/>
                    </a:lnTo>
                    <a:lnTo>
                      <a:pt x="11389" y="3042"/>
                    </a:lnTo>
                    <a:lnTo>
                      <a:pt x="10996" y="1825"/>
                    </a:lnTo>
                    <a:lnTo>
                      <a:pt x="11389" y="2738"/>
                    </a:lnTo>
                    <a:lnTo>
                      <a:pt x="11782" y="3955"/>
                    </a:lnTo>
                    <a:lnTo>
                      <a:pt x="12567" y="5780"/>
                    </a:lnTo>
                    <a:lnTo>
                      <a:pt x="13745" y="6997"/>
                    </a:lnTo>
                    <a:lnTo>
                      <a:pt x="14138" y="7606"/>
                    </a:lnTo>
                    <a:lnTo>
                      <a:pt x="14531" y="8518"/>
                    </a:lnTo>
                    <a:lnTo>
                      <a:pt x="14924" y="9735"/>
                    </a:lnTo>
                    <a:lnTo>
                      <a:pt x="15316" y="10344"/>
                    </a:lnTo>
                    <a:lnTo>
                      <a:pt x="16102" y="10648"/>
                    </a:lnTo>
                    <a:lnTo>
                      <a:pt x="17673" y="10648"/>
                    </a:lnTo>
                    <a:lnTo>
                      <a:pt x="18065" y="10344"/>
                    </a:lnTo>
                    <a:lnTo>
                      <a:pt x="18851" y="10039"/>
                    </a:lnTo>
                    <a:lnTo>
                      <a:pt x="18851" y="7606"/>
                    </a:lnTo>
                    <a:lnTo>
                      <a:pt x="18458" y="6997"/>
                    </a:lnTo>
                    <a:lnTo>
                      <a:pt x="18458" y="6085"/>
                    </a:lnTo>
                    <a:lnTo>
                      <a:pt x="17673" y="4259"/>
                    </a:lnTo>
                    <a:lnTo>
                      <a:pt x="17673" y="3042"/>
                    </a:lnTo>
                    <a:lnTo>
                      <a:pt x="16495" y="2130"/>
                    </a:lnTo>
                    <a:lnTo>
                      <a:pt x="18065" y="2130"/>
                    </a:lnTo>
                    <a:lnTo>
                      <a:pt x="19636" y="913"/>
                    </a:lnTo>
                    <a:lnTo>
                      <a:pt x="20029" y="0"/>
                    </a:lnTo>
                    <a:lnTo>
                      <a:pt x="19636" y="913"/>
                    </a:lnTo>
                    <a:lnTo>
                      <a:pt x="19636" y="1521"/>
                    </a:lnTo>
                    <a:lnTo>
                      <a:pt x="19244" y="2434"/>
                    </a:lnTo>
                    <a:lnTo>
                      <a:pt x="19244" y="5172"/>
                    </a:lnTo>
                    <a:lnTo>
                      <a:pt x="20029" y="5780"/>
                    </a:lnTo>
                    <a:lnTo>
                      <a:pt x="21600" y="6085"/>
                    </a:lnTo>
                    <a:lnTo>
                      <a:pt x="20029" y="6085"/>
                    </a:lnTo>
                    <a:lnTo>
                      <a:pt x="19636" y="6997"/>
                    </a:lnTo>
                    <a:lnTo>
                      <a:pt x="19636" y="10648"/>
                    </a:lnTo>
                    <a:lnTo>
                      <a:pt x="20029" y="10648"/>
                    </a:lnTo>
                    <a:lnTo>
                      <a:pt x="20029" y="10952"/>
                    </a:lnTo>
                    <a:lnTo>
                      <a:pt x="20422" y="10952"/>
                    </a:lnTo>
                    <a:lnTo>
                      <a:pt x="20422" y="11256"/>
                    </a:lnTo>
                    <a:lnTo>
                      <a:pt x="18458" y="11256"/>
                    </a:lnTo>
                    <a:lnTo>
                      <a:pt x="17280" y="11561"/>
                    </a:lnTo>
                    <a:lnTo>
                      <a:pt x="16102" y="12169"/>
                    </a:lnTo>
                    <a:lnTo>
                      <a:pt x="15316" y="13082"/>
                    </a:lnTo>
                    <a:lnTo>
                      <a:pt x="14924" y="13690"/>
                    </a:lnTo>
                    <a:lnTo>
                      <a:pt x="14531" y="14603"/>
                    </a:lnTo>
                    <a:lnTo>
                      <a:pt x="14924" y="15820"/>
                    </a:lnTo>
                    <a:lnTo>
                      <a:pt x="14138" y="16124"/>
                    </a:lnTo>
                    <a:lnTo>
                      <a:pt x="8640" y="16124"/>
                    </a:lnTo>
                    <a:lnTo>
                      <a:pt x="7069" y="16732"/>
                    </a:lnTo>
                    <a:lnTo>
                      <a:pt x="7069" y="17037"/>
                    </a:lnTo>
                    <a:lnTo>
                      <a:pt x="6676" y="17645"/>
                    </a:lnTo>
                    <a:lnTo>
                      <a:pt x="6676" y="17949"/>
                    </a:lnTo>
                    <a:lnTo>
                      <a:pt x="6284" y="18558"/>
                    </a:lnTo>
                    <a:lnTo>
                      <a:pt x="6284" y="19166"/>
                    </a:lnTo>
                    <a:lnTo>
                      <a:pt x="5891" y="19775"/>
                    </a:lnTo>
                    <a:lnTo>
                      <a:pt x="5891" y="20383"/>
                    </a:lnTo>
                    <a:lnTo>
                      <a:pt x="5105" y="21600"/>
                    </a:lnTo>
                    <a:lnTo>
                      <a:pt x="5105" y="20687"/>
                    </a:lnTo>
                    <a:lnTo>
                      <a:pt x="5891" y="20079"/>
                    </a:lnTo>
                    <a:lnTo>
                      <a:pt x="5891" y="18862"/>
                    </a:lnTo>
                    <a:lnTo>
                      <a:pt x="6284" y="18558"/>
                    </a:lnTo>
                    <a:lnTo>
                      <a:pt x="6284" y="17645"/>
                    </a:lnTo>
                    <a:lnTo>
                      <a:pt x="6676" y="17037"/>
                    </a:lnTo>
                    <a:lnTo>
                      <a:pt x="6676" y="16124"/>
                    </a:lnTo>
                    <a:lnTo>
                      <a:pt x="6284" y="15820"/>
                    </a:lnTo>
                    <a:lnTo>
                      <a:pt x="5891" y="15211"/>
                    </a:lnTo>
                    <a:lnTo>
                      <a:pt x="5105" y="15211"/>
                    </a:lnTo>
                    <a:lnTo>
                      <a:pt x="3535" y="13994"/>
                    </a:lnTo>
                    <a:lnTo>
                      <a:pt x="3535" y="13386"/>
                    </a:lnTo>
                    <a:lnTo>
                      <a:pt x="3142" y="12777"/>
                    </a:lnTo>
                    <a:lnTo>
                      <a:pt x="3142" y="9735"/>
                    </a:lnTo>
                    <a:lnTo>
                      <a:pt x="2356" y="8823"/>
                    </a:lnTo>
                    <a:lnTo>
                      <a:pt x="1571" y="8518"/>
                    </a:lnTo>
                    <a:lnTo>
                      <a:pt x="785" y="7301"/>
                    </a:lnTo>
                    <a:lnTo>
                      <a:pt x="393" y="6389"/>
                    </a:lnTo>
                    <a:lnTo>
                      <a:pt x="393" y="5780"/>
                    </a:lnTo>
                    <a:lnTo>
                      <a:pt x="0" y="5476"/>
                    </a:lnTo>
                    <a:lnTo>
                      <a:pt x="0" y="5172"/>
                    </a:lnTo>
                  </a:path>
                </a:pathLst>
              </a:custGeom>
              <a:noFill/>
              <a:ln w="3175" cap="flat">
                <a:solidFill>
                  <a:srgbClr val="000000"/>
                </a:solidFill>
                <a:prstDash val="solid"/>
                <a:round/>
              </a:ln>
              <a:effectLst/>
            </p:spPr>
            <p:txBody>
              <a:bodyPr wrap="square" lIns="45719" tIns="45719" rIns="45719" bIns="45719" numCol="1" anchor="t">
                <a:noAutofit/>
              </a:bodyPr>
              <a:lstStyle/>
              <a:p>
                <a:pPr/>
              </a:p>
            </p:txBody>
          </p:sp>
          <p:sp>
            <p:nvSpPr>
              <p:cNvPr id="592" name="形状"/>
              <p:cNvSpPr/>
              <p:nvPr/>
            </p:nvSpPr>
            <p:spPr>
              <a:xfrm flipH="1">
                <a:off x="2809" y="456681"/>
                <a:ext cx="563929" cy="286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522"/>
                    </a:moveTo>
                    <a:lnTo>
                      <a:pt x="0" y="20803"/>
                    </a:lnTo>
                    <a:lnTo>
                      <a:pt x="269" y="20991"/>
                    </a:lnTo>
                    <a:lnTo>
                      <a:pt x="592" y="21131"/>
                    </a:lnTo>
                    <a:lnTo>
                      <a:pt x="968" y="21178"/>
                    </a:lnTo>
                    <a:lnTo>
                      <a:pt x="1318" y="21225"/>
                    </a:lnTo>
                    <a:lnTo>
                      <a:pt x="1937" y="21225"/>
                    </a:lnTo>
                    <a:lnTo>
                      <a:pt x="2206" y="21319"/>
                    </a:lnTo>
                    <a:lnTo>
                      <a:pt x="2394" y="21319"/>
                    </a:lnTo>
                    <a:lnTo>
                      <a:pt x="4654" y="20944"/>
                    </a:lnTo>
                    <a:lnTo>
                      <a:pt x="4654" y="21225"/>
                    </a:lnTo>
                    <a:lnTo>
                      <a:pt x="4707" y="21506"/>
                    </a:lnTo>
                    <a:lnTo>
                      <a:pt x="5084" y="21600"/>
                    </a:lnTo>
                    <a:lnTo>
                      <a:pt x="6456" y="21600"/>
                    </a:lnTo>
                    <a:lnTo>
                      <a:pt x="6456" y="21366"/>
                    </a:lnTo>
                    <a:lnTo>
                      <a:pt x="6483" y="21178"/>
                    </a:lnTo>
                    <a:lnTo>
                      <a:pt x="6483" y="20616"/>
                    </a:lnTo>
                    <a:lnTo>
                      <a:pt x="6375" y="20710"/>
                    </a:lnTo>
                    <a:lnTo>
                      <a:pt x="6214" y="20757"/>
                    </a:lnTo>
                    <a:lnTo>
                      <a:pt x="5756" y="20757"/>
                    </a:lnTo>
                    <a:lnTo>
                      <a:pt x="5461" y="20710"/>
                    </a:lnTo>
                    <a:lnTo>
                      <a:pt x="5192" y="20663"/>
                    </a:lnTo>
                    <a:lnTo>
                      <a:pt x="4627" y="20663"/>
                    </a:lnTo>
                    <a:lnTo>
                      <a:pt x="4411" y="20710"/>
                    </a:lnTo>
                    <a:lnTo>
                      <a:pt x="3954" y="20803"/>
                    </a:lnTo>
                    <a:lnTo>
                      <a:pt x="3362" y="20897"/>
                    </a:lnTo>
                    <a:lnTo>
                      <a:pt x="2663" y="20944"/>
                    </a:lnTo>
                    <a:lnTo>
                      <a:pt x="1910" y="20991"/>
                    </a:lnTo>
                    <a:lnTo>
                      <a:pt x="1184" y="20944"/>
                    </a:lnTo>
                    <a:lnTo>
                      <a:pt x="834" y="20897"/>
                    </a:lnTo>
                    <a:lnTo>
                      <a:pt x="538" y="20757"/>
                    </a:lnTo>
                    <a:lnTo>
                      <a:pt x="242" y="20663"/>
                    </a:lnTo>
                    <a:lnTo>
                      <a:pt x="0" y="20522"/>
                    </a:lnTo>
                    <a:close/>
                    <a:moveTo>
                      <a:pt x="21439" y="8434"/>
                    </a:moveTo>
                    <a:lnTo>
                      <a:pt x="21466" y="8387"/>
                    </a:lnTo>
                    <a:lnTo>
                      <a:pt x="21519" y="8387"/>
                    </a:lnTo>
                    <a:lnTo>
                      <a:pt x="21600" y="8246"/>
                    </a:lnTo>
                    <a:lnTo>
                      <a:pt x="21573" y="7731"/>
                    </a:lnTo>
                    <a:lnTo>
                      <a:pt x="21519" y="7262"/>
                    </a:lnTo>
                    <a:lnTo>
                      <a:pt x="21439" y="6794"/>
                    </a:lnTo>
                    <a:lnTo>
                      <a:pt x="21358" y="6372"/>
                    </a:lnTo>
                    <a:lnTo>
                      <a:pt x="21143" y="5623"/>
                    </a:lnTo>
                    <a:lnTo>
                      <a:pt x="20928" y="4920"/>
                    </a:lnTo>
                    <a:lnTo>
                      <a:pt x="20739" y="4404"/>
                    </a:lnTo>
                    <a:lnTo>
                      <a:pt x="20497" y="3983"/>
                    </a:lnTo>
                    <a:lnTo>
                      <a:pt x="20309" y="3702"/>
                    </a:lnTo>
                    <a:lnTo>
                      <a:pt x="20121" y="3467"/>
                    </a:lnTo>
                    <a:lnTo>
                      <a:pt x="20013" y="3327"/>
                    </a:lnTo>
                    <a:lnTo>
                      <a:pt x="19878" y="3186"/>
                    </a:lnTo>
                    <a:lnTo>
                      <a:pt x="19771" y="2999"/>
                    </a:lnTo>
                    <a:lnTo>
                      <a:pt x="19609" y="2858"/>
                    </a:lnTo>
                    <a:lnTo>
                      <a:pt x="19502" y="2718"/>
                    </a:lnTo>
                    <a:lnTo>
                      <a:pt x="19340" y="2530"/>
                    </a:lnTo>
                    <a:lnTo>
                      <a:pt x="19233" y="2390"/>
                    </a:lnTo>
                    <a:lnTo>
                      <a:pt x="19098" y="2296"/>
                    </a:lnTo>
                    <a:lnTo>
                      <a:pt x="19340" y="1827"/>
                    </a:lnTo>
                    <a:lnTo>
                      <a:pt x="19233" y="1546"/>
                    </a:lnTo>
                    <a:lnTo>
                      <a:pt x="19071" y="1218"/>
                    </a:lnTo>
                    <a:lnTo>
                      <a:pt x="18964" y="937"/>
                    </a:lnTo>
                    <a:lnTo>
                      <a:pt x="18695" y="375"/>
                    </a:lnTo>
                    <a:lnTo>
                      <a:pt x="18534" y="187"/>
                    </a:lnTo>
                    <a:lnTo>
                      <a:pt x="18345" y="47"/>
                    </a:lnTo>
                    <a:lnTo>
                      <a:pt x="18184" y="0"/>
                    </a:lnTo>
                    <a:lnTo>
                      <a:pt x="17969" y="375"/>
                    </a:lnTo>
                    <a:lnTo>
                      <a:pt x="18184" y="562"/>
                    </a:lnTo>
                    <a:lnTo>
                      <a:pt x="18318" y="750"/>
                    </a:lnTo>
                    <a:lnTo>
                      <a:pt x="18480" y="1031"/>
                    </a:lnTo>
                    <a:lnTo>
                      <a:pt x="18587" y="1265"/>
                    </a:lnTo>
                    <a:lnTo>
                      <a:pt x="18722" y="1546"/>
                    </a:lnTo>
                    <a:lnTo>
                      <a:pt x="18829" y="1874"/>
                    </a:lnTo>
                    <a:lnTo>
                      <a:pt x="18964" y="2108"/>
                    </a:lnTo>
                    <a:lnTo>
                      <a:pt x="19071" y="2390"/>
                    </a:lnTo>
                    <a:lnTo>
                      <a:pt x="19367" y="2811"/>
                    </a:lnTo>
                    <a:lnTo>
                      <a:pt x="19717" y="3186"/>
                    </a:lnTo>
                    <a:lnTo>
                      <a:pt x="20040" y="3561"/>
                    </a:lnTo>
                    <a:lnTo>
                      <a:pt x="20336" y="3983"/>
                    </a:lnTo>
                    <a:lnTo>
                      <a:pt x="20605" y="4451"/>
                    </a:lnTo>
                    <a:lnTo>
                      <a:pt x="20847" y="5060"/>
                    </a:lnTo>
                    <a:lnTo>
                      <a:pt x="20981" y="5295"/>
                    </a:lnTo>
                    <a:lnTo>
                      <a:pt x="21089" y="5669"/>
                    </a:lnTo>
                    <a:lnTo>
                      <a:pt x="21250" y="6419"/>
                    </a:lnTo>
                    <a:lnTo>
                      <a:pt x="21304" y="6653"/>
                    </a:lnTo>
                    <a:lnTo>
                      <a:pt x="21358" y="6981"/>
                    </a:lnTo>
                    <a:lnTo>
                      <a:pt x="21385" y="7262"/>
                    </a:lnTo>
                    <a:lnTo>
                      <a:pt x="21439" y="7497"/>
                    </a:lnTo>
                    <a:lnTo>
                      <a:pt x="21466" y="7778"/>
                    </a:lnTo>
                    <a:lnTo>
                      <a:pt x="21466" y="8246"/>
                    </a:lnTo>
                    <a:lnTo>
                      <a:pt x="21439" y="8434"/>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593" name="形状"/>
              <p:cNvSpPr/>
              <p:nvPr/>
            </p:nvSpPr>
            <p:spPr>
              <a:xfrm flipH="1">
                <a:off x="397488" y="728456"/>
                <a:ext cx="169250" cy="142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5635"/>
                    </a:lnTo>
                    <a:lnTo>
                      <a:pt x="896" y="9391"/>
                    </a:lnTo>
                    <a:lnTo>
                      <a:pt x="1972" y="12209"/>
                    </a:lnTo>
                    <a:lnTo>
                      <a:pt x="3227" y="13148"/>
                    </a:lnTo>
                    <a:lnTo>
                      <a:pt x="4392" y="14087"/>
                    </a:lnTo>
                    <a:lnTo>
                      <a:pt x="6453" y="14087"/>
                    </a:lnTo>
                    <a:lnTo>
                      <a:pt x="7349" y="15965"/>
                    </a:lnTo>
                    <a:lnTo>
                      <a:pt x="7977" y="15965"/>
                    </a:lnTo>
                    <a:lnTo>
                      <a:pt x="15505" y="8452"/>
                    </a:lnTo>
                    <a:lnTo>
                      <a:pt x="15505" y="14087"/>
                    </a:lnTo>
                    <a:lnTo>
                      <a:pt x="15685" y="19722"/>
                    </a:lnTo>
                    <a:lnTo>
                      <a:pt x="16939" y="21600"/>
                    </a:lnTo>
                    <a:lnTo>
                      <a:pt x="21510" y="21600"/>
                    </a:lnTo>
                    <a:lnTo>
                      <a:pt x="21510" y="16904"/>
                    </a:lnTo>
                    <a:lnTo>
                      <a:pt x="21600" y="13148"/>
                    </a:lnTo>
                    <a:lnTo>
                      <a:pt x="21600" y="1878"/>
                    </a:lnTo>
                    <a:lnTo>
                      <a:pt x="21241" y="3757"/>
                    </a:lnTo>
                    <a:lnTo>
                      <a:pt x="20704" y="4696"/>
                    </a:lnTo>
                    <a:lnTo>
                      <a:pt x="19180" y="4696"/>
                    </a:lnTo>
                    <a:lnTo>
                      <a:pt x="18194" y="3757"/>
                    </a:lnTo>
                    <a:lnTo>
                      <a:pt x="17298" y="2817"/>
                    </a:lnTo>
                    <a:lnTo>
                      <a:pt x="15416" y="2817"/>
                    </a:lnTo>
                    <a:lnTo>
                      <a:pt x="14699" y="3757"/>
                    </a:lnTo>
                    <a:lnTo>
                      <a:pt x="13175" y="5635"/>
                    </a:lnTo>
                    <a:lnTo>
                      <a:pt x="11203" y="7513"/>
                    </a:lnTo>
                    <a:lnTo>
                      <a:pt x="8873" y="8452"/>
                    </a:lnTo>
                    <a:lnTo>
                      <a:pt x="6363" y="9391"/>
                    </a:lnTo>
                    <a:lnTo>
                      <a:pt x="3944" y="8452"/>
                    </a:lnTo>
                    <a:lnTo>
                      <a:pt x="2778" y="7513"/>
                    </a:lnTo>
                    <a:lnTo>
                      <a:pt x="1793" y="4696"/>
                    </a:lnTo>
                    <a:lnTo>
                      <a:pt x="807" y="2817"/>
                    </a:lnTo>
                    <a:lnTo>
                      <a:pt x="0" y="0"/>
                    </a:lnTo>
                  </a:path>
                </a:pathLst>
              </a:custGeom>
              <a:noFill/>
              <a:ln w="3175" cap="flat">
                <a:solidFill>
                  <a:srgbClr val="000000"/>
                </a:solidFill>
                <a:prstDash val="solid"/>
                <a:round/>
              </a:ln>
              <a:effectLst/>
            </p:spPr>
            <p:txBody>
              <a:bodyPr wrap="square" lIns="45719" tIns="45719" rIns="45719" bIns="45719" numCol="1" anchor="t">
                <a:noAutofit/>
              </a:bodyPr>
              <a:lstStyle/>
              <a:p>
                <a:pPr/>
              </a:p>
            </p:txBody>
          </p:sp>
          <p:sp>
            <p:nvSpPr>
              <p:cNvPr id="594" name="形状"/>
              <p:cNvSpPr/>
              <p:nvPr/>
            </p:nvSpPr>
            <p:spPr>
              <a:xfrm flipH="1">
                <a:off x="2809" y="456681"/>
                <a:ext cx="94808" cy="1116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0" y="21600"/>
                    </a:moveTo>
                    <a:lnTo>
                      <a:pt x="20800" y="21480"/>
                    </a:lnTo>
                    <a:lnTo>
                      <a:pt x="21120" y="21480"/>
                    </a:lnTo>
                    <a:lnTo>
                      <a:pt x="21600" y="21120"/>
                    </a:lnTo>
                    <a:lnTo>
                      <a:pt x="21440" y="19800"/>
                    </a:lnTo>
                    <a:lnTo>
                      <a:pt x="21120" y="18600"/>
                    </a:lnTo>
                    <a:lnTo>
                      <a:pt x="20640" y="17400"/>
                    </a:lnTo>
                    <a:lnTo>
                      <a:pt x="20160" y="16320"/>
                    </a:lnTo>
                    <a:lnTo>
                      <a:pt x="18880" y="14400"/>
                    </a:lnTo>
                    <a:lnTo>
                      <a:pt x="17600" y="12600"/>
                    </a:lnTo>
                    <a:lnTo>
                      <a:pt x="16480" y="11280"/>
                    </a:lnTo>
                    <a:lnTo>
                      <a:pt x="15040" y="10200"/>
                    </a:lnTo>
                    <a:lnTo>
                      <a:pt x="13920" y="9480"/>
                    </a:lnTo>
                    <a:lnTo>
                      <a:pt x="12800" y="8880"/>
                    </a:lnTo>
                    <a:lnTo>
                      <a:pt x="12160" y="8520"/>
                    </a:lnTo>
                    <a:lnTo>
                      <a:pt x="11360" y="8160"/>
                    </a:lnTo>
                    <a:lnTo>
                      <a:pt x="10720" y="7680"/>
                    </a:lnTo>
                    <a:lnTo>
                      <a:pt x="9760" y="7320"/>
                    </a:lnTo>
                    <a:lnTo>
                      <a:pt x="9120" y="6960"/>
                    </a:lnTo>
                    <a:lnTo>
                      <a:pt x="8160" y="6480"/>
                    </a:lnTo>
                    <a:lnTo>
                      <a:pt x="7520" y="6120"/>
                    </a:lnTo>
                    <a:lnTo>
                      <a:pt x="6720" y="5880"/>
                    </a:lnTo>
                    <a:lnTo>
                      <a:pt x="8160" y="4680"/>
                    </a:lnTo>
                    <a:lnTo>
                      <a:pt x="7520" y="3960"/>
                    </a:lnTo>
                    <a:lnTo>
                      <a:pt x="6560" y="3120"/>
                    </a:lnTo>
                    <a:lnTo>
                      <a:pt x="5920" y="2400"/>
                    </a:lnTo>
                    <a:lnTo>
                      <a:pt x="4320" y="960"/>
                    </a:lnTo>
                    <a:lnTo>
                      <a:pt x="3360" y="480"/>
                    </a:lnTo>
                    <a:lnTo>
                      <a:pt x="2240" y="120"/>
                    </a:lnTo>
                    <a:lnTo>
                      <a:pt x="1280" y="0"/>
                    </a:lnTo>
                    <a:lnTo>
                      <a:pt x="0" y="960"/>
                    </a:lnTo>
                    <a:lnTo>
                      <a:pt x="1280" y="1440"/>
                    </a:lnTo>
                    <a:lnTo>
                      <a:pt x="2080" y="1920"/>
                    </a:lnTo>
                    <a:lnTo>
                      <a:pt x="3040" y="2640"/>
                    </a:lnTo>
                    <a:lnTo>
                      <a:pt x="3680" y="3240"/>
                    </a:lnTo>
                    <a:lnTo>
                      <a:pt x="4480" y="3960"/>
                    </a:lnTo>
                    <a:lnTo>
                      <a:pt x="5120" y="4800"/>
                    </a:lnTo>
                    <a:lnTo>
                      <a:pt x="5920" y="5400"/>
                    </a:lnTo>
                    <a:lnTo>
                      <a:pt x="6560" y="6120"/>
                    </a:lnTo>
                    <a:lnTo>
                      <a:pt x="8320" y="7200"/>
                    </a:lnTo>
                    <a:lnTo>
                      <a:pt x="10400" y="8160"/>
                    </a:lnTo>
                    <a:lnTo>
                      <a:pt x="12320" y="9120"/>
                    </a:lnTo>
                    <a:lnTo>
                      <a:pt x="14080" y="10200"/>
                    </a:lnTo>
                    <a:lnTo>
                      <a:pt x="15680" y="11400"/>
                    </a:lnTo>
                    <a:lnTo>
                      <a:pt x="17120" y="12960"/>
                    </a:lnTo>
                    <a:lnTo>
                      <a:pt x="17920" y="13560"/>
                    </a:lnTo>
                    <a:lnTo>
                      <a:pt x="18560" y="14520"/>
                    </a:lnTo>
                    <a:lnTo>
                      <a:pt x="19520" y="16440"/>
                    </a:lnTo>
                    <a:lnTo>
                      <a:pt x="19840" y="17040"/>
                    </a:lnTo>
                    <a:lnTo>
                      <a:pt x="20160" y="17880"/>
                    </a:lnTo>
                    <a:lnTo>
                      <a:pt x="20320" y="18600"/>
                    </a:lnTo>
                    <a:lnTo>
                      <a:pt x="20640" y="19200"/>
                    </a:lnTo>
                    <a:lnTo>
                      <a:pt x="20800" y="19920"/>
                    </a:lnTo>
                    <a:lnTo>
                      <a:pt x="20800" y="21120"/>
                    </a:lnTo>
                    <a:lnTo>
                      <a:pt x="20640" y="21600"/>
                    </a:lnTo>
                  </a:path>
                </a:pathLst>
              </a:custGeom>
              <a:noFill/>
              <a:ln w="3175" cap="flat">
                <a:solidFill>
                  <a:srgbClr val="000000"/>
                </a:solidFill>
                <a:prstDash val="solid"/>
                <a:round/>
              </a:ln>
              <a:effectLst/>
            </p:spPr>
            <p:txBody>
              <a:bodyPr wrap="square" lIns="45719" tIns="45719" rIns="45719" bIns="45719" numCol="1" anchor="t">
                <a:noAutofit/>
              </a:bodyPr>
              <a:lstStyle/>
              <a:p>
                <a:pPr/>
              </a:p>
            </p:txBody>
          </p:sp>
        </p:grpSp>
        <p:pic>
          <p:nvPicPr>
            <p:cNvPr id="596" name="image.pdf" descr="image.pdf"/>
            <p:cNvPicPr>
              <a:picLocks noChangeAspect="1"/>
            </p:cNvPicPr>
            <p:nvPr/>
          </p:nvPicPr>
          <p:blipFill>
            <a:blip r:embed="rId2">
              <a:extLst/>
            </a:blip>
            <a:stretch>
              <a:fillRect/>
            </a:stretch>
          </p:blipFill>
          <p:spPr>
            <a:xfrm>
              <a:off x="2811462" y="3150244"/>
              <a:ext cx="957263" cy="833189"/>
            </a:xfrm>
            <a:prstGeom prst="rect">
              <a:avLst/>
            </a:prstGeom>
            <a:ln w="12700" cap="flat">
              <a:noFill/>
              <a:miter lim="400000"/>
            </a:ln>
            <a:effectLst/>
          </p:spPr>
        </p:pic>
        <p:grpSp>
          <p:nvGrpSpPr>
            <p:cNvPr id="916" name="成组"/>
            <p:cNvGrpSpPr/>
            <p:nvPr/>
          </p:nvGrpSpPr>
          <p:grpSpPr>
            <a:xfrm>
              <a:off x="7142162" y="146004"/>
              <a:ext cx="922338" cy="860172"/>
              <a:chOff x="0" y="0"/>
              <a:chExt cx="922337" cy="860171"/>
            </a:xfrm>
          </p:grpSpPr>
          <p:grpSp>
            <p:nvGrpSpPr>
              <p:cNvPr id="911" name="成组"/>
              <p:cNvGrpSpPr/>
              <p:nvPr/>
            </p:nvGrpSpPr>
            <p:grpSpPr>
              <a:xfrm>
                <a:off x="0" y="0"/>
                <a:ext cx="922338" cy="860172"/>
                <a:chOff x="0" y="0"/>
                <a:chExt cx="922337" cy="860171"/>
              </a:xfrm>
            </p:grpSpPr>
            <p:sp>
              <p:nvSpPr>
                <p:cNvPr id="597" name="形状"/>
                <p:cNvSpPr/>
                <p:nvPr/>
              </p:nvSpPr>
              <p:spPr>
                <a:xfrm>
                  <a:off x="47625" y="453891"/>
                  <a:ext cx="728663" cy="3999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8" y="2031"/>
                      </a:lnTo>
                      <a:lnTo>
                        <a:pt x="141" y="4606"/>
                      </a:lnTo>
                      <a:lnTo>
                        <a:pt x="188" y="7610"/>
                      </a:lnTo>
                      <a:lnTo>
                        <a:pt x="267" y="10757"/>
                      </a:lnTo>
                      <a:lnTo>
                        <a:pt x="329" y="13904"/>
                      </a:lnTo>
                      <a:lnTo>
                        <a:pt x="408" y="16879"/>
                      </a:lnTo>
                      <a:lnTo>
                        <a:pt x="455" y="19454"/>
                      </a:lnTo>
                      <a:lnTo>
                        <a:pt x="533" y="21486"/>
                      </a:lnTo>
                      <a:lnTo>
                        <a:pt x="3059" y="21514"/>
                      </a:lnTo>
                      <a:lnTo>
                        <a:pt x="5678" y="21514"/>
                      </a:lnTo>
                      <a:lnTo>
                        <a:pt x="8361" y="21571"/>
                      </a:lnTo>
                      <a:lnTo>
                        <a:pt x="11059" y="21600"/>
                      </a:lnTo>
                      <a:lnTo>
                        <a:pt x="13773" y="21600"/>
                      </a:lnTo>
                      <a:lnTo>
                        <a:pt x="16439" y="21571"/>
                      </a:lnTo>
                      <a:lnTo>
                        <a:pt x="19059" y="21486"/>
                      </a:lnTo>
                      <a:lnTo>
                        <a:pt x="21600" y="21400"/>
                      </a:lnTo>
                      <a:lnTo>
                        <a:pt x="21584" y="21085"/>
                      </a:lnTo>
                      <a:lnTo>
                        <a:pt x="21553" y="20770"/>
                      </a:lnTo>
                      <a:lnTo>
                        <a:pt x="21506" y="20456"/>
                      </a:lnTo>
                      <a:lnTo>
                        <a:pt x="21459" y="20112"/>
                      </a:lnTo>
                      <a:lnTo>
                        <a:pt x="21318" y="19512"/>
                      </a:lnTo>
                      <a:lnTo>
                        <a:pt x="21161" y="18882"/>
                      </a:lnTo>
                      <a:lnTo>
                        <a:pt x="20973" y="18281"/>
                      </a:lnTo>
                      <a:lnTo>
                        <a:pt x="20784" y="17652"/>
                      </a:lnTo>
                      <a:lnTo>
                        <a:pt x="20549" y="17023"/>
                      </a:lnTo>
                      <a:lnTo>
                        <a:pt x="20329" y="16393"/>
                      </a:lnTo>
                      <a:lnTo>
                        <a:pt x="20094" y="15792"/>
                      </a:lnTo>
                      <a:lnTo>
                        <a:pt x="19890" y="15163"/>
                      </a:lnTo>
                      <a:lnTo>
                        <a:pt x="19671" y="14562"/>
                      </a:lnTo>
                      <a:lnTo>
                        <a:pt x="19498" y="13904"/>
                      </a:lnTo>
                      <a:lnTo>
                        <a:pt x="19325" y="13303"/>
                      </a:lnTo>
                      <a:lnTo>
                        <a:pt x="19200" y="12674"/>
                      </a:lnTo>
                      <a:lnTo>
                        <a:pt x="19153" y="12388"/>
                      </a:lnTo>
                      <a:lnTo>
                        <a:pt x="19122" y="12073"/>
                      </a:lnTo>
                      <a:lnTo>
                        <a:pt x="19075" y="11758"/>
                      </a:lnTo>
                      <a:lnTo>
                        <a:pt x="19059" y="11415"/>
                      </a:lnTo>
                      <a:lnTo>
                        <a:pt x="0" y="0"/>
                      </a:lnTo>
                      <a:close/>
                    </a:path>
                  </a:pathLst>
                </a:custGeom>
                <a:solidFill>
                  <a:srgbClr val="BD2900"/>
                </a:solidFill>
                <a:ln w="12700" cap="flat">
                  <a:noFill/>
                  <a:miter lim="400000"/>
                </a:ln>
                <a:effectLst/>
              </p:spPr>
              <p:txBody>
                <a:bodyPr wrap="square" lIns="45719" tIns="45719" rIns="45719" bIns="45719" numCol="1" anchor="t">
                  <a:noAutofit/>
                </a:bodyPr>
                <a:lstStyle/>
                <a:p>
                  <a:pPr/>
                </a:p>
              </p:txBody>
            </p:sp>
            <p:sp>
              <p:nvSpPr>
                <p:cNvPr id="598" name="形状"/>
                <p:cNvSpPr/>
                <p:nvPr/>
              </p:nvSpPr>
              <p:spPr>
                <a:xfrm>
                  <a:off x="46037" y="453891"/>
                  <a:ext cx="22226" cy="3999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80" y="21400"/>
                      </a:moveTo>
                      <a:lnTo>
                        <a:pt x="21600" y="21486"/>
                      </a:lnTo>
                      <a:lnTo>
                        <a:pt x="19980" y="19454"/>
                      </a:lnTo>
                      <a:lnTo>
                        <a:pt x="17280" y="16879"/>
                      </a:lnTo>
                      <a:lnTo>
                        <a:pt x="15120" y="13904"/>
                      </a:lnTo>
                      <a:lnTo>
                        <a:pt x="12420" y="10728"/>
                      </a:lnTo>
                      <a:lnTo>
                        <a:pt x="10260" y="7581"/>
                      </a:lnTo>
                      <a:lnTo>
                        <a:pt x="8100" y="4606"/>
                      </a:lnTo>
                      <a:lnTo>
                        <a:pt x="5940" y="2031"/>
                      </a:lnTo>
                      <a:lnTo>
                        <a:pt x="3240" y="0"/>
                      </a:lnTo>
                      <a:lnTo>
                        <a:pt x="0" y="0"/>
                      </a:lnTo>
                      <a:lnTo>
                        <a:pt x="2160" y="2031"/>
                      </a:lnTo>
                      <a:lnTo>
                        <a:pt x="4320" y="4635"/>
                      </a:lnTo>
                      <a:lnTo>
                        <a:pt x="6480" y="7610"/>
                      </a:lnTo>
                      <a:lnTo>
                        <a:pt x="8640" y="10757"/>
                      </a:lnTo>
                      <a:lnTo>
                        <a:pt x="11340" y="13904"/>
                      </a:lnTo>
                      <a:lnTo>
                        <a:pt x="12960" y="16879"/>
                      </a:lnTo>
                      <a:lnTo>
                        <a:pt x="15660" y="19454"/>
                      </a:lnTo>
                      <a:lnTo>
                        <a:pt x="17820" y="21486"/>
                      </a:lnTo>
                      <a:lnTo>
                        <a:pt x="19980" y="21600"/>
                      </a:lnTo>
                      <a:lnTo>
                        <a:pt x="17820" y="21486"/>
                      </a:lnTo>
                      <a:lnTo>
                        <a:pt x="17820" y="21571"/>
                      </a:lnTo>
                      <a:lnTo>
                        <a:pt x="18360" y="21600"/>
                      </a:lnTo>
                      <a:lnTo>
                        <a:pt x="21060" y="21600"/>
                      </a:lnTo>
                      <a:lnTo>
                        <a:pt x="21600" y="21571"/>
                      </a:lnTo>
                      <a:lnTo>
                        <a:pt x="21600" y="21486"/>
                      </a:lnTo>
                      <a:lnTo>
                        <a:pt x="19980" y="214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599" name="形状"/>
                <p:cNvSpPr/>
                <p:nvPr/>
              </p:nvSpPr>
              <p:spPr>
                <a:xfrm>
                  <a:off x="66675" y="845090"/>
                  <a:ext cx="7112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04" y="6171"/>
                      </a:moveTo>
                      <a:lnTo>
                        <a:pt x="21552" y="0"/>
                      </a:lnTo>
                      <a:lnTo>
                        <a:pt x="18952" y="6171"/>
                      </a:lnTo>
                      <a:lnTo>
                        <a:pt x="16272" y="9257"/>
                      </a:lnTo>
                      <a:lnTo>
                        <a:pt x="13544" y="10800"/>
                      </a:lnTo>
                      <a:lnTo>
                        <a:pt x="10768" y="10800"/>
                      </a:lnTo>
                      <a:lnTo>
                        <a:pt x="8008" y="9257"/>
                      </a:lnTo>
                      <a:lnTo>
                        <a:pt x="5264" y="7714"/>
                      </a:lnTo>
                      <a:lnTo>
                        <a:pt x="2584" y="7714"/>
                      </a:lnTo>
                      <a:lnTo>
                        <a:pt x="0" y="6171"/>
                      </a:lnTo>
                      <a:lnTo>
                        <a:pt x="0" y="16971"/>
                      </a:lnTo>
                      <a:lnTo>
                        <a:pt x="2584" y="18514"/>
                      </a:lnTo>
                      <a:lnTo>
                        <a:pt x="5248" y="20057"/>
                      </a:lnTo>
                      <a:lnTo>
                        <a:pt x="8008" y="20057"/>
                      </a:lnTo>
                      <a:lnTo>
                        <a:pt x="10768" y="21600"/>
                      </a:lnTo>
                      <a:lnTo>
                        <a:pt x="13544" y="21600"/>
                      </a:lnTo>
                      <a:lnTo>
                        <a:pt x="16272" y="20057"/>
                      </a:lnTo>
                      <a:lnTo>
                        <a:pt x="18952" y="16971"/>
                      </a:lnTo>
                      <a:lnTo>
                        <a:pt x="21552" y="10800"/>
                      </a:lnTo>
                      <a:lnTo>
                        <a:pt x="21600" y="4629"/>
                      </a:lnTo>
                      <a:lnTo>
                        <a:pt x="21552" y="10800"/>
                      </a:lnTo>
                      <a:lnTo>
                        <a:pt x="21568" y="9257"/>
                      </a:lnTo>
                      <a:lnTo>
                        <a:pt x="21584" y="9257"/>
                      </a:lnTo>
                      <a:lnTo>
                        <a:pt x="21600" y="7714"/>
                      </a:lnTo>
                      <a:lnTo>
                        <a:pt x="21600" y="3086"/>
                      </a:lnTo>
                      <a:lnTo>
                        <a:pt x="21584" y="1543"/>
                      </a:lnTo>
                      <a:lnTo>
                        <a:pt x="21568" y="1543"/>
                      </a:lnTo>
                      <a:lnTo>
                        <a:pt x="21552" y="0"/>
                      </a:lnTo>
                      <a:lnTo>
                        <a:pt x="21504" y="6171"/>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00" name="形状"/>
                <p:cNvSpPr/>
                <p:nvPr/>
              </p:nvSpPr>
              <p:spPr>
                <a:xfrm>
                  <a:off x="688975" y="663378"/>
                  <a:ext cx="88900" cy="1856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7" y="430"/>
                      </a:moveTo>
                      <a:lnTo>
                        <a:pt x="0" y="307"/>
                      </a:lnTo>
                      <a:lnTo>
                        <a:pt x="129" y="982"/>
                      </a:lnTo>
                      <a:lnTo>
                        <a:pt x="386" y="1595"/>
                      </a:lnTo>
                      <a:lnTo>
                        <a:pt x="1157" y="2945"/>
                      </a:lnTo>
                      <a:lnTo>
                        <a:pt x="2186" y="4295"/>
                      </a:lnTo>
                      <a:lnTo>
                        <a:pt x="3600" y="5707"/>
                      </a:lnTo>
                      <a:lnTo>
                        <a:pt x="5143" y="6995"/>
                      </a:lnTo>
                      <a:lnTo>
                        <a:pt x="6686" y="8345"/>
                      </a:lnTo>
                      <a:lnTo>
                        <a:pt x="8614" y="9695"/>
                      </a:lnTo>
                      <a:lnTo>
                        <a:pt x="10414" y="10984"/>
                      </a:lnTo>
                      <a:lnTo>
                        <a:pt x="12214" y="12395"/>
                      </a:lnTo>
                      <a:lnTo>
                        <a:pt x="15814" y="14973"/>
                      </a:lnTo>
                      <a:lnTo>
                        <a:pt x="17229" y="16323"/>
                      </a:lnTo>
                      <a:lnTo>
                        <a:pt x="18514" y="17611"/>
                      </a:lnTo>
                      <a:lnTo>
                        <a:pt x="19671" y="19023"/>
                      </a:lnTo>
                      <a:lnTo>
                        <a:pt x="20057" y="19636"/>
                      </a:lnTo>
                      <a:lnTo>
                        <a:pt x="20314" y="20311"/>
                      </a:lnTo>
                      <a:lnTo>
                        <a:pt x="20700" y="20925"/>
                      </a:lnTo>
                      <a:lnTo>
                        <a:pt x="20829" y="21600"/>
                      </a:lnTo>
                      <a:lnTo>
                        <a:pt x="21600" y="21539"/>
                      </a:lnTo>
                      <a:lnTo>
                        <a:pt x="21471" y="20864"/>
                      </a:lnTo>
                      <a:lnTo>
                        <a:pt x="21214" y="20189"/>
                      </a:lnTo>
                      <a:lnTo>
                        <a:pt x="20957" y="19452"/>
                      </a:lnTo>
                      <a:lnTo>
                        <a:pt x="20443" y="18777"/>
                      </a:lnTo>
                      <a:lnTo>
                        <a:pt x="19414" y="17489"/>
                      </a:lnTo>
                      <a:lnTo>
                        <a:pt x="18129" y="16139"/>
                      </a:lnTo>
                      <a:lnTo>
                        <a:pt x="14786" y="13439"/>
                      </a:lnTo>
                      <a:lnTo>
                        <a:pt x="12986" y="12089"/>
                      </a:lnTo>
                      <a:lnTo>
                        <a:pt x="11186" y="10800"/>
                      </a:lnTo>
                      <a:lnTo>
                        <a:pt x="9257" y="9450"/>
                      </a:lnTo>
                      <a:lnTo>
                        <a:pt x="7586" y="8161"/>
                      </a:lnTo>
                      <a:lnTo>
                        <a:pt x="5914" y="6750"/>
                      </a:lnTo>
                      <a:lnTo>
                        <a:pt x="4243" y="5461"/>
                      </a:lnTo>
                      <a:lnTo>
                        <a:pt x="2957" y="4173"/>
                      </a:lnTo>
                      <a:lnTo>
                        <a:pt x="2057" y="2823"/>
                      </a:lnTo>
                      <a:lnTo>
                        <a:pt x="1543" y="2209"/>
                      </a:lnTo>
                      <a:lnTo>
                        <a:pt x="1286" y="1534"/>
                      </a:lnTo>
                      <a:lnTo>
                        <a:pt x="1029" y="920"/>
                      </a:lnTo>
                      <a:lnTo>
                        <a:pt x="900" y="184"/>
                      </a:lnTo>
                      <a:lnTo>
                        <a:pt x="514" y="0"/>
                      </a:lnTo>
                      <a:lnTo>
                        <a:pt x="900" y="184"/>
                      </a:lnTo>
                      <a:lnTo>
                        <a:pt x="900" y="123"/>
                      </a:lnTo>
                      <a:lnTo>
                        <a:pt x="771" y="61"/>
                      </a:lnTo>
                      <a:lnTo>
                        <a:pt x="514" y="0"/>
                      </a:lnTo>
                      <a:lnTo>
                        <a:pt x="129" y="0"/>
                      </a:lnTo>
                      <a:lnTo>
                        <a:pt x="129" y="61"/>
                      </a:lnTo>
                      <a:lnTo>
                        <a:pt x="0" y="123"/>
                      </a:lnTo>
                      <a:lnTo>
                        <a:pt x="0" y="307"/>
                      </a:lnTo>
                      <a:lnTo>
                        <a:pt x="257" y="43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01" name="形状"/>
                <p:cNvSpPr/>
                <p:nvPr/>
              </p:nvSpPr>
              <p:spPr>
                <a:xfrm>
                  <a:off x="46037" y="452303"/>
                  <a:ext cx="646113" cy="2142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 y="212"/>
                      </a:moveTo>
                      <a:lnTo>
                        <a:pt x="35" y="371"/>
                      </a:lnTo>
                      <a:lnTo>
                        <a:pt x="21565" y="21600"/>
                      </a:lnTo>
                      <a:lnTo>
                        <a:pt x="21600" y="21228"/>
                      </a:lnTo>
                      <a:lnTo>
                        <a:pt x="71" y="0"/>
                      </a:lnTo>
                      <a:lnTo>
                        <a:pt x="0" y="212"/>
                      </a:lnTo>
                      <a:lnTo>
                        <a:pt x="71" y="0"/>
                      </a:lnTo>
                      <a:lnTo>
                        <a:pt x="35" y="0"/>
                      </a:lnTo>
                      <a:lnTo>
                        <a:pt x="18" y="53"/>
                      </a:lnTo>
                      <a:lnTo>
                        <a:pt x="0" y="159"/>
                      </a:lnTo>
                      <a:lnTo>
                        <a:pt x="0" y="318"/>
                      </a:lnTo>
                      <a:lnTo>
                        <a:pt x="18" y="371"/>
                      </a:lnTo>
                      <a:lnTo>
                        <a:pt x="35" y="371"/>
                      </a:lnTo>
                      <a:lnTo>
                        <a:pt x="106" y="212"/>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02" name="形状"/>
                <p:cNvSpPr/>
                <p:nvPr/>
              </p:nvSpPr>
              <p:spPr>
                <a:xfrm>
                  <a:off x="49212" y="714163"/>
                  <a:ext cx="142876" cy="1396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321" y="2598"/>
                      </a:lnTo>
                      <a:lnTo>
                        <a:pt x="562" y="5278"/>
                      </a:lnTo>
                      <a:lnTo>
                        <a:pt x="723" y="8039"/>
                      </a:lnTo>
                      <a:lnTo>
                        <a:pt x="1044" y="10719"/>
                      </a:lnTo>
                      <a:lnTo>
                        <a:pt x="1204" y="13561"/>
                      </a:lnTo>
                      <a:lnTo>
                        <a:pt x="1445" y="16241"/>
                      </a:lnTo>
                      <a:lnTo>
                        <a:pt x="1686" y="19002"/>
                      </a:lnTo>
                      <a:lnTo>
                        <a:pt x="2007" y="21600"/>
                      </a:lnTo>
                      <a:lnTo>
                        <a:pt x="4497" y="21519"/>
                      </a:lnTo>
                      <a:lnTo>
                        <a:pt x="9074" y="21519"/>
                      </a:lnTo>
                      <a:lnTo>
                        <a:pt x="11322" y="21600"/>
                      </a:lnTo>
                      <a:lnTo>
                        <a:pt x="20556" y="21600"/>
                      </a:lnTo>
                      <a:lnTo>
                        <a:pt x="20797" y="19570"/>
                      </a:lnTo>
                      <a:lnTo>
                        <a:pt x="20958" y="17215"/>
                      </a:lnTo>
                      <a:lnTo>
                        <a:pt x="21038" y="14698"/>
                      </a:lnTo>
                      <a:lnTo>
                        <a:pt x="21038" y="12099"/>
                      </a:lnTo>
                      <a:lnTo>
                        <a:pt x="21199" y="9501"/>
                      </a:lnTo>
                      <a:lnTo>
                        <a:pt x="21199" y="6902"/>
                      </a:lnTo>
                      <a:lnTo>
                        <a:pt x="21359" y="4710"/>
                      </a:lnTo>
                      <a:lnTo>
                        <a:pt x="21600" y="2680"/>
                      </a:lnTo>
                      <a:lnTo>
                        <a:pt x="19994" y="2355"/>
                      </a:lnTo>
                      <a:lnTo>
                        <a:pt x="18549" y="2030"/>
                      </a:lnTo>
                      <a:lnTo>
                        <a:pt x="17103" y="1868"/>
                      </a:lnTo>
                      <a:lnTo>
                        <a:pt x="15819" y="1705"/>
                      </a:lnTo>
                      <a:lnTo>
                        <a:pt x="13169" y="1462"/>
                      </a:lnTo>
                      <a:lnTo>
                        <a:pt x="10760" y="1299"/>
                      </a:lnTo>
                      <a:lnTo>
                        <a:pt x="5781" y="974"/>
                      </a:lnTo>
                      <a:lnTo>
                        <a:pt x="4416" y="812"/>
                      </a:lnTo>
                      <a:lnTo>
                        <a:pt x="2971" y="650"/>
                      </a:lnTo>
                      <a:lnTo>
                        <a:pt x="1526" y="325"/>
                      </a:lnTo>
                      <a:lnTo>
                        <a:pt x="0" y="0"/>
                      </a:lnTo>
                      <a:close/>
                    </a:path>
                  </a:pathLst>
                </a:custGeom>
                <a:solidFill>
                  <a:srgbClr val="DE9424"/>
                </a:solidFill>
                <a:ln w="12700" cap="flat">
                  <a:noFill/>
                  <a:miter lim="400000"/>
                </a:ln>
                <a:effectLst/>
              </p:spPr>
              <p:txBody>
                <a:bodyPr wrap="square" lIns="45719" tIns="45719" rIns="45719" bIns="45719" numCol="1" anchor="t">
                  <a:noAutofit/>
                </a:bodyPr>
                <a:lstStyle/>
                <a:p>
                  <a:pPr/>
                </a:p>
              </p:txBody>
            </p:sp>
            <p:sp>
              <p:nvSpPr>
                <p:cNvPr id="603" name="形状"/>
                <p:cNvSpPr/>
                <p:nvPr/>
              </p:nvSpPr>
              <p:spPr>
                <a:xfrm>
                  <a:off x="47625" y="714163"/>
                  <a:ext cx="17463" cy="1412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575" y="20958"/>
                      </a:moveTo>
                      <a:lnTo>
                        <a:pt x="21600" y="21279"/>
                      </a:lnTo>
                      <a:lnTo>
                        <a:pt x="19575" y="18629"/>
                      </a:lnTo>
                      <a:lnTo>
                        <a:pt x="17550" y="16059"/>
                      </a:lnTo>
                      <a:lnTo>
                        <a:pt x="14850" y="13329"/>
                      </a:lnTo>
                      <a:lnTo>
                        <a:pt x="13500" y="10599"/>
                      </a:lnTo>
                      <a:lnTo>
                        <a:pt x="9450" y="5139"/>
                      </a:lnTo>
                      <a:lnTo>
                        <a:pt x="5400" y="0"/>
                      </a:lnTo>
                      <a:lnTo>
                        <a:pt x="0" y="0"/>
                      </a:lnTo>
                      <a:lnTo>
                        <a:pt x="2700" y="2570"/>
                      </a:lnTo>
                      <a:lnTo>
                        <a:pt x="5400" y="5219"/>
                      </a:lnTo>
                      <a:lnTo>
                        <a:pt x="6750" y="7949"/>
                      </a:lnTo>
                      <a:lnTo>
                        <a:pt x="8775" y="10599"/>
                      </a:lnTo>
                      <a:lnTo>
                        <a:pt x="10800" y="13410"/>
                      </a:lnTo>
                      <a:lnTo>
                        <a:pt x="12150" y="16059"/>
                      </a:lnTo>
                      <a:lnTo>
                        <a:pt x="14175" y="18790"/>
                      </a:lnTo>
                      <a:lnTo>
                        <a:pt x="17550" y="21359"/>
                      </a:lnTo>
                      <a:lnTo>
                        <a:pt x="19575" y="21600"/>
                      </a:lnTo>
                      <a:lnTo>
                        <a:pt x="17550" y="21359"/>
                      </a:lnTo>
                      <a:lnTo>
                        <a:pt x="17550" y="21439"/>
                      </a:lnTo>
                      <a:lnTo>
                        <a:pt x="18900" y="21600"/>
                      </a:lnTo>
                      <a:lnTo>
                        <a:pt x="19575" y="21600"/>
                      </a:lnTo>
                      <a:lnTo>
                        <a:pt x="20250" y="21520"/>
                      </a:lnTo>
                      <a:lnTo>
                        <a:pt x="20925" y="21520"/>
                      </a:lnTo>
                      <a:lnTo>
                        <a:pt x="21600" y="21439"/>
                      </a:lnTo>
                      <a:lnTo>
                        <a:pt x="21600" y="21279"/>
                      </a:lnTo>
                      <a:lnTo>
                        <a:pt x="19575" y="20958"/>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04" name="形状"/>
                <p:cNvSpPr/>
                <p:nvPr/>
              </p:nvSpPr>
              <p:spPr>
                <a:xfrm>
                  <a:off x="63500" y="847471"/>
                  <a:ext cx="12382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65" y="10800"/>
                      </a:moveTo>
                      <a:lnTo>
                        <a:pt x="21232" y="0"/>
                      </a:lnTo>
                      <a:lnTo>
                        <a:pt x="18475" y="5400"/>
                      </a:lnTo>
                      <a:lnTo>
                        <a:pt x="10662" y="5400"/>
                      </a:lnTo>
                      <a:lnTo>
                        <a:pt x="8089" y="0"/>
                      </a:lnTo>
                      <a:lnTo>
                        <a:pt x="0" y="0"/>
                      </a:lnTo>
                      <a:lnTo>
                        <a:pt x="0" y="21600"/>
                      </a:lnTo>
                      <a:lnTo>
                        <a:pt x="2849" y="21600"/>
                      </a:lnTo>
                      <a:lnTo>
                        <a:pt x="5515" y="18900"/>
                      </a:lnTo>
                      <a:lnTo>
                        <a:pt x="8089" y="21600"/>
                      </a:lnTo>
                      <a:lnTo>
                        <a:pt x="21232" y="21600"/>
                      </a:lnTo>
                      <a:lnTo>
                        <a:pt x="21600" y="13500"/>
                      </a:lnTo>
                      <a:lnTo>
                        <a:pt x="21232" y="21600"/>
                      </a:lnTo>
                      <a:lnTo>
                        <a:pt x="21416" y="18900"/>
                      </a:lnTo>
                      <a:lnTo>
                        <a:pt x="21508" y="18900"/>
                      </a:lnTo>
                      <a:lnTo>
                        <a:pt x="21508" y="16200"/>
                      </a:lnTo>
                      <a:lnTo>
                        <a:pt x="21600" y="13500"/>
                      </a:lnTo>
                      <a:lnTo>
                        <a:pt x="21508" y="8100"/>
                      </a:lnTo>
                      <a:lnTo>
                        <a:pt x="21508" y="5400"/>
                      </a:lnTo>
                      <a:lnTo>
                        <a:pt x="21232" y="5400"/>
                      </a:lnTo>
                      <a:lnTo>
                        <a:pt x="20865" y="108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05" name="形状"/>
                <p:cNvSpPr/>
                <p:nvPr/>
              </p:nvSpPr>
              <p:spPr>
                <a:xfrm>
                  <a:off x="181768" y="730033"/>
                  <a:ext cx="12701" cy="123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80" y="549"/>
                      </a:moveTo>
                      <a:lnTo>
                        <a:pt x="14040" y="183"/>
                      </a:lnTo>
                      <a:lnTo>
                        <a:pt x="10800" y="2563"/>
                      </a:lnTo>
                      <a:lnTo>
                        <a:pt x="8640" y="5034"/>
                      </a:lnTo>
                      <a:lnTo>
                        <a:pt x="7560" y="7963"/>
                      </a:lnTo>
                      <a:lnTo>
                        <a:pt x="7560" y="10892"/>
                      </a:lnTo>
                      <a:lnTo>
                        <a:pt x="6480" y="13820"/>
                      </a:lnTo>
                      <a:lnTo>
                        <a:pt x="6480" y="16658"/>
                      </a:lnTo>
                      <a:lnTo>
                        <a:pt x="4320" y="19312"/>
                      </a:lnTo>
                      <a:lnTo>
                        <a:pt x="0" y="21508"/>
                      </a:lnTo>
                      <a:lnTo>
                        <a:pt x="8640" y="21600"/>
                      </a:lnTo>
                      <a:lnTo>
                        <a:pt x="10800" y="19312"/>
                      </a:lnTo>
                      <a:lnTo>
                        <a:pt x="14040" y="16658"/>
                      </a:lnTo>
                      <a:lnTo>
                        <a:pt x="15120" y="13912"/>
                      </a:lnTo>
                      <a:lnTo>
                        <a:pt x="15120" y="10892"/>
                      </a:lnTo>
                      <a:lnTo>
                        <a:pt x="17280" y="5034"/>
                      </a:lnTo>
                      <a:lnTo>
                        <a:pt x="18360" y="2563"/>
                      </a:lnTo>
                      <a:lnTo>
                        <a:pt x="21600" y="366"/>
                      </a:lnTo>
                      <a:lnTo>
                        <a:pt x="18360" y="0"/>
                      </a:lnTo>
                      <a:lnTo>
                        <a:pt x="21600" y="366"/>
                      </a:lnTo>
                      <a:lnTo>
                        <a:pt x="21600" y="183"/>
                      </a:lnTo>
                      <a:lnTo>
                        <a:pt x="19440" y="0"/>
                      </a:lnTo>
                      <a:lnTo>
                        <a:pt x="16200" y="0"/>
                      </a:lnTo>
                      <a:lnTo>
                        <a:pt x="14040" y="183"/>
                      </a:lnTo>
                      <a:lnTo>
                        <a:pt x="17280" y="549"/>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06" name="形状"/>
                <p:cNvSpPr/>
                <p:nvPr/>
              </p:nvSpPr>
              <p:spPr>
                <a:xfrm>
                  <a:off x="47625" y="710989"/>
                  <a:ext cx="144463" cy="22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3" y="2160"/>
                      </a:moveTo>
                      <a:lnTo>
                        <a:pt x="237" y="3780"/>
                      </a:lnTo>
                      <a:lnTo>
                        <a:pt x="1741" y="6480"/>
                      </a:lnTo>
                      <a:lnTo>
                        <a:pt x="3244" y="8100"/>
                      </a:lnTo>
                      <a:lnTo>
                        <a:pt x="4668" y="9180"/>
                      </a:lnTo>
                      <a:lnTo>
                        <a:pt x="6013" y="10260"/>
                      </a:lnTo>
                      <a:lnTo>
                        <a:pt x="8466" y="11880"/>
                      </a:lnTo>
                      <a:lnTo>
                        <a:pt x="10919" y="12960"/>
                      </a:lnTo>
                      <a:lnTo>
                        <a:pt x="13292" y="14040"/>
                      </a:lnTo>
                      <a:lnTo>
                        <a:pt x="15903" y="15120"/>
                      </a:lnTo>
                      <a:lnTo>
                        <a:pt x="17169" y="16200"/>
                      </a:lnTo>
                      <a:lnTo>
                        <a:pt x="18514" y="17820"/>
                      </a:lnTo>
                      <a:lnTo>
                        <a:pt x="20018" y="19440"/>
                      </a:lnTo>
                      <a:lnTo>
                        <a:pt x="21521" y="21600"/>
                      </a:lnTo>
                      <a:lnTo>
                        <a:pt x="21600" y="18360"/>
                      </a:lnTo>
                      <a:lnTo>
                        <a:pt x="20097" y="15660"/>
                      </a:lnTo>
                      <a:lnTo>
                        <a:pt x="18593" y="14040"/>
                      </a:lnTo>
                      <a:lnTo>
                        <a:pt x="17169" y="12960"/>
                      </a:lnTo>
                      <a:lnTo>
                        <a:pt x="13371" y="9720"/>
                      </a:lnTo>
                      <a:lnTo>
                        <a:pt x="10919" y="9180"/>
                      </a:lnTo>
                      <a:lnTo>
                        <a:pt x="8545" y="8100"/>
                      </a:lnTo>
                      <a:lnTo>
                        <a:pt x="6013" y="7020"/>
                      </a:lnTo>
                      <a:lnTo>
                        <a:pt x="4668" y="5400"/>
                      </a:lnTo>
                      <a:lnTo>
                        <a:pt x="3323" y="4320"/>
                      </a:lnTo>
                      <a:lnTo>
                        <a:pt x="1978" y="2700"/>
                      </a:lnTo>
                      <a:lnTo>
                        <a:pt x="316" y="0"/>
                      </a:lnTo>
                      <a:lnTo>
                        <a:pt x="0" y="2160"/>
                      </a:lnTo>
                      <a:lnTo>
                        <a:pt x="316" y="0"/>
                      </a:lnTo>
                      <a:lnTo>
                        <a:pt x="158" y="0"/>
                      </a:lnTo>
                      <a:lnTo>
                        <a:pt x="79" y="1080"/>
                      </a:lnTo>
                      <a:lnTo>
                        <a:pt x="79" y="1620"/>
                      </a:lnTo>
                      <a:lnTo>
                        <a:pt x="0" y="2160"/>
                      </a:lnTo>
                      <a:lnTo>
                        <a:pt x="79" y="3240"/>
                      </a:lnTo>
                      <a:lnTo>
                        <a:pt x="158" y="3240"/>
                      </a:lnTo>
                      <a:lnTo>
                        <a:pt x="237" y="3780"/>
                      </a:lnTo>
                      <a:lnTo>
                        <a:pt x="633" y="216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07" name="形状"/>
                <p:cNvSpPr/>
                <p:nvPr/>
              </p:nvSpPr>
              <p:spPr>
                <a:xfrm>
                  <a:off x="26987" y="714163"/>
                  <a:ext cx="153988" cy="1396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372" y="2598"/>
                      </a:lnTo>
                      <a:lnTo>
                        <a:pt x="596" y="5278"/>
                      </a:lnTo>
                      <a:lnTo>
                        <a:pt x="745" y="8039"/>
                      </a:lnTo>
                      <a:lnTo>
                        <a:pt x="894" y="10719"/>
                      </a:lnTo>
                      <a:lnTo>
                        <a:pt x="1192" y="13561"/>
                      </a:lnTo>
                      <a:lnTo>
                        <a:pt x="1341" y="16241"/>
                      </a:lnTo>
                      <a:lnTo>
                        <a:pt x="1564" y="19002"/>
                      </a:lnTo>
                      <a:lnTo>
                        <a:pt x="1937" y="21600"/>
                      </a:lnTo>
                      <a:lnTo>
                        <a:pt x="4171" y="21519"/>
                      </a:lnTo>
                      <a:lnTo>
                        <a:pt x="8491" y="21519"/>
                      </a:lnTo>
                      <a:lnTo>
                        <a:pt x="10502" y="21600"/>
                      </a:lnTo>
                      <a:lnTo>
                        <a:pt x="19142" y="21600"/>
                      </a:lnTo>
                      <a:lnTo>
                        <a:pt x="19440" y="19570"/>
                      </a:lnTo>
                      <a:lnTo>
                        <a:pt x="19663" y="17215"/>
                      </a:lnTo>
                      <a:lnTo>
                        <a:pt x="20036" y="14698"/>
                      </a:lnTo>
                      <a:lnTo>
                        <a:pt x="20334" y="12099"/>
                      </a:lnTo>
                      <a:lnTo>
                        <a:pt x="20706" y="9501"/>
                      </a:lnTo>
                      <a:lnTo>
                        <a:pt x="21004" y="6902"/>
                      </a:lnTo>
                      <a:lnTo>
                        <a:pt x="21377" y="4710"/>
                      </a:lnTo>
                      <a:lnTo>
                        <a:pt x="21600" y="2680"/>
                      </a:lnTo>
                      <a:lnTo>
                        <a:pt x="20110" y="2355"/>
                      </a:lnTo>
                      <a:lnTo>
                        <a:pt x="18695" y="2030"/>
                      </a:lnTo>
                      <a:lnTo>
                        <a:pt x="16014" y="1705"/>
                      </a:lnTo>
                      <a:lnTo>
                        <a:pt x="13407" y="1462"/>
                      </a:lnTo>
                      <a:lnTo>
                        <a:pt x="8193" y="1137"/>
                      </a:lnTo>
                      <a:lnTo>
                        <a:pt x="5661" y="974"/>
                      </a:lnTo>
                      <a:lnTo>
                        <a:pt x="4246" y="812"/>
                      </a:lnTo>
                      <a:lnTo>
                        <a:pt x="2905" y="650"/>
                      </a:lnTo>
                      <a:lnTo>
                        <a:pt x="1490" y="325"/>
                      </a:lnTo>
                      <a:lnTo>
                        <a:pt x="0" y="0"/>
                      </a:lnTo>
                      <a:close/>
                    </a:path>
                  </a:pathLst>
                </a:custGeom>
                <a:solidFill>
                  <a:srgbClr val="DE9424"/>
                </a:solidFill>
                <a:ln w="12700" cap="flat">
                  <a:noFill/>
                  <a:miter lim="400000"/>
                </a:ln>
                <a:effectLst/>
              </p:spPr>
              <p:txBody>
                <a:bodyPr wrap="square" lIns="45719" tIns="45719" rIns="45719" bIns="45719" numCol="1" anchor="t">
                  <a:noAutofit/>
                </a:bodyPr>
                <a:lstStyle/>
                <a:p>
                  <a:pPr/>
                </a:p>
              </p:txBody>
            </p:sp>
            <p:sp>
              <p:nvSpPr>
                <p:cNvPr id="608" name="形状"/>
                <p:cNvSpPr/>
                <p:nvPr/>
              </p:nvSpPr>
              <p:spPr>
                <a:xfrm>
                  <a:off x="25400" y="714163"/>
                  <a:ext cx="17463" cy="1412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575" y="20958"/>
                      </a:moveTo>
                      <a:lnTo>
                        <a:pt x="21600" y="21279"/>
                      </a:lnTo>
                      <a:lnTo>
                        <a:pt x="18900" y="18629"/>
                      </a:lnTo>
                      <a:lnTo>
                        <a:pt x="16200" y="16059"/>
                      </a:lnTo>
                      <a:lnTo>
                        <a:pt x="13500" y="10599"/>
                      </a:lnTo>
                      <a:lnTo>
                        <a:pt x="10800" y="7869"/>
                      </a:lnTo>
                      <a:lnTo>
                        <a:pt x="9450" y="5139"/>
                      </a:lnTo>
                      <a:lnTo>
                        <a:pt x="7425" y="2570"/>
                      </a:lnTo>
                      <a:lnTo>
                        <a:pt x="4050" y="0"/>
                      </a:lnTo>
                      <a:lnTo>
                        <a:pt x="0" y="0"/>
                      </a:lnTo>
                      <a:lnTo>
                        <a:pt x="2700" y="2570"/>
                      </a:lnTo>
                      <a:lnTo>
                        <a:pt x="5400" y="5219"/>
                      </a:lnTo>
                      <a:lnTo>
                        <a:pt x="6750" y="7949"/>
                      </a:lnTo>
                      <a:lnTo>
                        <a:pt x="8100" y="10599"/>
                      </a:lnTo>
                      <a:lnTo>
                        <a:pt x="10125" y="13410"/>
                      </a:lnTo>
                      <a:lnTo>
                        <a:pt x="12150" y="16059"/>
                      </a:lnTo>
                      <a:lnTo>
                        <a:pt x="14175" y="18790"/>
                      </a:lnTo>
                      <a:lnTo>
                        <a:pt x="16200" y="21359"/>
                      </a:lnTo>
                      <a:lnTo>
                        <a:pt x="19575" y="21600"/>
                      </a:lnTo>
                      <a:lnTo>
                        <a:pt x="16200" y="21359"/>
                      </a:lnTo>
                      <a:lnTo>
                        <a:pt x="17550" y="21520"/>
                      </a:lnTo>
                      <a:lnTo>
                        <a:pt x="18900" y="21600"/>
                      </a:lnTo>
                      <a:lnTo>
                        <a:pt x="19575" y="21600"/>
                      </a:lnTo>
                      <a:lnTo>
                        <a:pt x="20250" y="21520"/>
                      </a:lnTo>
                      <a:lnTo>
                        <a:pt x="20925" y="21520"/>
                      </a:lnTo>
                      <a:lnTo>
                        <a:pt x="21600" y="21439"/>
                      </a:lnTo>
                      <a:lnTo>
                        <a:pt x="21600" y="21279"/>
                      </a:lnTo>
                      <a:lnTo>
                        <a:pt x="19575" y="20958"/>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09" name="形状"/>
                <p:cNvSpPr/>
                <p:nvPr/>
              </p:nvSpPr>
              <p:spPr>
                <a:xfrm>
                  <a:off x="41275" y="847471"/>
                  <a:ext cx="12382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54" y="10800"/>
                      </a:moveTo>
                      <a:lnTo>
                        <a:pt x="21323" y="0"/>
                      </a:lnTo>
                      <a:lnTo>
                        <a:pt x="18369" y="5400"/>
                      </a:lnTo>
                      <a:lnTo>
                        <a:pt x="10615" y="5400"/>
                      </a:lnTo>
                      <a:lnTo>
                        <a:pt x="8123" y="0"/>
                      </a:lnTo>
                      <a:lnTo>
                        <a:pt x="0" y="0"/>
                      </a:lnTo>
                      <a:lnTo>
                        <a:pt x="0" y="21600"/>
                      </a:lnTo>
                      <a:lnTo>
                        <a:pt x="2769" y="21600"/>
                      </a:lnTo>
                      <a:lnTo>
                        <a:pt x="5538" y="18900"/>
                      </a:lnTo>
                      <a:lnTo>
                        <a:pt x="8123" y="21600"/>
                      </a:lnTo>
                      <a:lnTo>
                        <a:pt x="21323" y="21600"/>
                      </a:lnTo>
                      <a:lnTo>
                        <a:pt x="21600" y="13500"/>
                      </a:lnTo>
                      <a:lnTo>
                        <a:pt x="21323" y="21600"/>
                      </a:lnTo>
                      <a:lnTo>
                        <a:pt x="21508" y="18900"/>
                      </a:lnTo>
                      <a:lnTo>
                        <a:pt x="21600" y="18900"/>
                      </a:lnTo>
                      <a:lnTo>
                        <a:pt x="21600" y="5400"/>
                      </a:lnTo>
                      <a:lnTo>
                        <a:pt x="21323" y="5400"/>
                      </a:lnTo>
                      <a:lnTo>
                        <a:pt x="20954" y="108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10" name="形状"/>
                <p:cNvSpPr/>
                <p:nvPr/>
              </p:nvSpPr>
              <p:spPr>
                <a:xfrm>
                  <a:off x="161925" y="730033"/>
                  <a:ext cx="20638" cy="123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40" y="549"/>
                      </a:moveTo>
                      <a:lnTo>
                        <a:pt x="18360" y="183"/>
                      </a:lnTo>
                      <a:lnTo>
                        <a:pt x="15660" y="2471"/>
                      </a:lnTo>
                      <a:lnTo>
                        <a:pt x="14040" y="5034"/>
                      </a:lnTo>
                      <a:lnTo>
                        <a:pt x="11340" y="7963"/>
                      </a:lnTo>
                      <a:lnTo>
                        <a:pt x="9180" y="10892"/>
                      </a:lnTo>
                      <a:lnTo>
                        <a:pt x="6480" y="13820"/>
                      </a:lnTo>
                      <a:lnTo>
                        <a:pt x="4320" y="16658"/>
                      </a:lnTo>
                      <a:lnTo>
                        <a:pt x="2700" y="19220"/>
                      </a:lnTo>
                      <a:lnTo>
                        <a:pt x="0" y="21508"/>
                      </a:lnTo>
                      <a:lnTo>
                        <a:pt x="3780" y="21600"/>
                      </a:lnTo>
                      <a:lnTo>
                        <a:pt x="5940" y="19312"/>
                      </a:lnTo>
                      <a:lnTo>
                        <a:pt x="8100" y="16841"/>
                      </a:lnTo>
                      <a:lnTo>
                        <a:pt x="10260" y="13912"/>
                      </a:lnTo>
                      <a:lnTo>
                        <a:pt x="12960" y="10983"/>
                      </a:lnTo>
                      <a:lnTo>
                        <a:pt x="15120" y="8054"/>
                      </a:lnTo>
                      <a:lnTo>
                        <a:pt x="17820" y="5217"/>
                      </a:lnTo>
                      <a:lnTo>
                        <a:pt x="19980" y="2563"/>
                      </a:lnTo>
                      <a:lnTo>
                        <a:pt x="21600" y="366"/>
                      </a:lnTo>
                      <a:lnTo>
                        <a:pt x="20520" y="0"/>
                      </a:lnTo>
                      <a:lnTo>
                        <a:pt x="21600" y="366"/>
                      </a:lnTo>
                      <a:lnTo>
                        <a:pt x="21600" y="183"/>
                      </a:lnTo>
                      <a:lnTo>
                        <a:pt x="21060" y="92"/>
                      </a:lnTo>
                      <a:lnTo>
                        <a:pt x="21060" y="0"/>
                      </a:lnTo>
                      <a:lnTo>
                        <a:pt x="18900" y="0"/>
                      </a:lnTo>
                      <a:lnTo>
                        <a:pt x="18360" y="92"/>
                      </a:lnTo>
                      <a:lnTo>
                        <a:pt x="18360" y="183"/>
                      </a:lnTo>
                      <a:lnTo>
                        <a:pt x="19440" y="549"/>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11" name="形状"/>
                <p:cNvSpPr/>
                <p:nvPr/>
              </p:nvSpPr>
              <p:spPr>
                <a:xfrm>
                  <a:off x="25400" y="710989"/>
                  <a:ext cx="155575" cy="22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1" y="2160"/>
                      </a:moveTo>
                      <a:lnTo>
                        <a:pt x="220" y="3780"/>
                      </a:lnTo>
                      <a:lnTo>
                        <a:pt x="1616" y="6480"/>
                      </a:lnTo>
                      <a:lnTo>
                        <a:pt x="3012" y="8100"/>
                      </a:lnTo>
                      <a:lnTo>
                        <a:pt x="4408" y="9180"/>
                      </a:lnTo>
                      <a:lnTo>
                        <a:pt x="5731" y="10260"/>
                      </a:lnTo>
                      <a:lnTo>
                        <a:pt x="8302" y="11880"/>
                      </a:lnTo>
                      <a:lnTo>
                        <a:pt x="13445" y="14040"/>
                      </a:lnTo>
                      <a:lnTo>
                        <a:pt x="15943" y="15120"/>
                      </a:lnTo>
                      <a:lnTo>
                        <a:pt x="17265" y="16200"/>
                      </a:lnTo>
                      <a:lnTo>
                        <a:pt x="20057" y="19440"/>
                      </a:lnTo>
                      <a:lnTo>
                        <a:pt x="21453" y="21600"/>
                      </a:lnTo>
                      <a:lnTo>
                        <a:pt x="21600" y="18360"/>
                      </a:lnTo>
                      <a:lnTo>
                        <a:pt x="20131" y="15660"/>
                      </a:lnTo>
                      <a:lnTo>
                        <a:pt x="18735" y="14040"/>
                      </a:lnTo>
                      <a:lnTo>
                        <a:pt x="17339" y="12960"/>
                      </a:lnTo>
                      <a:lnTo>
                        <a:pt x="16016" y="11880"/>
                      </a:lnTo>
                      <a:lnTo>
                        <a:pt x="13445" y="9720"/>
                      </a:lnTo>
                      <a:lnTo>
                        <a:pt x="10873" y="9180"/>
                      </a:lnTo>
                      <a:lnTo>
                        <a:pt x="8302" y="8100"/>
                      </a:lnTo>
                      <a:lnTo>
                        <a:pt x="5804" y="7020"/>
                      </a:lnTo>
                      <a:lnTo>
                        <a:pt x="4482" y="5400"/>
                      </a:lnTo>
                      <a:lnTo>
                        <a:pt x="3086" y="4320"/>
                      </a:lnTo>
                      <a:lnTo>
                        <a:pt x="1763" y="2700"/>
                      </a:lnTo>
                      <a:lnTo>
                        <a:pt x="294" y="0"/>
                      </a:lnTo>
                      <a:lnTo>
                        <a:pt x="0" y="2160"/>
                      </a:lnTo>
                      <a:lnTo>
                        <a:pt x="294" y="0"/>
                      </a:lnTo>
                      <a:lnTo>
                        <a:pt x="147" y="0"/>
                      </a:lnTo>
                      <a:lnTo>
                        <a:pt x="73" y="1080"/>
                      </a:lnTo>
                      <a:lnTo>
                        <a:pt x="0" y="1620"/>
                      </a:lnTo>
                      <a:lnTo>
                        <a:pt x="0" y="2160"/>
                      </a:lnTo>
                      <a:lnTo>
                        <a:pt x="73" y="3240"/>
                      </a:lnTo>
                      <a:lnTo>
                        <a:pt x="220" y="3780"/>
                      </a:lnTo>
                      <a:lnTo>
                        <a:pt x="441" y="216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12" name="形状"/>
                <p:cNvSpPr/>
                <p:nvPr/>
              </p:nvSpPr>
              <p:spPr>
                <a:xfrm>
                  <a:off x="87312" y="3175"/>
                  <a:ext cx="758826" cy="714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8"/>
                      </a:moveTo>
                      <a:lnTo>
                        <a:pt x="2819" y="144"/>
                      </a:lnTo>
                      <a:lnTo>
                        <a:pt x="5517" y="64"/>
                      </a:lnTo>
                      <a:lnTo>
                        <a:pt x="8140" y="32"/>
                      </a:lnTo>
                      <a:lnTo>
                        <a:pt x="10747" y="0"/>
                      </a:lnTo>
                      <a:lnTo>
                        <a:pt x="13355" y="0"/>
                      </a:lnTo>
                      <a:lnTo>
                        <a:pt x="15993" y="16"/>
                      </a:lnTo>
                      <a:lnTo>
                        <a:pt x="18706" y="64"/>
                      </a:lnTo>
                      <a:lnTo>
                        <a:pt x="21525" y="160"/>
                      </a:lnTo>
                      <a:lnTo>
                        <a:pt x="21570" y="2828"/>
                      </a:lnTo>
                      <a:lnTo>
                        <a:pt x="21600" y="5512"/>
                      </a:lnTo>
                      <a:lnTo>
                        <a:pt x="21600" y="10864"/>
                      </a:lnTo>
                      <a:lnTo>
                        <a:pt x="21540" y="16232"/>
                      </a:lnTo>
                      <a:lnTo>
                        <a:pt x="21510" y="18900"/>
                      </a:lnTo>
                      <a:lnTo>
                        <a:pt x="21449" y="21600"/>
                      </a:lnTo>
                      <a:lnTo>
                        <a:pt x="20756" y="21472"/>
                      </a:lnTo>
                      <a:lnTo>
                        <a:pt x="20063" y="21328"/>
                      </a:lnTo>
                      <a:lnTo>
                        <a:pt x="19369" y="21169"/>
                      </a:lnTo>
                      <a:lnTo>
                        <a:pt x="18706" y="20993"/>
                      </a:lnTo>
                      <a:lnTo>
                        <a:pt x="18013" y="20785"/>
                      </a:lnTo>
                      <a:lnTo>
                        <a:pt x="17334" y="20562"/>
                      </a:lnTo>
                      <a:lnTo>
                        <a:pt x="16686" y="20322"/>
                      </a:lnTo>
                      <a:lnTo>
                        <a:pt x="16008" y="20082"/>
                      </a:lnTo>
                      <a:lnTo>
                        <a:pt x="15360" y="19827"/>
                      </a:lnTo>
                      <a:lnTo>
                        <a:pt x="14696" y="19571"/>
                      </a:lnTo>
                      <a:lnTo>
                        <a:pt x="14048" y="19283"/>
                      </a:lnTo>
                      <a:lnTo>
                        <a:pt x="13385" y="18996"/>
                      </a:lnTo>
                      <a:lnTo>
                        <a:pt x="12074" y="18405"/>
                      </a:lnTo>
                      <a:lnTo>
                        <a:pt x="10777" y="17798"/>
                      </a:lnTo>
                      <a:lnTo>
                        <a:pt x="9496" y="17222"/>
                      </a:lnTo>
                      <a:lnTo>
                        <a:pt x="8200" y="16631"/>
                      </a:lnTo>
                      <a:lnTo>
                        <a:pt x="7537" y="16344"/>
                      </a:lnTo>
                      <a:lnTo>
                        <a:pt x="6888" y="16056"/>
                      </a:lnTo>
                      <a:lnTo>
                        <a:pt x="6225" y="15801"/>
                      </a:lnTo>
                      <a:lnTo>
                        <a:pt x="5562" y="15529"/>
                      </a:lnTo>
                      <a:lnTo>
                        <a:pt x="4236" y="15050"/>
                      </a:lnTo>
                      <a:lnTo>
                        <a:pt x="3557" y="14826"/>
                      </a:lnTo>
                      <a:lnTo>
                        <a:pt x="2879" y="14634"/>
                      </a:lnTo>
                      <a:lnTo>
                        <a:pt x="2201" y="14459"/>
                      </a:lnTo>
                      <a:lnTo>
                        <a:pt x="1507" y="14283"/>
                      </a:lnTo>
                      <a:lnTo>
                        <a:pt x="814" y="14155"/>
                      </a:lnTo>
                      <a:lnTo>
                        <a:pt x="106" y="14027"/>
                      </a:lnTo>
                      <a:lnTo>
                        <a:pt x="75" y="11966"/>
                      </a:lnTo>
                      <a:lnTo>
                        <a:pt x="60" y="10193"/>
                      </a:lnTo>
                      <a:lnTo>
                        <a:pt x="60" y="4058"/>
                      </a:lnTo>
                      <a:lnTo>
                        <a:pt x="45" y="2269"/>
                      </a:lnTo>
                      <a:lnTo>
                        <a:pt x="0" y="208"/>
                      </a:lnTo>
                      <a:close/>
                    </a:path>
                  </a:pathLst>
                </a:custGeom>
                <a:solidFill>
                  <a:srgbClr val="E5E5E5"/>
                </a:solidFill>
                <a:ln w="12700" cap="flat">
                  <a:noFill/>
                  <a:miter lim="400000"/>
                </a:ln>
                <a:effectLst/>
              </p:spPr>
              <p:txBody>
                <a:bodyPr wrap="square" lIns="45719" tIns="45719" rIns="45719" bIns="45719" numCol="1" anchor="t">
                  <a:noAutofit/>
                </a:bodyPr>
                <a:lstStyle/>
                <a:p>
                  <a:pPr/>
                </a:p>
              </p:txBody>
            </p:sp>
            <p:sp>
              <p:nvSpPr>
                <p:cNvPr id="613" name="形状"/>
                <p:cNvSpPr/>
                <p:nvPr/>
              </p:nvSpPr>
              <p:spPr>
                <a:xfrm>
                  <a:off x="87312" y="0"/>
                  <a:ext cx="757238" cy="12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4087"/>
                      </a:moveTo>
                      <a:lnTo>
                        <a:pt x="21555" y="10330"/>
                      </a:lnTo>
                      <a:lnTo>
                        <a:pt x="18732" y="5635"/>
                      </a:lnTo>
                      <a:lnTo>
                        <a:pt x="16015" y="1878"/>
                      </a:lnTo>
                      <a:lnTo>
                        <a:pt x="13374" y="0"/>
                      </a:lnTo>
                      <a:lnTo>
                        <a:pt x="10762" y="939"/>
                      </a:lnTo>
                      <a:lnTo>
                        <a:pt x="8151" y="3757"/>
                      </a:lnTo>
                      <a:lnTo>
                        <a:pt x="5525" y="5635"/>
                      </a:lnTo>
                      <a:lnTo>
                        <a:pt x="2808" y="9391"/>
                      </a:lnTo>
                      <a:lnTo>
                        <a:pt x="0" y="14087"/>
                      </a:lnTo>
                      <a:lnTo>
                        <a:pt x="0" y="21600"/>
                      </a:lnTo>
                      <a:lnTo>
                        <a:pt x="2823" y="15965"/>
                      </a:lnTo>
                      <a:lnTo>
                        <a:pt x="5525" y="13148"/>
                      </a:lnTo>
                      <a:lnTo>
                        <a:pt x="8151" y="9391"/>
                      </a:lnTo>
                      <a:lnTo>
                        <a:pt x="10762" y="7513"/>
                      </a:lnTo>
                      <a:lnTo>
                        <a:pt x="13374" y="7513"/>
                      </a:lnTo>
                      <a:lnTo>
                        <a:pt x="16015" y="8452"/>
                      </a:lnTo>
                      <a:lnTo>
                        <a:pt x="18732" y="11270"/>
                      </a:lnTo>
                      <a:lnTo>
                        <a:pt x="21555" y="16904"/>
                      </a:lnTo>
                      <a:lnTo>
                        <a:pt x="21509" y="14087"/>
                      </a:lnTo>
                      <a:lnTo>
                        <a:pt x="21555" y="16904"/>
                      </a:lnTo>
                      <a:lnTo>
                        <a:pt x="21570" y="16904"/>
                      </a:lnTo>
                      <a:lnTo>
                        <a:pt x="21600" y="15026"/>
                      </a:lnTo>
                      <a:lnTo>
                        <a:pt x="21600" y="13148"/>
                      </a:lnTo>
                      <a:lnTo>
                        <a:pt x="21585" y="11270"/>
                      </a:lnTo>
                      <a:lnTo>
                        <a:pt x="21570" y="10330"/>
                      </a:lnTo>
                      <a:lnTo>
                        <a:pt x="21555" y="10330"/>
                      </a:lnTo>
                      <a:lnTo>
                        <a:pt x="21600" y="14087"/>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14" name="形状"/>
                <p:cNvSpPr/>
                <p:nvPr/>
              </p:nvSpPr>
              <p:spPr>
                <a:xfrm>
                  <a:off x="836612" y="7937"/>
                  <a:ext cx="12701" cy="7109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21600"/>
                      </a:moveTo>
                      <a:lnTo>
                        <a:pt x="8400" y="21552"/>
                      </a:lnTo>
                      <a:lnTo>
                        <a:pt x="12000" y="18838"/>
                      </a:lnTo>
                      <a:lnTo>
                        <a:pt x="15600" y="16156"/>
                      </a:lnTo>
                      <a:lnTo>
                        <a:pt x="19200" y="13458"/>
                      </a:lnTo>
                      <a:lnTo>
                        <a:pt x="21600" y="8062"/>
                      </a:lnTo>
                      <a:lnTo>
                        <a:pt x="20400" y="5380"/>
                      </a:lnTo>
                      <a:lnTo>
                        <a:pt x="18000" y="2682"/>
                      </a:lnTo>
                      <a:lnTo>
                        <a:pt x="13200" y="0"/>
                      </a:lnTo>
                      <a:lnTo>
                        <a:pt x="6000" y="0"/>
                      </a:lnTo>
                      <a:lnTo>
                        <a:pt x="9600" y="2682"/>
                      </a:lnTo>
                      <a:lnTo>
                        <a:pt x="12000" y="5380"/>
                      </a:lnTo>
                      <a:lnTo>
                        <a:pt x="12000" y="10760"/>
                      </a:lnTo>
                      <a:lnTo>
                        <a:pt x="7200" y="16156"/>
                      </a:lnTo>
                      <a:lnTo>
                        <a:pt x="3600" y="18838"/>
                      </a:lnTo>
                      <a:lnTo>
                        <a:pt x="0" y="21552"/>
                      </a:lnTo>
                      <a:lnTo>
                        <a:pt x="6000" y="21488"/>
                      </a:lnTo>
                      <a:lnTo>
                        <a:pt x="0" y="21552"/>
                      </a:lnTo>
                      <a:lnTo>
                        <a:pt x="0" y="21584"/>
                      </a:lnTo>
                      <a:lnTo>
                        <a:pt x="1200" y="21600"/>
                      </a:lnTo>
                      <a:lnTo>
                        <a:pt x="7200" y="21600"/>
                      </a:lnTo>
                      <a:lnTo>
                        <a:pt x="8400" y="21584"/>
                      </a:lnTo>
                      <a:lnTo>
                        <a:pt x="8400" y="21552"/>
                      </a:lnTo>
                      <a:lnTo>
                        <a:pt x="360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15" name="形状"/>
                <p:cNvSpPr/>
                <p:nvPr/>
              </p:nvSpPr>
              <p:spPr>
                <a:xfrm>
                  <a:off x="88900" y="465000"/>
                  <a:ext cx="752475" cy="2539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
                      </a:moveTo>
                      <a:lnTo>
                        <a:pt x="46" y="315"/>
                      </a:lnTo>
                      <a:lnTo>
                        <a:pt x="760" y="630"/>
                      </a:lnTo>
                      <a:lnTo>
                        <a:pt x="1459" y="1035"/>
                      </a:lnTo>
                      <a:lnTo>
                        <a:pt x="2158" y="1485"/>
                      </a:lnTo>
                      <a:lnTo>
                        <a:pt x="2827" y="1980"/>
                      </a:lnTo>
                      <a:lnTo>
                        <a:pt x="4195" y="3150"/>
                      </a:lnTo>
                      <a:lnTo>
                        <a:pt x="4864" y="3870"/>
                      </a:lnTo>
                      <a:lnTo>
                        <a:pt x="5533" y="4500"/>
                      </a:lnTo>
                      <a:lnTo>
                        <a:pt x="6871" y="6030"/>
                      </a:lnTo>
                      <a:lnTo>
                        <a:pt x="7524" y="6795"/>
                      </a:lnTo>
                      <a:lnTo>
                        <a:pt x="8178" y="7605"/>
                      </a:lnTo>
                      <a:lnTo>
                        <a:pt x="9500" y="9270"/>
                      </a:lnTo>
                      <a:lnTo>
                        <a:pt x="10792" y="10935"/>
                      </a:lnTo>
                      <a:lnTo>
                        <a:pt x="12100" y="12645"/>
                      </a:lnTo>
                      <a:lnTo>
                        <a:pt x="13422" y="14265"/>
                      </a:lnTo>
                      <a:lnTo>
                        <a:pt x="14729" y="15885"/>
                      </a:lnTo>
                      <a:lnTo>
                        <a:pt x="15413" y="16650"/>
                      </a:lnTo>
                      <a:lnTo>
                        <a:pt x="16067" y="17325"/>
                      </a:lnTo>
                      <a:lnTo>
                        <a:pt x="16751" y="18045"/>
                      </a:lnTo>
                      <a:lnTo>
                        <a:pt x="17405" y="18675"/>
                      </a:lnTo>
                      <a:lnTo>
                        <a:pt x="18089" y="19350"/>
                      </a:lnTo>
                      <a:lnTo>
                        <a:pt x="18773" y="19890"/>
                      </a:lnTo>
                      <a:lnTo>
                        <a:pt x="19457" y="20385"/>
                      </a:lnTo>
                      <a:lnTo>
                        <a:pt x="20156" y="20880"/>
                      </a:lnTo>
                      <a:lnTo>
                        <a:pt x="20870" y="21285"/>
                      </a:lnTo>
                      <a:lnTo>
                        <a:pt x="21570" y="21600"/>
                      </a:lnTo>
                      <a:lnTo>
                        <a:pt x="21600" y="21285"/>
                      </a:lnTo>
                      <a:lnTo>
                        <a:pt x="20886" y="20925"/>
                      </a:lnTo>
                      <a:lnTo>
                        <a:pt x="20186" y="20520"/>
                      </a:lnTo>
                      <a:lnTo>
                        <a:pt x="19487" y="20070"/>
                      </a:lnTo>
                      <a:lnTo>
                        <a:pt x="18803" y="19575"/>
                      </a:lnTo>
                      <a:lnTo>
                        <a:pt x="18119" y="19035"/>
                      </a:lnTo>
                      <a:lnTo>
                        <a:pt x="17435" y="18405"/>
                      </a:lnTo>
                      <a:lnTo>
                        <a:pt x="16781" y="17730"/>
                      </a:lnTo>
                      <a:lnTo>
                        <a:pt x="16097" y="17055"/>
                      </a:lnTo>
                      <a:lnTo>
                        <a:pt x="15444" y="16335"/>
                      </a:lnTo>
                      <a:lnTo>
                        <a:pt x="14775" y="15570"/>
                      </a:lnTo>
                      <a:lnTo>
                        <a:pt x="14121" y="14760"/>
                      </a:lnTo>
                      <a:lnTo>
                        <a:pt x="13452" y="13995"/>
                      </a:lnTo>
                      <a:lnTo>
                        <a:pt x="12160" y="12330"/>
                      </a:lnTo>
                      <a:lnTo>
                        <a:pt x="10853" y="10620"/>
                      </a:lnTo>
                      <a:lnTo>
                        <a:pt x="9531" y="8955"/>
                      </a:lnTo>
                      <a:lnTo>
                        <a:pt x="8224" y="7335"/>
                      </a:lnTo>
                      <a:lnTo>
                        <a:pt x="7555" y="6525"/>
                      </a:lnTo>
                      <a:lnTo>
                        <a:pt x="6901" y="5715"/>
                      </a:lnTo>
                      <a:lnTo>
                        <a:pt x="6232" y="4950"/>
                      </a:lnTo>
                      <a:lnTo>
                        <a:pt x="5579" y="4185"/>
                      </a:lnTo>
                      <a:lnTo>
                        <a:pt x="4895" y="3555"/>
                      </a:lnTo>
                      <a:lnTo>
                        <a:pt x="4226" y="2835"/>
                      </a:lnTo>
                      <a:lnTo>
                        <a:pt x="3542" y="2250"/>
                      </a:lnTo>
                      <a:lnTo>
                        <a:pt x="2873" y="1710"/>
                      </a:lnTo>
                      <a:lnTo>
                        <a:pt x="1474" y="720"/>
                      </a:lnTo>
                      <a:lnTo>
                        <a:pt x="775" y="315"/>
                      </a:lnTo>
                      <a:lnTo>
                        <a:pt x="76" y="0"/>
                      </a:lnTo>
                      <a:lnTo>
                        <a:pt x="122" y="135"/>
                      </a:lnTo>
                      <a:lnTo>
                        <a:pt x="76" y="0"/>
                      </a:lnTo>
                      <a:lnTo>
                        <a:pt x="15" y="0"/>
                      </a:lnTo>
                      <a:lnTo>
                        <a:pt x="15" y="45"/>
                      </a:lnTo>
                      <a:lnTo>
                        <a:pt x="0" y="90"/>
                      </a:lnTo>
                      <a:lnTo>
                        <a:pt x="0" y="180"/>
                      </a:lnTo>
                      <a:lnTo>
                        <a:pt x="15" y="270"/>
                      </a:lnTo>
                      <a:lnTo>
                        <a:pt x="30" y="270"/>
                      </a:lnTo>
                      <a:lnTo>
                        <a:pt x="46" y="315"/>
                      </a:lnTo>
                      <a:lnTo>
                        <a:pt x="0" y="135"/>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16" name="形状"/>
                <p:cNvSpPr/>
                <p:nvPr/>
              </p:nvSpPr>
              <p:spPr>
                <a:xfrm>
                  <a:off x="83343" y="7937"/>
                  <a:ext cx="12701" cy="4586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0"/>
                      </a:moveTo>
                      <a:lnTo>
                        <a:pt x="0" y="100"/>
                      </a:lnTo>
                      <a:lnTo>
                        <a:pt x="4050" y="3285"/>
                      </a:lnTo>
                      <a:lnTo>
                        <a:pt x="6750" y="6072"/>
                      </a:lnTo>
                      <a:lnTo>
                        <a:pt x="6750" y="15628"/>
                      </a:lnTo>
                      <a:lnTo>
                        <a:pt x="8100" y="18390"/>
                      </a:lnTo>
                      <a:lnTo>
                        <a:pt x="10800" y="21600"/>
                      </a:lnTo>
                      <a:lnTo>
                        <a:pt x="21600" y="21600"/>
                      </a:lnTo>
                      <a:lnTo>
                        <a:pt x="17550" y="18390"/>
                      </a:lnTo>
                      <a:lnTo>
                        <a:pt x="14850" y="15628"/>
                      </a:lnTo>
                      <a:lnTo>
                        <a:pt x="14850" y="6072"/>
                      </a:lnTo>
                      <a:lnTo>
                        <a:pt x="13500" y="3285"/>
                      </a:lnTo>
                      <a:lnTo>
                        <a:pt x="9450" y="75"/>
                      </a:lnTo>
                      <a:lnTo>
                        <a:pt x="5400" y="199"/>
                      </a:lnTo>
                      <a:lnTo>
                        <a:pt x="9450" y="75"/>
                      </a:lnTo>
                      <a:lnTo>
                        <a:pt x="9450" y="50"/>
                      </a:lnTo>
                      <a:lnTo>
                        <a:pt x="6750" y="0"/>
                      </a:lnTo>
                      <a:lnTo>
                        <a:pt x="5400" y="0"/>
                      </a:lnTo>
                      <a:lnTo>
                        <a:pt x="4050" y="25"/>
                      </a:lnTo>
                      <a:lnTo>
                        <a:pt x="1350" y="25"/>
                      </a:lnTo>
                      <a:lnTo>
                        <a:pt x="0" y="50"/>
                      </a:lnTo>
                      <a:lnTo>
                        <a:pt x="0" y="100"/>
                      </a:lnTo>
                      <a:lnTo>
                        <a:pt x="54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17" name="形状"/>
                <p:cNvSpPr/>
                <p:nvPr/>
              </p:nvSpPr>
              <p:spPr>
                <a:xfrm>
                  <a:off x="33337" y="53960"/>
                  <a:ext cx="223838" cy="3967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7" y="0"/>
                      </a:moveTo>
                      <a:lnTo>
                        <a:pt x="5362" y="865"/>
                      </a:lnTo>
                      <a:lnTo>
                        <a:pt x="7864" y="1240"/>
                      </a:lnTo>
                      <a:lnTo>
                        <a:pt x="10366" y="1586"/>
                      </a:lnTo>
                      <a:lnTo>
                        <a:pt x="12817" y="1990"/>
                      </a:lnTo>
                      <a:lnTo>
                        <a:pt x="17821" y="2740"/>
                      </a:lnTo>
                      <a:lnTo>
                        <a:pt x="20323" y="3201"/>
                      </a:lnTo>
                      <a:lnTo>
                        <a:pt x="20426" y="5422"/>
                      </a:lnTo>
                      <a:lnTo>
                        <a:pt x="20579" y="7700"/>
                      </a:lnTo>
                      <a:lnTo>
                        <a:pt x="20681" y="10036"/>
                      </a:lnTo>
                      <a:lnTo>
                        <a:pt x="20732" y="12401"/>
                      </a:lnTo>
                      <a:lnTo>
                        <a:pt x="20834" y="14765"/>
                      </a:lnTo>
                      <a:lnTo>
                        <a:pt x="21243" y="19379"/>
                      </a:lnTo>
                      <a:lnTo>
                        <a:pt x="21600" y="21600"/>
                      </a:lnTo>
                      <a:lnTo>
                        <a:pt x="20272" y="21600"/>
                      </a:lnTo>
                      <a:lnTo>
                        <a:pt x="18945" y="21571"/>
                      </a:lnTo>
                      <a:lnTo>
                        <a:pt x="17617" y="21513"/>
                      </a:lnTo>
                      <a:lnTo>
                        <a:pt x="16289" y="21398"/>
                      </a:lnTo>
                      <a:lnTo>
                        <a:pt x="13685" y="21225"/>
                      </a:lnTo>
                      <a:lnTo>
                        <a:pt x="11081" y="20966"/>
                      </a:lnTo>
                      <a:lnTo>
                        <a:pt x="8426" y="20706"/>
                      </a:lnTo>
                      <a:lnTo>
                        <a:pt x="5821" y="20504"/>
                      </a:lnTo>
                      <a:lnTo>
                        <a:pt x="4494" y="20418"/>
                      </a:lnTo>
                      <a:lnTo>
                        <a:pt x="3217" y="20360"/>
                      </a:lnTo>
                      <a:lnTo>
                        <a:pt x="1889" y="20331"/>
                      </a:lnTo>
                      <a:lnTo>
                        <a:pt x="562" y="20331"/>
                      </a:lnTo>
                      <a:lnTo>
                        <a:pt x="306" y="17678"/>
                      </a:lnTo>
                      <a:lnTo>
                        <a:pt x="102" y="15140"/>
                      </a:lnTo>
                      <a:lnTo>
                        <a:pt x="51" y="12631"/>
                      </a:lnTo>
                      <a:lnTo>
                        <a:pt x="0" y="10151"/>
                      </a:lnTo>
                      <a:lnTo>
                        <a:pt x="51" y="7671"/>
                      </a:lnTo>
                      <a:lnTo>
                        <a:pt x="102" y="5162"/>
                      </a:lnTo>
                      <a:lnTo>
                        <a:pt x="255" y="2624"/>
                      </a:lnTo>
                      <a:lnTo>
                        <a:pt x="357" y="0"/>
                      </a:lnTo>
                      <a:close/>
                    </a:path>
                  </a:pathLst>
                </a:custGeom>
                <a:solidFill>
                  <a:srgbClr val="DEC791"/>
                </a:solidFill>
                <a:ln w="12700" cap="flat">
                  <a:noFill/>
                  <a:miter lim="400000"/>
                </a:ln>
                <a:effectLst/>
              </p:spPr>
              <p:txBody>
                <a:bodyPr wrap="square" lIns="45719" tIns="45719" rIns="45719" bIns="45719" numCol="1" anchor="t">
                  <a:noAutofit/>
                </a:bodyPr>
                <a:lstStyle/>
                <a:p>
                  <a:pPr/>
                </a:p>
              </p:txBody>
            </p:sp>
            <p:sp>
              <p:nvSpPr>
                <p:cNvPr id="618" name="形状"/>
                <p:cNvSpPr/>
                <p:nvPr/>
              </p:nvSpPr>
              <p:spPr>
                <a:xfrm>
                  <a:off x="36512" y="52373"/>
                  <a:ext cx="209551" cy="634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700"/>
                      </a:moveTo>
                      <a:lnTo>
                        <a:pt x="21382" y="20160"/>
                      </a:lnTo>
                      <a:lnTo>
                        <a:pt x="18716" y="17280"/>
                      </a:lnTo>
                      <a:lnTo>
                        <a:pt x="16050" y="14940"/>
                      </a:lnTo>
                      <a:lnTo>
                        <a:pt x="13384" y="12420"/>
                      </a:lnTo>
                      <a:lnTo>
                        <a:pt x="10718" y="10080"/>
                      </a:lnTo>
                      <a:lnTo>
                        <a:pt x="8107" y="7920"/>
                      </a:lnTo>
                      <a:lnTo>
                        <a:pt x="2775" y="2880"/>
                      </a:lnTo>
                      <a:lnTo>
                        <a:pt x="109" y="0"/>
                      </a:lnTo>
                      <a:lnTo>
                        <a:pt x="0" y="1260"/>
                      </a:lnTo>
                      <a:lnTo>
                        <a:pt x="2720" y="4140"/>
                      </a:lnTo>
                      <a:lnTo>
                        <a:pt x="5386" y="6660"/>
                      </a:lnTo>
                      <a:lnTo>
                        <a:pt x="7998" y="9000"/>
                      </a:lnTo>
                      <a:lnTo>
                        <a:pt x="10664" y="11340"/>
                      </a:lnTo>
                      <a:lnTo>
                        <a:pt x="13276" y="13680"/>
                      </a:lnTo>
                      <a:lnTo>
                        <a:pt x="15942" y="16020"/>
                      </a:lnTo>
                      <a:lnTo>
                        <a:pt x="18608" y="18540"/>
                      </a:lnTo>
                      <a:lnTo>
                        <a:pt x="21274" y="21240"/>
                      </a:lnTo>
                      <a:lnTo>
                        <a:pt x="21165" y="20700"/>
                      </a:lnTo>
                      <a:lnTo>
                        <a:pt x="21274" y="21240"/>
                      </a:lnTo>
                      <a:lnTo>
                        <a:pt x="21382" y="21600"/>
                      </a:lnTo>
                      <a:lnTo>
                        <a:pt x="21437" y="21240"/>
                      </a:lnTo>
                      <a:lnTo>
                        <a:pt x="21546" y="21060"/>
                      </a:lnTo>
                      <a:lnTo>
                        <a:pt x="21546" y="20880"/>
                      </a:lnTo>
                      <a:lnTo>
                        <a:pt x="21600" y="20700"/>
                      </a:lnTo>
                      <a:lnTo>
                        <a:pt x="21546" y="20520"/>
                      </a:lnTo>
                      <a:lnTo>
                        <a:pt x="21546" y="20340"/>
                      </a:lnTo>
                      <a:lnTo>
                        <a:pt x="21382" y="20160"/>
                      </a:lnTo>
                      <a:lnTo>
                        <a:pt x="21600" y="207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19" name="形状"/>
                <p:cNvSpPr/>
                <p:nvPr/>
              </p:nvSpPr>
              <p:spPr>
                <a:xfrm>
                  <a:off x="242887" y="112680"/>
                  <a:ext cx="15876" cy="339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510" y="21600"/>
                      </a:moveTo>
                      <a:lnTo>
                        <a:pt x="21600" y="21499"/>
                      </a:lnTo>
                      <a:lnTo>
                        <a:pt x="16723" y="18904"/>
                      </a:lnTo>
                      <a:lnTo>
                        <a:pt x="13935" y="16208"/>
                      </a:lnTo>
                      <a:lnTo>
                        <a:pt x="12542" y="13513"/>
                      </a:lnTo>
                      <a:lnTo>
                        <a:pt x="9755" y="10749"/>
                      </a:lnTo>
                      <a:lnTo>
                        <a:pt x="9058" y="7986"/>
                      </a:lnTo>
                      <a:lnTo>
                        <a:pt x="7665" y="5257"/>
                      </a:lnTo>
                      <a:lnTo>
                        <a:pt x="6968" y="2595"/>
                      </a:lnTo>
                      <a:lnTo>
                        <a:pt x="5574" y="0"/>
                      </a:lnTo>
                      <a:lnTo>
                        <a:pt x="0" y="0"/>
                      </a:lnTo>
                      <a:lnTo>
                        <a:pt x="1394" y="2595"/>
                      </a:lnTo>
                      <a:lnTo>
                        <a:pt x="2787" y="5257"/>
                      </a:lnTo>
                      <a:lnTo>
                        <a:pt x="3484" y="7986"/>
                      </a:lnTo>
                      <a:lnTo>
                        <a:pt x="5574" y="10749"/>
                      </a:lnTo>
                      <a:lnTo>
                        <a:pt x="6968" y="13513"/>
                      </a:lnTo>
                      <a:lnTo>
                        <a:pt x="9058" y="16242"/>
                      </a:lnTo>
                      <a:lnTo>
                        <a:pt x="12542" y="18904"/>
                      </a:lnTo>
                      <a:lnTo>
                        <a:pt x="16723" y="21499"/>
                      </a:lnTo>
                      <a:lnTo>
                        <a:pt x="19510" y="21398"/>
                      </a:lnTo>
                      <a:lnTo>
                        <a:pt x="16723" y="21499"/>
                      </a:lnTo>
                      <a:lnTo>
                        <a:pt x="16723" y="21566"/>
                      </a:lnTo>
                      <a:lnTo>
                        <a:pt x="18116" y="21566"/>
                      </a:lnTo>
                      <a:lnTo>
                        <a:pt x="18813" y="21600"/>
                      </a:lnTo>
                      <a:lnTo>
                        <a:pt x="20206" y="21600"/>
                      </a:lnTo>
                      <a:lnTo>
                        <a:pt x="21600" y="21533"/>
                      </a:lnTo>
                      <a:lnTo>
                        <a:pt x="21600" y="21499"/>
                      </a:lnTo>
                      <a:lnTo>
                        <a:pt x="1951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20" name="形状"/>
                <p:cNvSpPr/>
                <p:nvPr/>
              </p:nvSpPr>
              <p:spPr>
                <a:xfrm>
                  <a:off x="36512" y="425324"/>
                  <a:ext cx="220663" cy="269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94"/>
                      </a:moveTo>
                      <a:lnTo>
                        <a:pt x="208" y="2965"/>
                      </a:lnTo>
                      <a:lnTo>
                        <a:pt x="1558" y="2965"/>
                      </a:lnTo>
                      <a:lnTo>
                        <a:pt x="2908" y="3812"/>
                      </a:lnTo>
                      <a:lnTo>
                        <a:pt x="4154" y="4235"/>
                      </a:lnTo>
                      <a:lnTo>
                        <a:pt x="5504" y="5929"/>
                      </a:lnTo>
                      <a:lnTo>
                        <a:pt x="8204" y="8471"/>
                      </a:lnTo>
                      <a:lnTo>
                        <a:pt x="10904" y="12282"/>
                      </a:lnTo>
                      <a:lnTo>
                        <a:pt x="13552" y="16094"/>
                      </a:lnTo>
                      <a:lnTo>
                        <a:pt x="16200" y="19059"/>
                      </a:lnTo>
                      <a:lnTo>
                        <a:pt x="17550" y="20329"/>
                      </a:lnTo>
                      <a:lnTo>
                        <a:pt x="18848" y="21176"/>
                      </a:lnTo>
                      <a:lnTo>
                        <a:pt x="20250" y="21600"/>
                      </a:lnTo>
                      <a:lnTo>
                        <a:pt x="21600" y="21600"/>
                      </a:lnTo>
                      <a:lnTo>
                        <a:pt x="21600" y="19059"/>
                      </a:lnTo>
                      <a:lnTo>
                        <a:pt x="20250" y="19059"/>
                      </a:lnTo>
                      <a:lnTo>
                        <a:pt x="18900" y="18635"/>
                      </a:lnTo>
                      <a:lnTo>
                        <a:pt x="17602" y="17365"/>
                      </a:lnTo>
                      <a:lnTo>
                        <a:pt x="16252" y="16094"/>
                      </a:lnTo>
                      <a:lnTo>
                        <a:pt x="13604" y="13129"/>
                      </a:lnTo>
                      <a:lnTo>
                        <a:pt x="10956" y="9318"/>
                      </a:lnTo>
                      <a:lnTo>
                        <a:pt x="8204" y="5929"/>
                      </a:lnTo>
                      <a:lnTo>
                        <a:pt x="5556" y="2965"/>
                      </a:lnTo>
                      <a:lnTo>
                        <a:pt x="4206" y="1694"/>
                      </a:lnTo>
                      <a:lnTo>
                        <a:pt x="2908" y="424"/>
                      </a:lnTo>
                      <a:lnTo>
                        <a:pt x="1558" y="0"/>
                      </a:lnTo>
                      <a:lnTo>
                        <a:pt x="208" y="0"/>
                      </a:lnTo>
                      <a:lnTo>
                        <a:pt x="415" y="1694"/>
                      </a:lnTo>
                      <a:lnTo>
                        <a:pt x="208" y="0"/>
                      </a:lnTo>
                      <a:lnTo>
                        <a:pt x="104" y="0"/>
                      </a:lnTo>
                      <a:lnTo>
                        <a:pt x="52" y="424"/>
                      </a:lnTo>
                      <a:lnTo>
                        <a:pt x="52" y="847"/>
                      </a:lnTo>
                      <a:lnTo>
                        <a:pt x="0" y="1694"/>
                      </a:lnTo>
                      <a:lnTo>
                        <a:pt x="52" y="2118"/>
                      </a:lnTo>
                      <a:lnTo>
                        <a:pt x="52" y="2541"/>
                      </a:lnTo>
                      <a:lnTo>
                        <a:pt x="104" y="2965"/>
                      </a:lnTo>
                      <a:lnTo>
                        <a:pt x="208" y="2965"/>
                      </a:lnTo>
                      <a:lnTo>
                        <a:pt x="0" y="1694"/>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21" name="形状"/>
                <p:cNvSpPr/>
                <p:nvPr/>
              </p:nvSpPr>
              <p:spPr>
                <a:xfrm>
                  <a:off x="30162" y="52373"/>
                  <a:ext cx="12701" cy="374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00" y="0"/>
                      </a:moveTo>
                      <a:lnTo>
                        <a:pt x="8400" y="122"/>
                      </a:lnTo>
                      <a:lnTo>
                        <a:pt x="4800" y="2894"/>
                      </a:lnTo>
                      <a:lnTo>
                        <a:pt x="2400" y="5575"/>
                      </a:lnTo>
                      <a:lnTo>
                        <a:pt x="1200" y="8226"/>
                      </a:lnTo>
                      <a:lnTo>
                        <a:pt x="0" y="10846"/>
                      </a:lnTo>
                      <a:lnTo>
                        <a:pt x="1200" y="13466"/>
                      </a:lnTo>
                      <a:lnTo>
                        <a:pt x="2400" y="16116"/>
                      </a:lnTo>
                      <a:lnTo>
                        <a:pt x="6000" y="18797"/>
                      </a:lnTo>
                      <a:lnTo>
                        <a:pt x="12000" y="21600"/>
                      </a:lnTo>
                      <a:lnTo>
                        <a:pt x="21600" y="21600"/>
                      </a:lnTo>
                      <a:lnTo>
                        <a:pt x="14400" y="18797"/>
                      </a:lnTo>
                      <a:lnTo>
                        <a:pt x="10800" y="16116"/>
                      </a:lnTo>
                      <a:lnTo>
                        <a:pt x="9600" y="13466"/>
                      </a:lnTo>
                      <a:lnTo>
                        <a:pt x="9600" y="8226"/>
                      </a:lnTo>
                      <a:lnTo>
                        <a:pt x="12000" y="5606"/>
                      </a:lnTo>
                      <a:lnTo>
                        <a:pt x="13200" y="2894"/>
                      </a:lnTo>
                      <a:lnTo>
                        <a:pt x="15600" y="122"/>
                      </a:lnTo>
                      <a:lnTo>
                        <a:pt x="10800" y="213"/>
                      </a:lnTo>
                      <a:lnTo>
                        <a:pt x="15600" y="122"/>
                      </a:lnTo>
                      <a:lnTo>
                        <a:pt x="15600" y="91"/>
                      </a:lnTo>
                      <a:lnTo>
                        <a:pt x="14400" y="30"/>
                      </a:lnTo>
                      <a:lnTo>
                        <a:pt x="13200" y="30"/>
                      </a:lnTo>
                      <a:lnTo>
                        <a:pt x="12000" y="0"/>
                      </a:lnTo>
                      <a:lnTo>
                        <a:pt x="10800" y="0"/>
                      </a:lnTo>
                      <a:lnTo>
                        <a:pt x="9600" y="30"/>
                      </a:lnTo>
                      <a:lnTo>
                        <a:pt x="8400" y="91"/>
                      </a:lnTo>
                      <a:lnTo>
                        <a:pt x="8400" y="122"/>
                      </a:lnTo>
                      <a:lnTo>
                        <a:pt x="132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22" name="形状"/>
                <p:cNvSpPr/>
                <p:nvPr/>
              </p:nvSpPr>
              <p:spPr>
                <a:xfrm>
                  <a:off x="239712" y="107919"/>
                  <a:ext cx="593726" cy="5205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693" y="504"/>
                      </a:lnTo>
                      <a:lnTo>
                        <a:pt x="5386" y="1096"/>
                      </a:lnTo>
                      <a:lnTo>
                        <a:pt x="6751" y="1382"/>
                      </a:lnTo>
                      <a:lnTo>
                        <a:pt x="8098" y="1732"/>
                      </a:lnTo>
                      <a:lnTo>
                        <a:pt x="9444" y="2039"/>
                      </a:lnTo>
                      <a:lnTo>
                        <a:pt x="10810" y="2390"/>
                      </a:lnTo>
                      <a:lnTo>
                        <a:pt x="12175" y="2763"/>
                      </a:lnTo>
                      <a:lnTo>
                        <a:pt x="13522" y="3114"/>
                      </a:lnTo>
                      <a:lnTo>
                        <a:pt x="14849" y="3509"/>
                      </a:lnTo>
                      <a:lnTo>
                        <a:pt x="16195" y="3925"/>
                      </a:lnTo>
                      <a:lnTo>
                        <a:pt x="17522" y="4342"/>
                      </a:lnTo>
                      <a:lnTo>
                        <a:pt x="18830" y="4781"/>
                      </a:lnTo>
                      <a:lnTo>
                        <a:pt x="20157" y="5241"/>
                      </a:lnTo>
                      <a:lnTo>
                        <a:pt x="21446" y="5702"/>
                      </a:lnTo>
                      <a:lnTo>
                        <a:pt x="21504" y="7697"/>
                      </a:lnTo>
                      <a:lnTo>
                        <a:pt x="21523" y="9693"/>
                      </a:lnTo>
                      <a:lnTo>
                        <a:pt x="21542" y="11666"/>
                      </a:lnTo>
                      <a:lnTo>
                        <a:pt x="21542" y="13640"/>
                      </a:lnTo>
                      <a:lnTo>
                        <a:pt x="21523" y="15635"/>
                      </a:lnTo>
                      <a:lnTo>
                        <a:pt x="21542" y="17631"/>
                      </a:lnTo>
                      <a:lnTo>
                        <a:pt x="21562" y="19604"/>
                      </a:lnTo>
                      <a:lnTo>
                        <a:pt x="21600" y="21600"/>
                      </a:lnTo>
                      <a:lnTo>
                        <a:pt x="13752" y="18969"/>
                      </a:lnTo>
                      <a:lnTo>
                        <a:pt x="8482" y="17214"/>
                      </a:lnTo>
                      <a:lnTo>
                        <a:pt x="635" y="14583"/>
                      </a:lnTo>
                      <a:lnTo>
                        <a:pt x="539" y="12741"/>
                      </a:lnTo>
                      <a:lnTo>
                        <a:pt x="462" y="10943"/>
                      </a:lnTo>
                      <a:lnTo>
                        <a:pt x="404" y="9101"/>
                      </a:lnTo>
                      <a:lnTo>
                        <a:pt x="308" y="7280"/>
                      </a:lnTo>
                      <a:lnTo>
                        <a:pt x="250" y="5460"/>
                      </a:lnTo>
                      <a:lnTo>
                        <a:pt x="154" y="3662"/>
                      </a:lnTo>
                      <a:lnTo>
                        <a:pt x="96" y="1820"/>
                      </a:lnTo>
                      <a:lnTo>
                        <a:pt x="0" y="0"/>
                      </a:lnTo>
                      <a:close/>
                    </a:path>
                  </a:pathLst>
                </a:custGeom>
                <a:solidFill>
                  <a:srgbClr val="2E5154"/>
                </a:solidFill>
                <a:ln w="12700" cap="flat">
                  <a:noFill/>
                  <a:miter lim="400000"/>
                </a:ln>
                <a:effectLst/>
              </p:spPr>
              <p:txBody>
                <a:bodyPr wrap="square" lIns="45719" tIns="45719" rIns="45719" bIns="45719" numCol="1" anchor="t">
                  <a:noAutofit/>
                </a:bodyPr>
                <a:lstStyle/>
                <a:p>
                  <a:pPr/>
                </a:p>
              </p:txBody>
            </p:sp>
            <p:sp>
              <p:nvSpPr>
                <p:cNvPr id="623" name="形状"/>
                <p:cNvSpPr/>
                <p:nvPr/>
              </p:nvSpPr>
              <p:spPr>
                <a:xfrm>
                  <a:off x="239712" y="106332"/>
                  <a:ext cx="592138" cy="1412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276"/>
                      </a:moveTo>
                      <a:lnTo>
                        <a:pt x="21542" y="21034"/>
                      </a:lnTo>
                      <a:lnTo>
                        <a:pt x="18917" y="17636"/>
                      </a:lnTo>
                      <a:lnTo>
                        <a:pt x="17604" y="16018"/>
                      </a:lnTo>
                      <a:lnTo>
                        <a:pt x="16272" y="14481"/>
                      </a:lnTo>
                      <a:lnTo>
                        <a:pt x="14921" y="12944"/>
                      </a:lnTo>
                      <a:lnTo>
                        <a:pt x="13570" y="11488"/>
                      </a:lnTo>
                      <a:lnTo>
                        <a:pt x="12219" y="10112"/>
                      </a:lnTo>
                      <a:lnTo>
                        <a:pt x="10848" y="8818"/>
                      </a:lnTo>
                      <a:lnTo>
                        <a:pt x="9497" y="7524"/>
                      </a:lnTo>
                      <a:lnTo>
                        <a:pt x="8146" y="6310"/>
                      </a:lnTo>
                      <a:lnTo>
                        <a:pt x="6775" y="5097"/>
                      </a:lnTo>
                      <a:lnTo>
                        <a:pt x="5405" y="4045"/>
                      </a:lnTo>
                      <a:lnTo>
                        <a:pt x="2702" y="1861"/>
                      </a:lnTo>
                      <a:lnTo>
                        <a:pt x="39" y="0"/>
                      </a:lnTo>
                      <a:lnTo>
                        <a:pt x="0" y="485"/>
                      </a:lnTo>
                      <a:lnTo>
                        <a:pt x="2683" y="2508"/>
                      </a:lnTo>
                      <a:lnTo>
                        <a:pt x="5386" y="4530"/>
                      </a:lnTo>
                      <a:lnTo>
                        <a:pt x="6737" y="5744"/>
                      </a:lnTo>
                      <a:lnTo>
                        <a:pt x="8107" y="6876"/>
                      </a:lnTo>
                      <a:lnTo>
                        <a:pt x="9478" y="8090"/>
                      </a:lnTo>
                      <a:lnTo>
                        <a:pt x="10829" y="9303"/>
                      </a:lnTo>
                      <a:lnTo>
                        <a:pt x="12199" y="10679"/>
                      </a:lnTo>
                      <a:lnTo>
                        <a:pt x="13551" y="12135"/>
                      </a:lnTo>
                      <a:lnTo>
                        <a:pt x="14902" y="13510"/>
                      </a:lnTo>
                      <a:lnTo>
                        <a:pt x="16234" y="15047"/>
                      </a:lnTo>
                      <a:lnTo>
                        <a:pt x="17566" y="16503"/>
                      </a:lnTo>
                      <a:lnTo>
                        <a:pt x="18898" y="18202"/>
                      </a:lnTo>
                      <a:lnTo>
                        <a:pt x="20210" y="19901"/>
                      </a:lnTo>
                      <a:lnTo>
                        <a:pt x="21503" y="21600"/>
                      </a:lnTo>
                      <a:lnTo>
                        <a:pt x="21465" y="21276"/>
                      </a:lnTo>
                      <a:lnTo>
                        <a:pt x="21503" y="21600"/>
                      </a:lnTo>
                      <a:lnTo>
                        <a:pt x="21581" y="21600"/>
                      </a:lnTo>
                      <a:lnTo>
                        <a:pt x="21600" y="21519"/>
                      </a:lnTo>
                      <a:lnTo>
                        <a:pt x="21600" y="21115"/>
                      </a:lnTo>
                      <a:lnTo>
                        <a:pt x="21581" y="21034"/>
                      </a:lnTo>
                      <a:lnTo>
                        <a:pt x="21542" y="21034"/>
                      </a:lnTo>
                      <a:lnTo>
                        <a:pt x="21600" y="21276"/>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24" name="形状"/>
                <p:cNvSpPr/>
                <p:nvPr/>
              </p:nvSpPr>
              <p:spPr>
                <a:xfrm>
                  <a:off x="826293" y="244403"/>
                  <a:ext cx="12701" cy="3856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0" y="21600"/>
                      </a:moveTo>
                      <a:lnTo>
                        <a:pt x="21600" y="21481"/>
                      </a:lnTo>
                      <a:lnTo>
                        <a:pt x="17280" y="18785"/>
                      </a:lnTo>
                      <a:lnTo>
                        <a:pt x="15840" y="16119"/>
                      </a:lnTo>
                      <a:lnTo>
                        <a:pt x="15840" y="5393"/>
                      </a:lnTo>
                      <a:lnTo>
                        <a:pt x="14400" y="2696"/>
                      </a:lnTo>
                      <a:lnTo>
                        <a:pt x="10080" y="0"/>
                      </a:lnTo>
                      <a:lnTo>
                        <a:pt x="0" y="0"/>
                      </a:lnTo>
                      <a:lnTo>
                        <a:pt x="2880" y="2696"/>
                      </a:lnTo>
                      <a:lnTo>
                        <a:pt x="4320" y="5393"/>
                      </a:lnTo>
                      <a:lnTo>
                        <a:pt x="5760" y="8059"/>
                      </a:lnTo>
                      <a:lnTo>
                        <a:pt x="4320" y="10726"/>
                      </a:lnTo>
                      <a:lnTo>
                        <a:pt x="4320" y="13422"/>
                      </a:lnTo>
                      <a:lnTo>
                        <a:pt x="5760" y="16119"/>
                      </a:lnTo>
                      <a:lnTo>
                        <a:pt x="8640" y="18785"/>
                      </a:lnTo>
                      <a:lnTo>
                        <a:pt x="11520" y="21481"/>
                      </a:lnTo>
                      <a:lnTo>
                        <a:pt x="17280" y="21393"/>
                      </a:lnTo>
                      <a:lnTo>
                        <a:pt x="11520" y="21481"/>
                      </a:lnTo>
                      <a:lnTo>
                        <a:pt x="11520" y="21511"/>
                      </a:lnTo>
                      <a:lnTo>
                        <a:pt x="12960" y="21570"/>
                      </a:lnTo>
                      <a:lnTo>
                        <a:pt x="14400" y="21600"/>
                      </a:lnTo>
                      <a:lnTo>
                        <a:pt x="18720" y="21600"/>
                      </a:lnTo>
                      <a:lnTo>
                        <a:pt x="21600" y="21570"/>
                      </a:lnTo>
                      <a:lnTo>
                        <a:pt x="21600" y="21481"/>
                      </a:lnTo>
                      <a:lnTo>
                        <a:pt x="1440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25" name="形状"/>
                <p:cNvSpPr/>
                <p:nvPr/>
              </p:nvSpPr>
              <p:spPr>
                <a:xfrm>
                  <a:off x="255587" y="457065"/>
                  <a:ext cx="579438" cy="1729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3"/>
                      </a:moveTo>
                      <a:lnTo>
                        <a:pt x="59" y="461"/>
                      </a:lnTo>
                      <a:lnTo>
                        <a:pt x="5425" y="5729"/>
                      </a:lnTo>
                      <a:lnTo>
                        <a:pt x="8127" y="8363"/>
                      </a:lnTo>
                      <a:lnTo>
                        <a:pt x="10810" y="10998"/>
                      </a:lnTo>
                      <a:lnTo>
                        <a:pt x="13512" y="13632"/>
                      </a:lnTo>
                      <a:lnTo>
                        <a:pt x="16195" y="16332"/>
                      </a:lnTo>
                      <a:lnTo>
                        <a:pt x="21561" y="21600"/>
                      </a:lnTo>
                      <a:lnTo>
                        <a:pt x="21600" y="21139"/>
                      </a:lnTo>
                      <a:lnTo>
                        <a:pt x="16235" y="15871"/>
                      </a:lnTo>
                      <a:lnTo>
                        <a:pt x="13532" y="13237"/>
                      </a:lnTo>
                      <a:lnTo>
                        <a:pt x="10849" y="10602"/>
                      </a:lnTo>
                      <a:lnTo>
                        <a:pt x="8147" y="7968"/>
                      </a:lnTo>
                      <a:lnTo>
                        <a:pt x="5464" y="5334"/>
                      </a:lnTo>
                      <a:lnTo>
                        <a:pt x="2781" y="2634"/>
                      </a:lnTo>
                      <a:lnTo>
                        <a:pt x="99" y="0"/>
                      </a:lnTo>
                      <a:lnTo>
                        <a:pt x="138" y="263"/>
                      </a:lnTo>
                      <a:lnTo>
                        <a:pt x="99" y="0"/>
                      </a:lnTo>
                      <a:lnTo>
                        <a:pt x="59" y="0"/>
                      </a:lnTo>
                      <a:lnTo>
                        <a:pt x="39" y="66"/>
                      </a:lnTo>
                      <a:lnTo>
                        <a:pt x="0" y="66"/>
                      </a:lnTo>
                      <a:lnTo>
                        <a:pt x="0" y="395"/>
                      </a:lnTo>
                      <a:lnTo>
                        <a:pt x="39" y="461"/>
                      </a:lnTo>
                      <a:lnTo>
                        <a:pt x="59" y="461"/>
                      </a:lnTo>
                      <a:lnTo>
                        <a:pt x="0" y="263"/>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26" name="形状"/>
                <p:cNvSpPr/>
                <p:nvPr/>
              </p:nvSpPr>
              <p:spPr>
                <a:xfrm>
                  <a:off x="238125" y="106332"/>
                  <a:ext cx="20638" cy="352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69" y="0"/>
                      </a:moveTo>
                      <a:lnTo>
                        <a:pt x="0" y="97"/>
                      </a:lnTo>
                      <a:lnTo>
                        <a:pt x="2769" y="2781"/>
                      </a:lnTo>
                      <a:lnTo>
                        <a:pt x="4431" y="5497"/>
                      </a:lnTo>
                      <a:lnTo>
                        <a:pt x="6646" y="8149"/>
                      </a:lnTo>
                      <a:lnTo>
                        <a:pt x="8862" y="10865"/>
                      </a:lnTo>
                      <a:lnTo>
                        <a:pt x="11077" y="13516"/>
                      </a:lnTo>
                      <a:lnTo>
                        <a:pt x="13292" y="16232"/>
                      </a:lnTo>
                      <a:lnTo>
                        <a:pt x="15508" y="18884"/>
                      </a:lnTo>
                      <a:lnTo>
                        <a:pt x="17723" y="21600"/>
                      </a:lnTo>
                      <a:lnTo>
                        <a:pt x="21600" y="21600"/>
                      </a:lnTo>
                      <a:lnTo>
                        <a:pt x="19385" y="18884"/>
                      </a:lnTo>
                      <a:lnTo>
                        <a:pt x="14954" y="13516"/>
                      </a:lnTo>
                      <a:lnTo>
                        <a:pt x="12185" y="10832"/>
                      </a:lnTo>
                      <a:lnTo>
                        <a:pt x="10523" y="8149"/>
                      </a:lnTo>
                      <a:lnTo>
                        <a:pt x="3877" y="97"/>
                      </a:lnTo>
                      <a:lnTo>
                        <a:pt x="1662" y="194"/>
                      </a:lnTo>
                      <a:lnTo>
                        <a:pt x="3877" y="97"/>
                      </a:lnTo>
                      <a:lnTo>
                        <a:pt x="3877" y="32"/>
                      </a:lnTo>
                      <a:lnTo>
                        <a:pt x="3323" y="0"/>
                      </a:lnTo>
                      <a:lnTo>
                        <a:pt x="1108" y="0"/>
                      </a:lnTo>
                      <a:lnTo>
                        <a:pt x="0" y="65"/>
                      </a:lnTo>
                      <a:lnTo>
                        <a:pt x="0" y="97"/>
                      </a:lnTo>
                      <a:lnTo>
                        <a:pt x="2769"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27" name="形状"/>
                <p:cNvSpPr/>
                <p:nvPr/>
              </p:nvSpPr>
              <p:spPr>
                <a:xfrm>
                  <a:off x="257175" y="126963"/>
                  <a:ext cx="203200" cy="374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8" y="18675"/>
                      </a:moveTo>
                      <a:lnTo>
                        <a:pt x="1015" y="16329"/>
                      </a:lnTo>
                      <a:lnTo>
                        <a:pt x="846" y="13984"/>
                      </a:lnTo>
                      <a:lnTo>
                        <a:pt x="677" y="11668"/>
                      </a:lnTo>
                      <a:lnTo>
                        <a:pt x="564" y="9353"/>
                      </a:lnTo>
                      <a:lnTo>
                        <a:pt x="338" y="7007"/>
                      </a:lnTo>
                      <a:lnTo>
                        <a:pt x="113" y="2315"/>
                      </a:lnTo>
                      <a:lnTo>
                        <a:pt x="0" y="0"/>
                      </a:lnTo>
                      <a:lnTo>
                        <a:pt x="2651" y="122"/>
                      </a:lnTo>
                      <a:lnTo>
                        <a:pt x="5245" y="305"/>
                      </a:lnTo>
                      <a:lnTo>
                        <a:pt x="8008" y="518"/>
                      </a:lnTo>
                      <a:lnTo>
                        <a:pt x="10828" y="762"/>
                      </a:lnTo>
                      <a:lnTo>
                        <a:pt x="13592" y="1036"/>
                      </a:lnTo>
                      <a:lnTo>
                        <a:pt x="16299" y="1310"/>
                      </a:lnTo>
                      <a:lnTo>
                        <a:pt x="18949" y="1584"/>
                      </a:lnTo>
                      <a:lnTo>
                        <a:pt x="21600" y="1828"/>
                      </a:lnTo>
                      <a:lnTo>
                        <a:pt x="21374" y="6763"/>
                      </a:lnTo>
                      <a:lnTo>
                        <a:pt x="21205" y="9261"/>
                      </a:lnTo>
                      <a:lnTo>
                        <a:pt x="21036" y="11729"/>
                      </a:lnTo>
                      <a:lnTo>
                        <a:pt x="20810" y="16665"/>
                      </a:lnTo>
                      <a:lnTo>
                        <a:pt x="20810" y="19132"/>
                      </a:lnTo>
                      <a:lnTo>
                        <a:pt x="20923" y="21600"/>
                      </a:lnTo>
                      <a:lnTo>
                        <a:pt x="18498" y="21265"/>
                      </a:lnTo>
                      <a:lnTo>
                        <a:pt x="15960" y="20960"/>
                      </a:lnTo>
                      <a:lnTo>
                        <a:pt x="13479" y="20656"/>
                      </a:lnTo>
                      <a:lnTo>
                        <a:pt x="10997" y="20320"/>
                      </a:lnTo>
                      <a:lnTo>
                        <a:pt x="6034" y="19589"/>
                      </a:lnTo>
                      <a:lnTo>
                        <a:pt x="3553" y="19163"/>
                      </a:lnTo>
                      <a:lnTo>
                        <a:pt x="1128" y="18675"/>
                      </a:lnTo>
                      <a:close/>
                    </a:path>
                  </a:pathLst>
                </a:custGeom>
                <a:solidFill>
                  <a:srgbClr val="0D94B5"/>
                </a:solidFill>
                <a:ln w="12700" cap="flat">
                  <a:noFill/>
                  <a:miter lim="400000"/>
                </a:ln>
                <a:effectLst/>
              </p:spPr>
              <p:txBody>
                <a:bodyPr wrap="square" lIns="45719" tIns="45719" rIns="45719" bIns="45719" numCol="1" anchor="t">
                  <a:noAutofit/>
                </a:bodyPr>
                <a:lstStyle/>
                <a:p>
                  <a:pPr/>
                </a:p>
              </p:txBody>
            </p:sp>
            <p:sp>
              <p:nvSpPr>
                <p:cNvPr id="628" name="形状"/>
                <p:cNvSpPr/>
                <p:nvPr/>
              </p:nvSpPr>
              <p:spPr>
                <a:xfrm>
                  <a:off x="255587" y="123789"/>
                  <a:ext cx="14288" cy="3269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200" y="0"/>
                      </a:moveTo>
                      <a:lnTo>
                        <a:pt x="0" y="140"/>
                      </a:lnTo>
                      <a:lnTo>
                        <a:pt x="2400" y="2836"/>
                      </a:lnTo>
                      <a:lnTo>
                        <a:pt x="4000" y="5496"/>
                      </a:lnTo>
                      <a:lnTo>
                        <a:pt x="5600" y="8192"/>
                      </a:lnTo>
                      <a:lnTo>
                        <a:pt x="8000" y="10888"/>
                      </a:lnTo>
                      <a:lnTo>
                        <a:pt x="10400" y="13548"/>
                      </a:lnTo>
                      <a:lnTo>
                        <a:pt x="12000" y="16209"/>
                      </a:lnTo>
                      <a:lnTo>
                        <a:pt x="16800" y="21600"/>
                      </a:lnTo>
                      <a:lnTo>
                        <a:pt x="21600" y="21600"/>
                      </a:lnTo>
                      <a:lnTo>
                        <a:pt x="18400" y="16209"/>
                      </a:lnTo>
                      <a:lnTo>
                        <a:pt x="15200" y="13548"/>
                      </a:lnTo>
                      <a:lnTo>
                        <a:pt x="13600" y="10888"/>
                      </a:lnTo>
                      <a:lnTo>
                        <a:pt x="11200" y="8192"/>
                      </a:lnTo>
                      <a:lnTo>
                        <a:pt x="9600" y="5496"/>
                      </a:lnTo>
                      <a:lnTo>
                        <a:pt x="7200" y="2801"/>
                      </a:lnTo>
                      <a:lnTo>
                        <a:pt x="5600" y="140"/>
                      </a:lnTo>
                      <a:lnTo>
                        <a:pt x="2400" y="245"/>
                      </a:lnTo>
                      <a:lnTo>
                        <a:pt x="5600" y="140"/>
                      </a:lnTo>
                      <a:lnTo>
                        <a:pt x="5600" y="70"/>
                      </a:lnTo>
                      <a:lnTo>
                        <a:pt x="4000" y="0"/>
                      </a:lnTo>
                      <a:lnTo>
                        <a:pt x="1600" y="0"/>
                      </a:lnTo>
                      <a:lnTo>
                        <a:pt x="0" y="35"/>
                      </a:lnTo>
                      <a:lnTo>
                        <a:pt x="0" y="140"/>
                      </a:lnTo>
                      <a:lnTo>
                        <a:pt x="32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29" name="形状"/>
                <p:cNvSpPr/>
                <p:nvPr/>
              </p:nvSpPr>
              <p:spPr>
                <a:xfrm>
                  <a:off x="257175" y="123789"/>
                  <a:ext cx="204788" cy="36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633"/>
                      </a:moveTo>
                      <a:lnTo>
                        <a:pt x="21377" y="19343"/>
                      </a:lnTo>
                      <a:lnTo>
                        <a:pt x="18872" y="17087"/>
                      </a:lnTo>
                      <a:lnTo>
                        <a:pt x="16200" y="14185"/>
                      </a:lnTo>
                      <a:lnTo>
                        <a:pt x="10744" y="8382"/>
                      </a:lnTo>
                      <a:lnTo>
                        <a:pt x="7961" y="5803"/>
                      </a:lnTo>
                      <a:lnTo>
                        <a:pt x="5344" y="3224"/>
                      </a:lnTo>
                      <a:lnTo>
                        <a:pt x="2672" y="1612"/>
                      </a:lnTo>
                      <a:lnTo>
                        <a:pt x="56" y="0"/>
                      </a:lnTo>
                      <a:lnTo>
                        <a:pt x="0" y="2257"/>
                      </a:lnTo>
                      <a:lnTo>
                        <a:pt x="2561" y="3546"/>
                      </a:lnTo>
                      <a:lnTo>
                        <a:pt x="5233" y="5481"/>
                      </a:lnTo>
                      <a:lnTo>
                        <a:pt x="7905" y="8060"/>
                      </a:lnTo>
                      <a:lnTo>
                        <a:pt x="10633" y="10316"/>
                      </a:lnTo>
                      <a:lnTo>
                        <a:pt x="13361" y="13218"/>
                      </a:lnTo>
                      <a:lnTo>
                        <a:pt x="16144" y="16119"/>
                      </a:lnTo>
                      <a:lnTo>
                        <a:pt x="18705" y="19021"/>
                      </a:lnTo>
                      <a:lnTo>
                        <a:pt x="21322" y="21600"/>
                      </a:lnTo>
                      <a:lnTo>
                        <a:pt x="21210" y="20633"/>
                      </a:lnTo>
                      <a:lnTo>
                        <a:pt x="21322" y="21600"/>
                      </a:lnTo>
                      <a:lnTo>
                        <a:pt x="21544" y="21600"/>
                      </a:lnTo>
                      <a:lnTo>
                        <a:pt x="21600" y="21278"/>
                      </a:lnTo>
                      <a:lnTo>
                        <a:pt x="21600" y="20310"/>
                      </a:lnTo>
                      <a:lnTo>
                        <a:pt x="21544" y="19666"/>
                      </a:lnTo>
                      <a:lnTo>
                        <a:pt x="21377" y="19343"/>
                      </a:lnTo>
                      <a:lnTo>
                        <a:pt x="21600" y="20633"/>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30" name="形状"/>
                <p:cNvSpPr/>
                <p:nvPr/>
              </p:nvSpPr>
              <p:spPr>
                <a:xfrm>
                  <a:off x="450056" y="158704"/>
                  <a:ext cx="12701" cy="3443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9" y="21600"/>
                      </a:moveTo>
                      <a:lnTo>
                        <a:pt x="8836" y="21501"/>
                      </a:lnTo>
                      <a:lnTo>
                        <a:pt x="6873" y="16134"/>
                      </a:lnTo>
                      <a:lnTo>
                        <a:pt x="8836" y="13450"/>
                      </a:lnTo>
                      <a:lnTo>
                        <a:pt x="11782" y="10767"/>
                      </a:lnTo>
                      <a:lnTo>
                        <a:pt x="13745" y="8083"/>
                      </a:lnTo>
                      <a:lnTo>
                        <a:pt x="16691" y="5367"/>
                      </a:lnTo>
                      <a:lnTo>
                        <a:pt x="18655" y="2683"/>
                      </a:lnTo>
                      <a:lnTo>
                        <a:pt x="21600" y="0"/>
                      </a:lnTo>
                      <a:lnTo>
                        <a:pt x="14727" y="0"/>
                      </a:lnTo>
                      <a:lnTo>
                        <a:pt x="10800" y="5367"/>
                      </a:lnTo>
                      <a:lnTo>
                        <a:pt x="6873" y="8083"/>
                      </a:lnTo>
                      <a:lnTo>
                        <a:pt x="4909" y="10767"/>
                      </a:lnTo>
                      <a:lnTo>
                        <a:pt x="1964" y="13450"/>
                      </a:lnTo>
                      <a:lnTo>
                        <a:pt x="0" y="16134"/>
                      </a:lnTo>
                      <a:lnTo>
                        <a:pt x="0" y="18817"/>
                      </a:lnTo>
                      <a:lnTo>
                        <a:pt x="2945" y="21501"/>
                      </a:lnTo>
                      <a:lnTo>
                        <a:pt x="6873" y="21401"/>
                      </a:lnTo>
                      <a:lnTo>
                        <a:pt x="2945" y="21501"/>
                      </a:lnTo>
                      <a:lnTo>
                        <a:pt x="2945" y="21567"/>
                      </a:lnTo>
                      <a:lnTo>
                        <a:pt x="3927" y="21567"/>
                      </a:lnTo>
                      <a:lnTo>
                        <a:pt x="4909" y="21600"/>
                      </a:lnTo>
                      <a:lnTo>
                        <a:pt x="6873" y="21600"/>
                      </a:lnTo>
                      <a:lnTo>
                        <a:pt x="8836" y="21534"/>
                      </a:lnTo>
                      <a:lnTo>
                        <a:pt x="8836" y="21501"/>
                      </a:lnTo>
                      <a:lnTo>
                        <a:pt x="4909"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31" name="形状"/>
                <p:cNvSpPr/>
                <p:nvPr/>
              </p:nvSpPr>
              <p:spPr>
                <a:xfrm>
                  <a:off x="266700" y="449129"/>
                  <a:ext cx="187325" cy="539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35"/>
                      </a:moveTo>
                      <a:lnTo>
                        <a:pt x="122" y="1271"/>
                      </a:lnTo>
                      <a:lnTo>
                        <a:pt x="2738" y="4659"/>
                      </a:lnTo>
                      <a:lnTo>
                        <a:pt x="5476" y="7835"/>
                      </a:lnTo>
                      <a:lnTo>
                        <a:pt x="8092" y="10376"/>
                      </a:lnTo>
                      <a:lnTo>
                        <a:pt x="10830" y="12706"/>
                      </a:lnTo>
                      <a:lnTo>
                        <a:pt x="13447" y="15035"/>
                      </a:lnTo>
                      <a:lnTo>
                        <a:pt x="18801" y="19271"/>
                      </a:lnTo>
                      <a:lnTo>
                        <a:pt x="21478" y="21600"/>
                      </a:lnTo>
                      <a:lnTo>
                        <a:pt x="21600" y="20329"/>
                      </a:lnTo>
                      <a:lnTo>
                        <a:pt x="18923" y="17788"/>
                      </a:lnTo>
                      <a:lnTo>
                        <a:pt x="16246" y="15671"/>
                      </a:lnTo>
                      <a:lnTo>
                        <a:pt x="13508" y="13553"/>
                      </a:lnTo>
                      <a:lnTo>
                        <a:pt x="8275" y="8894"/>
                      </a:lnTo>
                      <a:lnTo>
                        <a:pt x="5537" y="6353"/>
                      </a:lnTo>
                      <a:lnTo>
                        <a:pt x="2860" y="3176"/>
                      </a:lnTo>
                      <a:lnTo>
                        <a:pt x="243" y="0"/>
                      </a:lnTo>
                      <a:lnTo>
                        <a:pt x="365" y="635"/>
                      </a:lnTo>
                      <a:lnTo>
                        <a:pt x="243" y="0"/>
                      </a:lnTo>
                      <a:lnTo>
                        <a:pt x="61" y="0"/>
                      </a:lnTo>
                      <a:lnTo>
                        <a:pt x="0" y="212"/>
                      </a:lnTo>
                      <a:lnTo>
                        <a:pt x="0" y="1059"/>
                      </a:lnTo>
                      <a:lnTo>
                        <a:pt x="122" y="1271"/>
                      </a:lnTo>
                      <a:lnTo>
                        <a:pt x="0" y="635"/>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32" name="形状"/>
                <p:cNvSpPr/>
                <p:nvPr/>
              </p:nvSpPr>
              <p:spPr>
                <a:xfrm>
                  <a:off x="463550" y="163465"/>
                  <a:ext cx="227013" cy="406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4" y="0"/>
                      </a:moveTo>
                      <a:lnTo>
                        <a:pt x="454" y="2306"/>
                      </a:lnTo>
                      <a:lnTo>
                        <a:pt x="404" y="4613"/>
                      </a:lnTo>
                      <a:lnTo>
                        <a:pt x="303" y="6947"/>
                      </a:lnTo>
                      <a:lnTo>
                        <a:pt x="252" y="9253"/>
                      </a:lnTo>
                      <a:lnTo>
                        <a:pt x="101" y="11588"/>
                      </a:lnTo>
                      <a:lnTo>
                        <a:pt x="50" y="13894"/>
                      </a:lnTo>
                      <a:lnTo>
                        <a:pt x="0" y="16256"/>
                      </a:lnTo>
                      <a:lnTo>
                        <a:pt x="0" y="18563"/>
                      </a:lnTo>
                      <a:lnTo>
                        <a:pt x="2675" y="18928"/>
                      </a:lnTo>
                      <a:lnTo>
                        <a:pt x="5350" y="19322"/>
                      </a:lnTo>
                      <a:lnTo>
                        <a:pt x="8075" y="19687"/>
                      </a:lnTo>
                      <a:lnTo>
                        <a:pt x="10800" y="20081"/>
                      </a:lnTo>
                      <a:lnTo>
                        <a:pt x="13576" y="20475"/>
                      </a:lnTo>
                      <a:lnTo>
                        <a:pt x="16250" y="20869"/>
                      </a:lnTo>
                      <a:lnTo>
                        <a:pt x="18976" y="21263"/>
                      </a:lnTo>
                      <a:lnTo>
                        <a:pt x="21600" y="21600"/>
                      </a:lnTo>
                      <a:lnTo>
                        <a:pt x="21550" y="19322"/>
                      </a:lnTo>
                      <a:lnTo>
                        <a:pt x="21499" y="16959"/>
                      </a:lnTo>
                      <a:lnTo>
                        <a:pt x="21449" y="14653"/>
                      </a:lnTo>
                      <a:lnTo>
                        <a:pt x="21398" y="12291"/>
                      </a:lnTo>
                      <a:lnTo>
                        <a:pt x="21348" y="9984"/>
                      </a:lnTo>
                      <a:lnTo>
                        <a:pt x="21297" y="7622"/>
                      </a:lnTo>
                      <a:lnTo>
                        <a:pt x="21196" y="5316"/>
                      </a:lnTo>
                      <a:lnTo>
                        <a:pt x="21146" y="3038"/>
                      </a:lnTo>
                      <a:lnTo>
                        <a:pt x="18875" y="2531"/>
                      </a:lnTo>
                      <a:lnTo>
                        <a:pt x="16452" y="2053"/>
                      </a:lnTo>
                      <a:lnTo>
                        <a:pt x="13979" y="1659"/>
                      </a:lnTo>
                      <a:lnTo>
                        <a:pt x="11406" y="1266"/>
                      </a:lnTo>
                      <a:lnTo>
                        <a:pt x="8781" y="900"/>
                      </a:lnTo>
                      <a:lnTo>
                        <a:pt x="6107" y="563"/>
                      </a:lnTo>
                      <a:lnTo>
                        <a:pt x="3280" y="281"/>
                      </a:lnTo>
                      <a:lnTo>
                        <a:pt x="404" y="0"/>
                      </a:lnTo>
                      <a:close/>
                    </a:path>
                  </a:pathLst>
                </a:custGeom>
                <a:solidFill>
                  <a:srgbClr val="0D94B5"/>
                </a:solidFill>
                <a:ln w="12700" cap="flat">
                  <a:noFill/>
                  <a:miter lim="400000"/>
                </a:ln>
                <a:effectLst/>
              </p:spPr>
              <p:txBody>
                <a:bodyPr wrap="square" lIns="45719" tIns="45719" rIns="45719" bIns="45719" numCol="1" anchor="t">
                  <a:noAutofit/>
                </a:bodyPr>
                <a:lstStyle/>
                <a:p>
                  <a:pPr/>
                </a:p>
              </p:txBody>
            </p:sp>
            <p:sp>
              <p:nvSpPr>
                <p:cNvPr id="633" name="形状"/>
                <p:cNvSpPr/>
                <p:nvPr/>
              </p:nvSpPr>
              <p:spPr>
                <a:xfrm>
                  <a:off x="459581" y="163465"/>
                  <a:ext cx="12701" cy="3507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760" y="21405"/>
                      </a:moveTo>
                      <a:lnTo>
                        <a:pt x="8640" y="21502"/>
                      </a:lnTo>
                      <a:lnTo>
                        <a:pt x="8640" y="18831"/>
                      </a:lnTo>
                      <a:lnTo>
                        <a:pt x="11520" y="16094"/>
                      </a:lnTo>
                      <a:lnTo>
                        <a:pt x="12960" y="13423"/>
                      </a:lnTo>
                      <a:lnTo>
                        <a:pt x="15840" y="10719"/>
                      </a:lnTo>
                      <a:lnTo>
                        <a:pt x="18720" y="8047"/>
                      </a:lnTo>
                      <a:lnTo>
                        <a:pt x="20160" y="5343"/>
                      </a:lnTo>
                      <a:lnTo>
                        <a:pt x="21600" y="2671"/>
                      </a:lnTo>
                      <a:lnTo>
                        <a:pt x="20160" y="0"/>
                      </a:lnTo>
                      <a:lnTo>
                        <a:pt x="11520" y="0"/>
                      </a:lnTo>
                      <a:lnTo>
                        <a:pt x="11520" y="5343"/>
                      </a:lnTo>
                      <a:lnTo>
                        <a:pt x="7200" y="8047"/>
                      </a:lnTo>
                      <a:lnTo>
                        <a:pt x="5760" y="10719"/>
                      </a:lnTo>
                      <a:lnTo>
                        <a:pt x="2880" y="13423"/>
                      </a:lnTo>
                      <a:lnTo>
                        <a:pt x="0" y="16094"/>
                      </a:lnTo>
                      <a:lnTo>
                        <a:pt x="0" y="21502"/>
                      </a:lnTo>
                      <a:lnTo>
                        <a:pt x="2880" y="21600"/>
                      </a:lnTo>
                      <a:lnTo>
                        <a:pt x="0" y="21502"/>
                      </a:lnTo>
                      <a:lnTo>
                        <a:pt x="0" y="21535"/>
                      </a:lnTo>
                      <a:lnTo>
                        <a:pt x="2880" y="21600"/>
                      </a:lnTo>
                      <a:lnTo>
                        <a:pt x="5760" y="21600"/>
                      </a:lnTo>
                      <a:lnTo>
                        <a:pt x="8640" y="21535"/>
                      </a:lnTo>
                      <a:lnTo>
                        <a:pt x="8640" y="21502"/>
                      </a:lnTo>
                      <a:lnTo>
                        <a:pt x="5760" y="21405"/>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34" name="形状"/>
                <p:cNvSpPr/>
                <p:nvPr/>
              </p:nvSpPr>
              <p:spPr>
                <a:xfrm>
                  <a:off x="463550" y="511023"/>
                  <a:ext cx="228600" cy="603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01" y="21032"/>
                      </a:moveTo>
                      <a:lnTo>
                        <a:pt x="21400" y="20463"/>
                      </a:lnTo>
                      <a:lnTo>
                        <a:pt x="18856" y="18000"/>
                      </a:lnTo>
                      <a:lnTo>
                        <a:pt x="16163" y="15537"/>
                      </a:lnTo>
                      <a:lnTo>
                        <a:pt x="13469" y="12695"/>
                      </a:lnTo>
                      <a:lnTo>
                        <a:pt x="10775" y="10232"/>
                      </a:lnTo>
                      <a:lnTo>
                        <a:pt x="8081" y="7579"/>
                      </a:lnTo>
                      <a:lnTo>
                        <a:pt x="5338" y="4926"/>
                      </a:lnTo>
                      <a:lnTo>
                        <a:pt x="2744" y="2463"/>
                      </a:lnTo>
                      <a:lnTo>
                        <a:pt x="100" y="0"/>
                      </a:lnTo>
                      <a:lnTo>
                        <a:pt x="0" y="1137"/>
                      </a:lnTo>
                      <a:lnTo>
                        <a:pt x="2594" y="3789"/>
                      </a:lnTo>
                      <a:lnTo>
                        <a:pt x="5288" y="6253"/>
                      </a:lnTo>
                      <a:lnTo>
                        <a:pt x="7932" y="8716"/>
                      </a:lnTo>
                      <a:lnTo>
                        <a:pt x="10675" y="11558"/>
                      </a:lnTo>
                      <a:lnTo>
                        <a:pt x="13419" y="14021"/>
                      </a:lnTo>
                      <a:lnTo>
                        <a:pt x="16063" y="16863"/>
                      </a:lnTo>
                      <a:lnTo>
                        <a:pt x="18757" y="19326"/>
                      </a:lnTo>
                      <a:lnTo>
                        <a:pt x="21351" y="21600"/>
                      </a:lnTo>
                      <a:lnTo>
                        <a:pt x="21600" y="21032"/>
                      </a:lnTo>
                      <a:lnTo>
                        <a:pt x="21351" y="21600"/>
                      </a:lnTo>
                      <a:lnTo>
                        <a:pt x="21450" y="21600"/>
                      </a:lnTo>
                      <a:lnTo>
                        <a:pt x="21500" y="21411"/>
                      </a:lnTo>
                      <a:lnTo>
                        <a:pt x="21600" y="21221"/>
                      </a:lnTo>
                      <a:lnTo>
                        <a:pt x="21600" y="21032"/>
                      </a:lnTo>
                      <a:lnTo>
                        <a:pt x="21500" y="20842"/>
                      </a:lnTo>
                      <a:lnTo>
                        <a:pt x="21500" y="20653"/>
                      </a:lnTo>
                      <a:lnTo>
                        <a:pt x="21400" y="20463"/>
                      </a:lnTo>
                      <a:lnTo>
                        <a:pt x="21201" y="21032"/>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35" name="形状"/>
                <p:cNvSpPr/>
                <p:nvPr/>
              </p:nvSpPr>
              <p:spPr>
                <a:xfrm>
                  <a:off x="681831" y="217424"/>
                  <a:ext cx="12701" cy="3523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00" y="227"/>
                      </a:moveTo>
                      <a:lnTo>
                        <a:pt x="0" y="162"/>
                      </a:lnTo>
                      <a:lnTo>
                        <a:pt x="1350" y="2793"/>
                      </a:lnTo>
                      <a:lnTo>
                        <a:pt x="2700" y="5457"/>
                      </a:lnTo>
                      <a:lnTo>
                        <a:pt x="4050" y="8185"/>
                      </a:lnTo>
                      <a:lnTo>
                        <a:pt x="5400" y="10849"/>
                      </a:lnTo>
                      <a:lnTo>
                        <a:pt x="8100" y="13577"/>
                      </a:lnTo>
                      <a:lnTo>
                        <a:pt x="9450" y="16241"/>
                      </a:lnTo>
                      <a:lnTo>
                        <a:pt x="10800" y="18969"/>
                      </a:lnTo>
                      <a:lnTo>
                        <a:pt x="10800" y="21600"/>
                      </a:lnTo>
                      <a:lnTo>
                        <a:pt x="21600" y="21600"/>
                      </a:lnTo>
                      <a:lnTo>
                        <a:pt x="18900" y="18969"/>
                      </a:lnTo>
                      <a:lnTo>
                        <a:pt x="17550" y="16241"/>
                      </a:lnTo>
                      <a:lnTo>
                        <a:pt x="16200" y="13577"/>
                      </a:lnTo>
                      <a:lnTo>
                        <a:pt x="14850" y="10849"/>
                      </a:lnTo>
                      <a:lnTo>
                        <a:pt x="13500" y="8185"/>
                      </a:lnTo>
                      <a:lnTo>
                        <a:pt x="12150" y="5457"/>
                      </a:lnTo>
                      <a:lnTo>
                        <a:pt x="10800" y="2793"/>
                      </a:lnTo>
                      <a:lnTo>
                        <a:pt x="10800" y="97"/>
                      </a:lnTo>
                      <a:lnTo>
                        <a:pt x="8100" y="32"/>
                      </a:lnTo>
                      <a:lnTo>
                        <a:pt x="9450" y="65"/>
                      </a:lnTo>
                      <a:lnTo>
                        <a:pt x="9450" y="32"/>
                      </a:lnTo>
                      <a:lnTo>
                        <a:pt x="8100" y="32"/>
                      </a:lnTo>
                      <a:lnTo>
                        <a:pt x="4050" y="0"/>
                      </a:lnTo>
                      <a:lnTo>
                        <a:pt x="2700" y="32"/>
                      </a:lnTo>
                      <a:lnTo>
                        <a:pt x="1350" y="32"/>
                      </a:lnTo>
                      <a:lnTo>
                        <a:pt x="1350" y="65"/>
                      </a:lnTo>
                      <a:lnTo>
                        <a:pt x="0" y="162"/>
                      </a:lnTo>
                      <a:lnTo>
                        <a:pt x="2700" y="227"/>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36" name="形状"/>
                <p:cNvSpPr/>
                <p:nvPr/>
              </p:nvSpPr>
              <p:spPr>
                <a:xfrm>
                  <a:off x="466725" y="160291"/>
                  <a:ext cx="220663" cy="603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1" y="939"/>
                      </a:moveTo>
                      <a:lnTo>
                        <a:pt x="155" y="1503"/>
                      </a:lnTo>
                      <a:lnTo>
                        <a:pt x="3108" y="3381"/>
                      </a:lnTo>
                      <a:lnTo>
                        <a:pt x="8702" y="7513"/>
                      </a:lnTo>
                      <a:lnTo>
                        <a:pt x="11396" y="10143"/>
                      </a:lnTo>
                      <a:lnTo>
                        <a:pt x="14037" y="12584"/>
                      </a:lnTo>
                      <a:lnTo>
                        <a:pt x="16576" y="15214"/>
                      </a:lnTo>
                      <a:lnTo>
                        <a:pt x="19062" y="18407"/>
                      </a:lnTo>
                      <a:lnTo>
                        <a:pt x="21393" y="21600"/>
                      </a:lnTo>
                      <a:lnTo>
                        <a:pt x="21600" y="20473"/>
                      </a:lnTo>
                      <a:lnTo>
                        <a:pt x="19165" y="17092"/>
                      </a:lnTo>
                      <a:lnTo>
                        <a:pt x="16679" y="14087"/>
                      </a:lnTo>
                      <a:lnTo>
                        <a:pt x="14141" y="11270"/>
                      </a:lnTo>
                      <a:lnTo>
                        <a:pt x="11447" y="8828"/>
                      </a:lnTo>
                      <a:lnTo>
                        <a:pt x="8806" y="6386"/>
                      </a:lnTo>
                      <a:lnTo>
                        <a:pt x="6009" y="3944"/>
                      </a:lnTo>
                      <a:lnTo>
                        <a:pt x="3160" y="2066"/>
                      </a:lnTo>
                      <a:lnTo>
                        <a:pt x="207" y="0"/>
                      </a:lnTo>
                      <a:lnTo>
                        <a:pt x="0" y="939"/>
                      </a:lnTo>
                      <a:lnTo>
                        <a:pt x="207" y="0"/>
                      </a:lnTo>
                      <a:lnTo>
                        <a:pt x="104" y="0"/>
                      </a:lnTo>
                      <a:lnTo>
                        <a:pt x="52" y="188"/>
                      </a:lnTo>
                      <a:lnTo>
                        <a:pt x="52" y="376"/>
                      </a:lnTo>
                      <a:lnTo>
                        <a:pt x="0" y="563"/>
                      </a:lnTo>
                      <a:lnTo>
                        <a:pt x="0" y="939"/>
                      </a:lnTo>
                      <a:lnTo>
                        <a:pt x="52" y="1127"/>
                      </a:lnTo>
                      <a:lnTo>
                        <a:pt x="52" y="1315"/>
                      </a:lnTo>
                      <a:lnTo>
                        <a:pt x="155" y="1503"/>
                      </a:lnTo>
                      <a:lnTo>
                        <a:pt x="311" y="939"/>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37" name="形状"/>
                <p:cNvSpPr/>
                <p:nvPr/>
              </p:nvSpPr>
              <p:spPr>
                <a:xfrm>
                  <a:off x="701675" y="222185"/>
                  <a:ext cx="131763" cy="391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9475"/>
                      </a:lnTo>
                      <a:lnTo>
                        <a:pt x="2410" y="19737"/>
                      </a:lnTo>
                      <a:lnTo>
                        <a:pt x="4991" y="19999"/>
                      </a:lnTo>
                      <a:lnTo>
                        <a:pt x="7745" y="20261"/>
                      </a:lnTo>
                      <a:lnTo>
                        <a:pt x="10499" y="20552"/>
                      </a:lnTo>
                      <a:lnTo>
                        <a:pt x="15834" y="21076"/>
                      </a:lnTo>
                      <a:lnTo>
                        <a:pt x="18588" y="21338"/>
                      </a:lnTo>
                      <a:lnTo>
                        <a:pt x="20912" y="21600"/>
                      </a:lnTo>
                      <a:lnTo>
                        <a:pt x="20998" y="19126"/>
                      </a:lnTo>
                      <a:lnTo>
                        <a:pt x="21170" y="16651"/>
                      </a:lnTo>
                      <a:lnTo>
                        <a:pt x="21256" y="14177"/>
                      </a:lnTo>
                      <a:lnTo>
                        <a:pt x="21514" y="6666"/>
                      </a:lnTo>
                      <a:lnTo>
                        <a:pt x="21514" y="4221"/>
                      </a:lnTo>
                      <a:lnTo>
                        <a:pt x="21600" y="1747"/>
                      </a:lnTo>
                      <a:lnTo>
                        <a:pt x="19104" y="1514"/>
                      </a:lnTo>
                      <a:lnTo>
                        <a:pt x="16437" y="1339"/>
                      </a:lnTo>
                      <a:lnTo>
                        <a:pt x="13683" y="1106"/>
                      </a:lnTo>
                      <a:lnTo>
                        <a:pt x="10757" y="873"/>
                      </a:lnTo>
                      <a:lnTo>
                        <a:pt x="8003" y="640"/>
                      </a:lnTo>
                      <a:lnTo>
                        <a:pt x="5249" y="466"/>
                      </a:lnTo>
                      <a:lnTo>
                        <a:pt x="2496" y="233"/>
                      </a:lnTo>
                      <a:lnTo>
                        <a:pt x="0" y="0"/>
                      </a:lnTo>
                      <a:close/>
                    </a:path>
                  </a:pathLst>
                </a:custGeom>
                <a:solidFill>
                  <a:srgbClr val="0D94B5"/>
                </a:solidFill>
                <a:ln w="12700" cap="flat">
                  <a:noFill/>
                  <a:miter lim="400000"/>
                </a:ln>
                <a:effectLst/>
              </p:spPr>
              <p:txBody>
                <a:bodyPr wrap="square" lIns="45719" tIns="45719" rIns="45719" bIns="45719" numCol="1" anchor="t">
                  <a:noAutofit/>
                </a:bodyPr>
                <a:lstStyle/>
                <a:p>
                  <a:pPr/>
                </a:p>
              </p:txBody>
            </p:sp>
            <p:sp>
              <p:nvSpPr>
                <p:cNvPr id="638" name="形状"/>
                <p:cNvSpPr/>
                <p:nvPr/>
              </p:nvSpPr>
              <p:spPr>
                <a:xfrm>
                  <a:off x="694531" y="222185"/>
                  <a:ext cx="12701" cy="3554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00" y="21375"/>
                      </a:moveTo>
                      <a:lnTo>
                        <a:pt x="21600" y="21472"/>
                      </a:lnTo>
                      <a:lnTo>
                        <a:pt x="21600" y="0"/>
                      </a:lnTo>
                      <a:lnTo>
                        <a:pt x="0" y="0"/>
                      </a:lnTo>
                      <a:lnTo>
                        <a:pt x="0" y="21472"/>
                      </a:lnTo>
                      <a:lnTo>
                        <a:pt x="8100" y="21600"/>
                      </a:lnTo>
                      <a:lnTo>
                        <a:pt x="0" y="21472"/>
                      </a:lnTo>
                      <a:lnTo>
                        <a:pt x="5400" y="21600"/>
                      </a:lnTo>
                      <a:lnTo>
                        <a:pt x="13500" y="21600"/>
                      </a:lnTo>
                      <a:lnTo>
                        <a:pt x="18900" y="21536"/>
                      </a:lnTo>
                      <a:lnTo>
                        <a:pt x="21600" y="21536"/>
                      </a:lnTo>
                      <a:lnTo>
                        <a:pt x="21600" y="21472"/>
                      </a:lnTo>
                      <a:lnTo>
                        <a:pt x="13500" y="21375"/>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39" name="形状"/>
                <p:cNvSpPr/>
                <p:nvPr/>
              </p:nvSpPr>
              <p:spPr>
                <a:xfrm>
                  <a:off x="700087" y="574504"/>
                  <a:ext cx="131763" cy="412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90" y="20780"/>
                      </a:moveTo>
                      <a:lnTo>
                        <a:pt x="21339" y="19686"/>
                      </a:lnTo>
                      <a:lnTo>
                        <a:pt x="18900" y="17225"/>
                      </a:lnTo>
                      <a:lnTo>
                        <a:pt x="13500" y="12304"/>
                      </a:lnTo>
                      <a:lnTo>
                        <a:pt x="10800" y="10116"/>
                      </a:lnTo>
                      <a:lnTo>
                        <a:pt x="8013" y="7382"/>
                      </a:lnTo>
                      <a:lnTo>
                        <a:pt x="5226" y="4922"/>
                      </a:lnTo>
                      <a:lnTo>
                        <a:pt x="2613" y="2461"/>
                      </a:lnTo>
                      <a:lnTo>
                        <a:pt x="174" y="0"/>
                      </a:lnTo>
                      <a:lnTo>
                        <a:pt x="0" y="1914"/>
                      </a:lnTo>
                      <a:lnTo>
                        <a:pt x="2439" y="4101"/>
                      </a:lnTo>
                      <a:lnTo>
                        <a:pt x="5052" y="6562"/>
                      </a:lnTo>
                      <a:lnTo>
                        <a:pt x="7752" y="9023"/>
                      </a:lnTo>
                      <a:lnTo>
                        <a:pt x="10626" y="11757"/>
                      </a:lnTo>
                      <a:lnTo>
                        <a:pt x="13413" y="14218"/>
                      </a:lnTo>
                      <a:lnTo>
                        <a:pt x="16113" y="16678"/>
                      </a:lnTo>
                      <a:lnTo>
                        <a:pt x="18726" y="19139"/>
                      </a:lnTo>
                      <a:lnTo>
                        <a:pt x="21165" y="21600"/>
                      </a:lnTo>
                      <a:lnTo>
                        <a:pt x="21600" y="20780"/>
                      </a:lnTo>
                      <a:lnTo>
                        <a:pt x="21165" y="21600"/>
                      </a:lnTo>
                      <a:lnTo>
                        <a:pt x="21513" y="21600"/>
                      </a:lnTo>
                      <a:lnTo>
                        <a:pt x="21600" y="21327"/>
                      </a:lnTo>
                      <a:lnTo>
                        <a:pt x="21600" y="20233"/>
                      </a:lnTo>
                      <a:lnTo>
                        <a:pt x="21513" y="19959"/>
                      </a:lnTo>
                      <a:lnTo>
                        <a:pt x="21339" y="19686"/>
                      </a:lnTo>
                      <a:lnTo>
                        <a:pt x="20990" y="2078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40" name="形状"/>
                <p:cNvSpPr/>
                <p:nvPr/>
              </p:nvSpPr>
              <p:spPr>
                <a:xfrm>
                  <a:off x="826293" y="252338"/>
                  <a:ext cx="12701" cy="3618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40" y="189"/>
                      </a:moveTo>
                      <a:lnTo>
                        <a:pt x="11520" y="95"/>
                      </a:lnTo>
                      <a:lnTo>
                        <a:pt x="10080" y="2775"/>
                      </a:lnTo>
                      <a:lnTo>
                        <a:pt x="8640" y="5424"/>
                      </a:lnTo>
                      <a:lnTo>
                        <a:pt x="5760" y="8135"/>
                      </a:lnTo>
                      <a:lnTo>
                        <a:pt x="5760" y="10847"/>
                      </a:lnTo>
                      <a:lnTo>
                        <a:pt x="4320" y="13559"/>
                      </a:lnTo>
                      <a:lnTo>
                        <a:pt x="0" y="21600"/>
                      </a:lnTo>
                      <a:lnTo>
                        <a:pt x="10080" y="21600"/>
                      </a:lnTo>
                      <a:lnTo>
                        <a:pt x="14400" y="13559"/>
                      </a:lnTo>
                      <a:lnTo>
                        <a:pt x="18720" y="5424"/>
                      </a:lnTo>
                      <a:lnTo>
                        <a:pt x="21600" y="2775"/>
                      </a:lnTo>
                      <a:lnTo>
                        <a:pt x="21600" y="95"/>
                      </a:lnTo>
                      <a:lnTo>
                        <a:pt x="17280" y="0"/>
                      </a:lnTo>
                      <a:lnTo>
                        <a:pt x="21600" y="95"/>
                      </a:lnTo>
                      <a:lnTo>
                        <a:pt x="21600" y="63"/>
                      </a:lnTo>
                      <a:lnTo>
                        <a:pt x="18720" y="32"/>
                      </a:lnTo>
                      <a:lnTo>
                        <a:pt x="17280" y="0"/>
                      </a:lnTo>
                      <a:lnTo>
                        <a:pt x="14400" y="0"/>
                      </a:lnTo>
                      <a:lnTo>
                        <a:pt x="11520" y="63"/>
                      </a:lnTo>
                      <a:lnTo>
                        <a:pt x="11520" y="95"/>
                      </a:lnTo>
                      <a:lnTo>
                        <a:pt x="15840" y="189"/>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41" name="形状"/>
                <p:cNvSpPr/>
                <p:nvPr/>
              </p:nvSpPr>
              <p:spPr>
                <a:xfrm>
                  <a:off x="698500" y="220598"/>
                  <a:ext cx="136525" cy="349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5" y="982"/>
                      </a:moveTo>
                      <a:lnTo>
                        <a:pt x="253" y="1964"/>
                      </a:lnTo>
                      <a:lnTo>
                        <a:pt x="2700" y="4582"/>
                      </a:lnTo>
                      <a:lnTo>
                        <a:pt x="5316" y="7200"/>
                      </a:lnTo>
                      <a:lnTo>
                        <a:pt x="10884" y="11782"/>
                      </a:lnTo>
                      <a:lnTo>
                        <a:pt x="13669" y="14400"/>
                      </a:lnTo>
                      <a:lnTo>
                        <a:pt x="16369" y="17018"/>
                      </a:lnTo>
                      <a:lnTo>
                        <a:pt x="18984" y="19309"/>
                      </a:lnTo>
                      <a:lnTo>
                        <a:pt x="21516" y="21600"/>
                      </a:lnTo>
                      <a:lnTo>
                        <a:pt x="21600" y="19636"/>
                      </a:lnTo>
                      <a:lnTo>
                        <a:pt x="19153" y="17018"/>
                      </a:lnTo>
                      <a:lnTo>
                        <a:pt x="16538" y="14727"/>
                      </a:lnTo>
                      <a:lnTo>
                        <a:pt x="13838" y="12109"/>
                      </a:lnTo>
                      <a:lnTo>
                        <a:pt x="10969" y="9818"/>
                      </a:lnTo>
                      <a:lnTo>
                        <a:pt x="8269" y="7200"/>
                      </a:lnTo>
                      <a:lnTo>
                        <a:pt x="5569" y="4909"/>
                      </a:lnTo>
                      <a:lnTo>
                        <a:pt x="2869" y="2291"/>
                      </a:lnTo>
                      <a:lnTo>
                        <a:pt x="337" y="0"/>
                      </a:lnTo>
                      <a:lnTo>
                        <a:pt x="0" y="982"/>
                      </a:lnTo>
                      <a:lnTo>
                        <a:pt x="337" y="0"/>
                      </a:lnTo>
                      <a:lnTo>
                        <a:pt x="169" y="0"/>
                      </a:lnTo>
                      <a:lnTo>
                        <a:pt x="84" y="327"/>
                      </a:lnTo>
                      <a:lnTo>
                        <a:pt x="84" y="655"/>
                      </a:lnTo>
                      <a:lnTo>
                        <a:pt x="0" y="982"/>
                      </a:lnTo>
                      <a:lnTo>
                        <a:pt x="84" y="1636"/>
                      </a:lnTo>
                      <a:lnTo>
                        <a:pt x="169" y="1964"/>
                      </a:lnTo>
                      <a:lnTo>
                        <a:pt x="253" y="1964"/>
                      </a:lnTo>
                      <a:lnTo>
                        <a:pt x="675" y="982"/>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42" name="形状"/>
                <p:cNvSpPr/>
                <p:nvPr/>
              </p:nvSpPr>
              <p:spPr>
                <a:xfrm>
                  <a:off x="288925" y="93636"/>
                  <a:ext cx="15875" cy="379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55" y="0"/>
                      </a:moveTo>
                      <a:lnTo>
                        <a:pt x="20110" y="3585"/>
                      </a:lnTo>
                      <a:lnTo>
                        <a:pt x="20110" y="6417"/>
                      </a:lnTo>
                      <a:lnTo>
                        <a:pt x="20855" y="8736"/>
                      </a:lnTo>
                      <a:lnTo>
                        <a:pt x="20855" y="10815"/>
                      </a:lnTo>
                      <a:lnTo>
                        <a:pt x="21600" y="12894"/>
                      </a:lnTo>
                      <a:lnTo>
                        <a:pt x="21600" y="18045"/>
                      </a:lnTo>
                      <a:lnTo>
                        <a:pt x="20855" y="21600"/>
                      </a:lnTo>
                      <a:lnTo>
                        <a:pt x="19366" y="21570"/>
                      </a:lnTo>
                      <a:lnTo>
                        <a:pt x="16386" y="21540"/>
                      </a:lnTo>
                      <a:lnTo>
                        <a:pt x="14152" y="21510"/>
                      </a:lnTo>
                      <a:lnTo>
                        <a:pt x="12662" y="21510"/>
                      </a:lnTo>
                      <a:lnTo>
                        <a:pt x="9683" y="21479"/>
                      </a:lnTo>
                      <a:lnTo>
                        <a:pt x="7448" y="21449"/>
                      </a:lnTo>
                      <a:lnTo>
                        <a:pt x="5959" y="21419"/>
                      </a:lnTo>
                      <a:lnTo>
                        <a:pt x="2979" y="21389"/>
                      </a:lnTo>
                      <a:lnTo>
                        <a:pt x="5959" y="17804"/>
                      </a:lnTo>
                      <a:lnTo>
                        <a:pt x="7448" y="15033"/>
                      </a:lnTo>
                      <a:lnTo>
                        <a:pt x="8193" y="12713"/>
                      </a:lnTo>
                      <a:lnTo>
                        <a:pt x="6703" y="8616"/>
                      </a:lnTo>
                      <a:lnTo>
                        <a:pt x="5214" y="6356"/>
                      </a:lnTo>
                      <a:lnTo>
                        <a:pt x="2234" y="3555"/>
                      </a:lnTo>
                      <a:lnTo>
                        <a:pt x="0" y="0"/>
                      </a:lnTo>
                      <a:lnTo>
                        <a:pt x="20855" y="0"/>
                      </a:lnTo>
                      <a:close/>
                    </a:path>
                  </a:pathLst>
                </a:custGeom>
                <a:solidFill>
                  <a:srgbClr val="CF0000"/>
                </a:solidFill>
                <a:ln w="12700" cap="flat">
                  <a:noFill/>
                  <a:miter lim="400000"/>
                </a:ln>
                <a:effectLst/>
              </p:spPr>
              <p:txBody>
                <a:bodyPr wrap="square" lIns="45719" tIns="45719" rIns="45719" bIns="45719" numCol="1" anchor="t">
                  <a:noAutofit/>
                </a:bodyPr>
                <a:lstStyle/>
                <a:p>
                  <a:pPr/>
                </a:p>
              </p:txBody>
            </p:sp>
            <p:sp>
              <p:nvSpPr>
                <p:cNvPr id="643" name="形状"/>
                <p:cNvSpPr/>
                <p:nvPr/>
              </p:nvSpPr>
              <p:spPr>
                <a:xfrm>
                  <a:off x="297656" y="93636"/>
                  <a:ext cx="12701" cy="3808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600" y="21600"/>
                      </a:moveTo>
                      <a:lnTo>
                        <a:pt x="19200" y="21480"/>
                      </a:lnTo>
                      <a:lnTo>
                        <a:pt x="21600" y="17945"/>
                      </a:lnTo>
                      <a:lnTo>
                        <a:pt x="21600" y="12822"/>
                      </a:lnTo>
                      <a:lnTo>
                        <a:pt x="19200" y="10755"/>
                      </a:lnTo>
                      <a:lnTo>
                        <a:pt x="19200" y="8688"/>
                      </a:lnTo>
                      <a:lnTo>
                        <a:pt x="16800" y="6381"/>
                      </a:lnTo>
                      <a:lnTo>
                        <a:pt x="16800" y="3565"/>
                      </a:lnTo>
                      <a:lnTo>
                        <a:pt x="19200" y="0"/>
                      </a:lnTo>
                      <a:lnTo>
                        <a:pt x="4800" y="0"/>
                      </a:lnTo>
                      <a:lnTo>
                        <a:pt x="0" y="3565"/>
                      </a:lnTo>
                      <a:lnTo>
                        <a:pt x="0" y="8688"/>
                      </a:lnTo>
                      <a:lnTo>
                        <a:pt x="4800" y="10755"/>
                      </a:lnTo>
                      <a:lnTo>
                        <a:pt x="4800" y="12822"/>
                      </a:lnTo>
                      <a:lnTo>
                        <a:pt x="7200" y="15129"/>
                      </a:lnTo>
                      <a:lnTo>
                        <a:pt x="7200" y="17945"/>
                      </a:lnTo>
                      <a:lnTo>
                        <a:pt x="4800" y="21480"/>
                      </a:lnTo>
                      <a:lnTo>
                        <a:pt x="14400" y="21390"/>
                      </a:lnTo>
                      <a:lnTo>
                        <a:pt x="4800" y="21480"/>
                      </a:lnTo>
                      <a:lnTo>
                        <a:pt x="4800" y="21510"/>
                      </a:lnTo>
                      <a:lnTo>
                        <a:pt x="7200" y="21570"/>
                      </a:lnTo>
                      <a:lnTo>
                        <a:pt x="9600" y="21600"/>
                      </a:lnTo>
                      <a:lnTo>
                        <a:pt x="14400" y="21600"/>
                      </a:lnTo>
                      <a:lnTo>
                        <a:pt x="16800" y="21570"/>
                      </a:lnTo>
                      <a:lnTo>
                        <a:pt x="19200" y="21510"/>
                      </a:lnTo>
                      <a:lnTo>
                        <a:pt x="19200" y="21480"/>
                      </a:lnTo>
                      <a:lnTo>
                        <a:pt x="960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44" name="形状"/>
                <p:cNvSpPr/>
                <p:nvPr/>
              </p:nvSpPr>
              <p:spPr>
                <a:xfrm>
                  <a:off x="288925" y="464204"/>
                  <a:ext cx="1587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760"/>
                      </a:moveTo>
                      <a:lnTo>
                        <a:pt x="1543" y="10080"/>
                      </a:lnTo>
                      <a:lnTo>
                        <a:pt x="4629" y="11520"/>
                      </a:lnTo>
                      <a:lnTo>
                        <a:pt x="6171" y="12960"/>
                      </a:lnTo>
                      <a:lnTo>
                        <a:pt x="8486" y="14400"/>
                      </a:lnTo>
                      <a:lnTo>
                        <a:pt x="11571" y="14400"/>
                      </a:lnTo>
                      <a:lnTo>
                        <a:pt x="13114" y="15840"/>
                      </a:lnTo>
                      <a:lnTo>
                        <a:pt x="15429" y="17280"/>
                      </a:lnTo>
                      <a:lnTo>
                        <a:pt x="20057" y="21600"/>
                      </a:lnTo>
                      <a:lnTo>
                        <a:pt x="21600" y="11520"/>
                      </a:lnTo>
                      <a:lnTo>
                        <a:pt x="20057" y="10080"/>
                      </a:lnTo>
                      <a:lnTo>
                        <a:pt x="16971" y="8640"/>
                      </a:lnTo>
                      <a:lnTo>
                        <a:pt x="14657" y="7200"/>
                      </a:lnTo>
                      <a:lnTo>
                        <a:pt x="13114" y="7200"/>
                      </a:lnTo>
                      <a:lnTo>
                        <a:pt x="10029" y="5760"/>
                      </a:lnTo>
                      <a:lnTo>
                        <a:pt x="7714" y="2880"/>
                      </a:lnTo>
                      <a:lnTo>
                        <a:pt x="6171" y="1440"/>
                      </a:lnTo>
                      <a:lnTo>
                        <a:pt x="3857" y="0"/>
                      </a:lnTo>
                      <a:lnTo>
                        <a:pt x="5400" y="5760"/>
                      </a:lnTo>
                      <a:lnTo>
                        <a:pt x="3857" y="0"/>
                      </a:lnTo>
                      <a:lnTo>
                        <a:pt x="771" y="0"/>
                      </a:lnTo>
                      <a:lnTo>
                        <a:pt x="0" y="1440"/>
                      </a:lnTo>
                      <a:lnTo>
                        <a:pt x="0" y="7200"/>
                      </a:lnTo>
                      <a:lnTo>
                        <a:pt x="1543" y="10080"/>
                      </a:lnTo>
                      <a:lnTo>
                        <a:pt x="0" y="576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45" name="形状"/>
                <p:cNvSpPr/>
                <p:nvPr/>
              </p:nvSpPr>
              <p:spPr>
                <a:xfrm>
                  <a:off x="285750" y="92049"/>
                  <a:ext cx="12700" cy="3761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12" y="0"/>
                      </a:moveTo>
                      <a:lnTo>
                        <a:pt x="0" y="121"/>
                      </a:lnTo>
                      <a:lnTo>
                        <a:pt x="3812" y="3666"/>
                      </a:lnTo>
                      <a:lnTo>
                        <a:pt x="7624" y="6483"/>
                      </a:lnTo>
                      <a:lnTo>
                        <a:pt x="11435" y="8755"/>
                      </a:lnTo>
                      <a:lnTo>
                        <a:pt x="12706" y="10815"/>
                      </a:lnTo>
                      <a:lnTo>
                        <a:pt x="12706" y="15208"/>
                      </a:lnTo>
                      <a:lnTo>
                        <a:pt x="8894" y="17995"/>
                      </a:lnTo>
                      <a:lnTo>
                        <a:pt x="5082" y="21600"/>
                      </a:lnTo>
                      <a:lnTo>
                        <a:pt x="13976" y="21600"/>
                      </a:lnTo>
                      <a:lnTo>
                        <a:pt x="17788" y="17995"/>
                      </a:lnTo>
                      <a:lnTo>
                        <a:pt x="20329" y="15208"/>
                      </a:lnTo>
                      <a:lnTo>
                        <a:pt x="21600" y="12875"/>
                      </a:lnTo>
                      <a:lnTo>
                        <a:pt x="19059" y="8755"/>
                      </a:lnTo>
                      <a:lnTo>
                        <a:pt x="16518" y="6483"/>
                      </a:lnTo>
                      <a:lnTo>
                        <a:pt x="12706" y="3666"/>
                      </a:lnTo>
                      <a:lnTo>
                        <a:pt x="7624" y="91"/>
                      </a:lnTo>
                      <a:lnTo>
                        <a:pt x="3812" y="242"/>
                      </a:lnTo>
                      <a:lnTo>
                        <a:pt x="7624" y="91"/>
                      </a:lnTo>
                      <a:lnTo>
                        <a:pt x="7624" y="61"/>
                      </a:lnTo>
                      <a:lnTo>
                        <a:pt x="5082" y="0"/>
                      </a:lnTo>
                      <a:lnTo>
                        <a:pt x="3812" y="0"/>
                      </a:lnTo>
                      <a:lnTo>
                        <a:pt x="2541" y="30"/>
                      </a:lnTo>
                      <a:lnTo>
                        <a:pt x="1271" y="30"/>
                      </a:lnTo>
                      <a:lnTo>
                        <a:pt x="0" y="61"/>
                      </a:lnTo>
                      <a:lnTo>
                        <a:pt x="0" y="121"/>
                      </a:lnTo>
                      <a:lnTo>
                        <a:pt x="3812"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46" name="形状"/>
                <p:cNvSpPr/>
                <p:nvPr/>
              </p:nvSpPr>
              <p:spPr>
                <a:xfrm>
                  <a:off x="288925" y="87286"/>
                  <a:ext cx="1587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100"/>
                      </a:moveTo>
                      <a:lnTo>
                        <a:pt x="19510" y="0"/>
                      </a:lnTo>
                      <a:lnTo>
                        <a:pt x="0" y="0"/>
                      </a:lnTo>
                      <a:lnTo>
                        <a:pt x="0" y="21600"/>
                      </a:lnTo>
                      <a:lnTo>
                        <a:pt x="19510" y="21600"/>
                      </a:lnTo>
                      <a:lnTo>
                        <a:pt x="17419" y="8100"/>
                      </a:lnTo>
                      <a:lnTo>
                        <a:pt x="19510" y="21600"/>
                      </a:lnTo>
                      <a:lnTo>
                        <a:pt x="20206" y="18900"/>
                      </a:lnTo>
                      <a:lnTo>
                        <a:pt x="20903" y="18900"/>
                      </a:lnTo>
                      <a:lnTo>
                        <a:pt x="21600" y="13500"/>
                      </a:lnTo>
                      <a:lnTo>
                        <a:pt x="21600" y="5400"/>
                      </a:lnTo>
                      <a:lnTo>
                        <a:pt x="20903" y="2700"/>
                      </a:lnTo>
                      <a:lnTo>
                        <a:pt x="20206" y="2700"/>
                      </a:lnTo>
                      <a:lnTo>
                        <a:pt x="19510" y="0"/>
                      </a:lnTo>
                      <a:lnTo>
                        <a:pt x="21600" y="81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47" name="形状"/>
                <p:cNvSpPr/>
                <p:nvPr/>
              </p:nvSpPr>
              <p:spPr>
                <a:xfrm>
                  <a:off x="104775" y="401519"/>
                  <a:ext cx="815975" cy="4459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 y="0"/>
                      </a:moveTo>
                      <a:lnTo>
                        <a:pt x="5417" y="2873"/>
                      </a:lnTo>
                      <a:lnTo>
                        <a:pt x="8119" y="4335"/>
                      </a:lnTo>
                      <a:lnTo>
                        <a:pt x="13495" y="7260"/>
                      </a:lnTo>
                      <a:lnTo>
                        <a:pt x="16197" y="8696"/>
                      </a:lnTo>
                      <a:lnTo>
                        <a:pt x="18898" y="10159"/>
                      </a:lnTo>
                      <a:lnTo>
                        <a:pt x="21600" y="11595"/>
                      </a:lnTo>
                      <a:lnTo>
                        <a:pt x="21152" y="12852"/>
                      </a:lnTo>
                      <a:lnTo>
                        <a:pt x="20676" y="14084"/>
                      </a:lnTo>
                      <a:lnTo>
                        <a:pt x="20228" y="15341"/>
                      </a:lnTo>
                      <a:lnTo>
                        <a:pt x="19766" y="16598"/>
                      </a:lnTo>
                      <a:lnTo>
                        <a:pt x="19290" y="17855"/>
                      </a:lnTo>
                      <a:lnTo>
                        <a:pt x="18842" y="19112"/>
                      </a:lnTo>
                      <a:lnTo>
                        <a:pt x="18366" y="20343"/>
                      </a:lnTo>
                      <a:lnTo>
                        <a:pt x="17918" y="21600"/>
                      </a:lnTo>
                      <a:lnTo>
                        <a:pt x="15665" y="19419"/>
                      </a:lnTo>
                      <a:lnTo>
                        <a:pt x="11185" y="15007"/>
                      </a:lnTo>
                      <a:lnTo>
                        <a:pt x="6733" y="10595"/>
                      </a:lnTo>
                      <a:lnTo>
                        <a:pt x="4494" y="8414"/>
                      </a:lnTo>
                      <a:lnTo>
                        <a:pt x="2268" y="6259"/>
                      </a:lnTo>
                      <a:lnTo>
                        <a:pt x="14" y="4105"/>
                      </a:lnTo>
                      <a:lnTo>
                        <a:pt x="14" y="2052"/>
                      </a:lnTo>
                      <a:lnTo>
                        <a:pt x="0" y="1539"/>
                      </a:lnTo>
                      <a:lnTo>
                        <a:pt x="0" y="539"/>
                      </a:lnTo>
                      <a:lnTo>
                        <a:pt x="14" y="0"/>
                      </a:lnTo>
                      <a:close/>
                    </a:path>
                  </a:pathLst>
                </a:custGeom>
                <a:solidFill>
                  <a:srgbClr val="B2B2B2"/>
                </a:solidFill>
                <a:ln w="12700" cap="flat">
                  <a:noFill/>
                  <a:miter lim="400000"/>
                </a:ln>
                <a:effectLst/>
              </p:spPr>
              <p:txBody>
                <a:bodyPr wrap="square" lIns="45719" tIns="45719" rIns="45719" bIns="45719" numCol="1" anchor="t">
                  <a:noAutofit/>
                </a:bodyPr>
                <a:lstStyle/>
                <a:p>
                  <a:pPr/>
                </a:p>
              </p:txBody>
            </p:sp>
            <p:sp>
              <p:nvSpPr>
                <p:cNvPr id="648" name="形状"/>
                <p:cNvSpPr/>
                <p:nvPr/>
              </p:nvSpPr>
              <p:spPr>
                <a:xfrm>
                  <a:off x="104775" y="399932"/>
                  <a:ext cx="817563" cy="2428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506"/>
                      </a:moveTo>
                      <a:lnTo>
                        <a:pt x="21572" y="21224"/>
                      </a:lnTo>
                      <a:lnTo>
                        <a:pt x="18876" y="18642"/>
                      </a:lnTo>
                      <a:lnTo>
                        <a:pt x="16179" y="15965"/>
                      </a:lnTo>
                      <a:lnTo>
                        <a:pt x="13497" y="13289"/>
                      </a:lnTo>
                      <a:lnTo>
                        <a:pt x="10800" y="10612"/>
                      </a:lnTo>
                      <a:lnTo>
                        <a:pt x="8117" y="7983"/>
                      </a:lnTo>
                      <a:lnTo>
                        <a:pt x="2724" y="2630"/>
                      </a:lnTo>
                      <a:lnTo>
                        <a:pt x="14" y="0"/>
                      </a:lnTo>
                      <a:lnTo>
                        <a:pt x="0" y="329"/>
                      </a:lnTo>
                      <a:lnTo>
                        <a:pt x="2697" y="3005"/>
                      </a:lnTo>
                      <a:lnTo>
                        <a:pt x="5393" y="5588"/>
                      </a:lnTo>
                      <a:lnTo>
                        <a:pt x="10786" y="10941"/>
                      </a:lnTo>
                      <a:lnTo>
                        <a:pt x="13455" y="13617"/>
                      </a:lnTo>
                      <a:lnTo>
                        <a:pt x="16151" y="16294"/>
                      </a:lnTo>
                      <a:lnTo>
                        <a:pt x="18848" y="18923"/>
                      </a:lnTo>
                      <a:lnTo>
                        <a:pt x="21544" y="21600"/>
                      </a:lnTo>
                      <a:lnTo>
                        <a:pt x="21530" y="21365"/>
                      </a:lnTo>
                      <a:lnTo>
                        <a:pt x="21544" y="21600"/>
                      </a:lnTo>
                      <a:lnTo>
                        <a:pt x="21572" y="21600"/>
                      </a:lnTo>
                      <a:lnTo>
                        <a:pt x="21600" y="21506"/>
                      </a:lnTo>
                      <a:lnTo>
                        <a:pt x="21600" y="21365"/>
                      </a:lnTo>
                      <a:lnTo>
                        <a:pt x="21586" y="21318"/>
                      </a:lnTo>
                      <a:lnTo>
                        <a:pt x="21572" y="21224"/>
                      </a:lnTo>
                      <a:lnTo>
                        <a:pt x="21600" y="21506"/>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49" name="形状"/>
                <p:cNvSpPr/>
                <p:nvPr/>
              </p:nvSpPr>
              <p:spPr>
                <a:xfrm>
                  <a:off x="779462" y="641159"/>
                  <a:ext cx="142876" cy="2079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0" y="21545"/>
                      </a:moveTo>
                      <a:lnTo>
                        <a:pt x="401" y="21490"/>
                      </a:lnTo>
                      <a:lnTo>
                        <a:pt x="3132" y="18859"/>
                      </a:lnTo>
                      <a:lnTo>
                        <a:pt x="5781" y="16173"/>
                      </a:lnTo>
                      <a:lnTo>
                        <a:pt x="8351" y="13541"/>
                      </a:lnTo>
                      <a:lnTo>
                        <a:pt x="11081" y="10855"/>
                      </a:lnTo>
                      <a:lnTo>
                        <a:pt x="13651" y="8169"/>
                      </a:lnTo>
                      <a:lnTo>
                        <a:pt x="16381" y="5482"/>
                      </a:lnTo>
                      <a:lnTo>
                        <a:pt x="18950" y="2851"/>
                      </a:lnTo>
                      <a:lnTo>
                        <a:pt x="21600" y="164"/>
                      </a:lnTo>
                      <a:lnTo>
                        <a:pt x="21199" y="0"/>
                      </a:lnTo>
                      <a:lnTo>
                        <a:pt x="18468" y="2631"/>
                      </a:lnTo>
                      <a:lnTo>
                        <a:pt x="15899" y="5318"/>
                      </a:lnTo>
                      <a:lnTo>
                        <a:pt x="13249" y="7894"/>
                      </a:lnTo>
                      <a:lnTo>
                        <a:pt x="10519" y="10581"/>
                      </a:lnTo>
                      <a:lnTo>
                        <a:pt x="7949" y="13267"/>
                      </a:lnTo>
                      <a:lnTo>
                        <a:pt x="5219" y="15953"/>
                      </a:lnTo>
                      <a:lnTo>
                        <a:pt x="2650" y="18585"/>
                      </a:lnTo>
                      <a:lnTo>
                        <a:pt x="0" y="21271"/>
                      </a:lnTo>
                      <a:lnTo>
                        <a:pt x="321" y="21216"/>
                      </a:lnTo>
                      <a:lnTo>
                        <a:pt x="0" y="21271"/>
                      </a:lnTo>
                      <a:lnTo>
                        <a:pt x="0" y="21490"/>
                      </a:lnTo>
                      <a:lnTo>
                        <a:pt x="161" y="21600"/>
                      </a:lnTo>
                      <a:lnTo>
                        <a:pt x="241" y="21600"/>
                      </a:lnTo>
                      <a:lnTo>
                        <a:pt x="401" y="21490"/>
                      </a:lnTo>
                      <a:lnTo>
                        <a:pt x="80" y="21545"/>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50" name="形状"/>
                <p:cNvSpPr/>
                <p:nvPr/>
              </p:nvSpPr>
              <p:spPr>
                <a:xfrm>
                  <a:off x="103187" y="485631"/>
                  <a:ext cx="679451" cy="363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4"/>
                      </a:moveTo>
                      <a:lnTo>
                        <a:pt x="34" y="189"/>
                      </a:lnTo>
                      <a:lnTo>
                        <a:pt x="2725" y="2798"/>
                      </a:lnTo>
                      <a:lnTo>
                        <a:pt x="5434" y="5439"/>
                      </a:lnTo>
                      <a:lnTo>
                        <a:pt x="8108" y="8143"/>
                      </a:lnTo>
                      <a:lnTo>
                        <a:pt x="10800" y="10847"/>
                      </a:lnTo>
                      <a:lnTo>
                        <a:pt x="13458" y="13551"/>
                      </a:lnTo>
                      <a:lnTo>
                        <a:pt x="16150" y="16255"/>
                      </a:lnTo>
                      <a:lnTo>
                        <a:pt x="18841" y="18928"/>
                      </a:lnTo>
                      <a:lnTo>
                        <a:pt x="21550" y="21600"/>
                      </a:lnTo>
                      <a:lnTo>
                        <a:pt x="21600" y="21411"/>
                      </a:lnTo>
                      <a:lnTo>
                        <a:pt x="18908" y="18770"/>
                      </a:lnTo>
                      <a:lnTo>
                        <a:pt x="16200" y="16066"/>
                      </a:lnTo>
                      <a:lnTo>
                        <a:pt x="13525" y="13362"/>
                      </a:lnTo>
                      <a:lnTo>
                        <a:pt x="10850" y="10627"/>
                      </a:lnTo>
                      <a:lnTo>
                        <a:pt x="8176" y="7923"/>
                      </a:lnTo>
                      <a:lnTo>
                        <a:pt x="5484" y="5282"/>
                      </a:lnTo>
                      <a:lnTo>
                        <a:pt x="2793" y="2610"/>
                      </a:lnTo>
                      <a:lnTo>
                        <a:pt x="84" y="0"/>
                      </a:lnTo>
                      <a:lnTo>
                        <a:pt x="118" y="94"/>
                      </a:lnTo>
                      <a:lnTo>
                        <a:pt x="84" y="0"/>
                      </a:lnTo>
                      <a:lnTo>
                        <a:pt x="34" y="0"/>
                      </a:lnTo>
                      <a:lnTo>
                        <a:pt x="17" y="31"/>
                      </a:lnTo>
                      <a:lnTo>
                        <a:pt x="0" y="94"/>
                      </a:lnTo>
                      <a:lnTo>
                        <a:pt x="17" y="126"/>
                      </a:lnTo>
                      <a:lnTo>
                        <a:pt x="17" y="157"/>
                      </a:lnTo>
                      <a:lnTo>
                        <a:pt x="34" y="189"/>
                      </a:lnTo>
                      <a:lnTo>
                        <a:pt x="0" y="94"/>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51" name="形状"/>
                <p:cNvSpPr/>
                <p:nvPr/>
              </p:nvSpPr>
              <p:spPr>
                <a:xfrm>
                  <a:off x="98425" y="399932"/>
                  <a:ext cx="12700" cy="872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343" y="0"/>
                      </a:moveTo>
                      <a:lnTo>
                        <a:pt x="0" y="527"/>
                      </a:lnTo>
                      <a:lnTo>
                        <a:pt x="0" y="11063"/>
                      </a:lnTo>
                      <a:lnTo>
                        <a:pt x="3086" y="13566"/>
                      </a:lnTo>
                      <a:lnTo>
                        <a:pt x="3086" y="18834"/>
                      </a:lnTo>
                      <a:lnTo>
                        <a:pt x="0" y="21600"/>
                      </a:lnTo>
                      <a:lnTo>
                        <a:pt x="21600" y="21600"/>
                      </a:lnTo>
                      <a:lnTo>
                        <a:pt x="21600" y="8429"/>
                      </a:lnTo>
                      <a:lnTo>
                        <a:pt x="18514" y="5927"/>
                      </a:lnTo>
                      <a:lnTo>
                        <a:pt x="18514" y="3293"/>
                      </a:lnTo>
                      <a:lnTo>
                        <a:pt x="21600" y="527"/>
                      </a:lnTo>
                      <a:lnTo>
                        <a:pt x="9257" y="922"/>
                      </a:lnTo>
                      <a:lnTo>
                        <a:pt x="21600" y="527"/>
                      </a:lnTo>
                      <a:lnTo>
                        <a:pt x="21600" y="395"/>
                      </a:lnTo>
                      <a:lnTo>
                        <a:pt x="18514" y="132"/>
                      </a:lnTo>
                      <a:lnTo>
                        <a:pt x="15429" y="0"/>
                      </a:lnTo>
                      <a:lnTo>
                        <a:pt x="9257" y="0"/>
                      </a:lnTo>
                      <a:lnTo>
                        <a:pt x="6171" y="132"/>
                      </a:lnTo>
                      <a:lnTo>
                        <a:pt x="3086" y="395"/>
                      </a:lnTo>
                      <a:lnTo>
                        <a:pt x="0" y="527"/>
                      </a:lnTo>
                      <a:lnTo>
                        <a:pt x="12343"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52" name="形状"/>
                <p:cNvSpPr/>
                <p:nvPr/>
              </p:nvSpPr>
              <p:spPr>
                <a:xfrm>
                  <a:off x="461962" y="366604"/>
                  <a:ext cx="354013" cy="252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813" y="1543"/>
                      </a:moveTo>
                      <a:lnTo>
                        <a:pt x="6264" y="1861"/>
                      </a:lnTo>
                      <a:lnTo>
                        <a:pt x="5683" y="2178"/>
                      </a:lnTo>
                      <a:lnTo>
                        <a:pt x="5069" y="2541"/>
                      </a:lnTo>
                      <a:lnTo>
                        <a:pt x="4488" y="2859"/>
                      </a:lnTo>
                      <a:lnTo>
                        <a:pt x="3261" y="3676"/>
                      </a:lnTo>
                      <a:lnTo>
                        <a:pt x="2034" y="4674"/>
                      </a:lnTo>
                      <a:lnTo>
                        <a:pt x="1679" y="5536"/>
                      </a:lnTo>
                      <a:lnTo>
                        <a:pt x="1356" y="6398"/>
                      </a:lnTo>
                      <a:lnTo>
                        <a:pt x="775" y="8123"/>
                      </a:lnTo>
                      <a:lnTo>
                        <a:pt x="323" y="9847"/>
                      </a:lnTo>
                      <a:lnTo>
                        <a:pt x="129" y="10709"/>
                      </a:lnTo>
                      <a:lnTo>
                        <a:pt x="0" y="11571"/>
                      </a:lnTo>
                      <a:lnTo>
                        <a:pt x="1453" y="12434"/>
                      </a:lnTo>
                      <a:lnTo>
                        <a:pt x="2970" y="13296"/>
                      </a:lnTo>
                      <a:lnTo>
                        <a:pt x="5941" y="14929"/>
                      </a:lnTo>
                      <a:lnTo>
                        <a:pt x="7458" y="15792"/>
                      </a:lnTo>
                      <a:lnTo>
                        <a:pt x="8911" y="16654"/>
                      </a:lnTo>
                      <a:lnTo>
                        <a:pt x="10396" y="17516"/>
                      </a:lnTo>
                      <a:lnTo>
                        <a:pt x="11914" y="18378"/>
                      </a:lnTo>
                      <a:lnTo>
                        <a:pt x="12689" y="18741"/>
                      </a:lnTo>
                      <a:lnTo>
                        <a:pt x="13528" y="19150"/>
                      </a:lnTo>
                      <a:lnTo>
                        <a:pt x="14335" y="19513"/>
                      </a:lnTo>
                      <a:lnTo>
                        <a:pt x="15110" y="19921"/>
                      </a:lnTo>
                      <a:lnTo>
                        <a:pt x="15950" y="20239"/>
                      </a:lnTo>
                      <a:lnTo>
                        <a:pt x="16725" y="20602"/>
                      </a:lnTo>
                      <a:lnTo>
                        <a:pt x="17564" y="21010"/>
                      </a:lnTo>
                      <a:lnTo>
                        <a:pt x="18339" y="21373"/>
                      </a:lnTo>
                      <a:lnTo>
                        <a:pt x="18791" y="21509"/>
                      </a:lnTo>
                      <a:lnTo>
                        <a:pt x="19695" y="21600"/>
                      </a:lnTo>
                      <a:lnTo>
                        <a:pt x="20083" y="21600"/>
                      </a:lnTo>
                      <a:lnTo>
                        <a:pt x="20470" y="21555"/>
                      </a:lnTo>
                      <a:lnTo>
                        <a:pt x="20857" y="21418"/>
                      </a:lnTo>
                      <a:lnTo>
                        <a:pt x="21051" y="21328"/>
                      </a:lnTo>
                      <a:lnTo>
                        <a:pt x="21180" y="21146"/>
                      </a:lnTo>
                      <a:lnTo>
                        <a:pt x="21374" y="21010"/>
                      </a:lnTo>
                      <a:lnTo>
                        <a:pt x="21535" y="20874"/>
                      </a:lnTo>
                      <a:lnTo>
                        <a:pt x="21600" y="20511"/>
                      </a:lnTo>
                      <a:lnTo>
                        <a:pt x="21600" y="19785"/>
                      </a:lnTo>
                      <a:lnTo>
                        <a:pt x="21568" y="18877"/>
                      </a:lnTo>
                      <a:lnTo>
                        <a:pt x="21471" y="17743"/>
                      </a:lnTo>
                      <a:lnTo>
                        <a:pt x="21374" y="16427"/>
                      </a:lnTo>
                      <a:lnTo>
                        <a:pt x="21180" y="15020"/>
                      </a:lnTo>
                      <a:lnTo>
                        <a:pt x="21019" y="13432"/>
                      </a:lnTo>
                      <a:lnTo>
                        <a:pt x="20825" y="11889"/>
                      </a:lnTo>
                      <a:lnTo>
                        <a:pt x="20599" y="10301"/>
                      </a:lnTo>
                      <a:lnTo>
                        <a:pt x="20373" y="8758"/>
                      </a:lnTo>
                      <a:lnTo>
                        <a:pt x="20115" y="7306"/>
                      </a:lnTo>
                      <a:lnTo>
                        <a:pt x="19824" y="5990"/>
                      </a:lnTo>
                      <a:lnTo>
                        <a:pt x="19566" y="4855"/>
                      </a:lnTo>
                      <a:lnTo>
                        <a:pt x="19308" y="3948"/>
                      </a:lnTo>
                      <a:lnTo>
                        <a:pt x="19178" y="3539"/>
                      </a:lnTo>
                      <a:lnTo>
                        <a:pt x="19049" y="3222"/>
                      </a:lnTo>
                      <a:lnTo>
                        <a:pt x="18920" y="3040"/>
                      </a:lnTo>
                      <a:lnTo>
                        <a:pt x="18823" y="2859"/>
                      </a:lnTo>
                      <a:lnTo>
                        <a:pt x="18533" y="2632"/>
                      </a:lnTo>
                      <a:lnTo>
                        <a:pt x="18210" y="2360"/>
                      </a:lnTo>
                      <a:lnTo>
                        <a:pt x="17855" y="2178"/>
                      </a:lnTo>
                      <a:lnTo>
                        <a:pt x="17500" y="1951"/>
                      </a:lnTo>
                      <a:lnTo>
                        <a:pt x="16725" y="1679"/>
                      </a:lnTo>
                      <a:lnTo>
                        <a:pt x="15917" y="1361"/>
                      </a:lnTo>
                      <a:lnTo>
                        <a:pt x="15078" y="1089"/>
                      </a:lnTo>
                      <a:lnTo>
                        <a:pt x="14271" y="817"/>
                      </a:lnTo>
                      <a:lnTo>
                        <a:pt x="13916" y="590"/>
                      </a:lnTo>
                      <a:lnTo>
                        <a:pt x="13561" y="454"/>
                      </a:lnTo>
                      <a:lnTo>
                        <a:pt x="13238" y="227"/>
                      </a:lnTo>
                      <a:lnTo>
                        <a:pt x="12947" y="0"/>
                      </a:lnTo>
                      <a:lnTo>
                        <a:pt x="12721" y="227"/>
                      </a:lnTo>
                      <a:lnTo>
                        <a:pt x="12527" y="499"/>
                      </a:lnTo>
                      <a:lnTo>
                        <a:pt x="12301" y="681"/>
                      </a:lnTo>
                      <a:lnTo>
                        <a:pt x="12043" y="862"/>
                      </a:lnTo>
                      <a:lnTo>
                        <a:pt x="11559" y="1225"/>
                      </a:lnTo>
                      <a:lnTo>
                        <a:pt x="11042" y="1452"/>
                      </a:lnTo>
                      <a:lnTo>
                        <a:pt x="10493" y="1770"/>
                      </a:lnTo>
                      <a:lnTo>
                        <a:pt x="10009" y="2087"/>
                      </a:lnTo>
                      <a:lnTo>
                        <a:pt x="9751" y="2269"/>
                      </a:lnTo>
                      <a:lnTo>
                        <a:pt x="9525" y="2450"/>
                      </a:lnTo>
                      <a:lnTo>
                        <a:pt x="9331" y="2723"/>
                      </a:lnTo>
                      <a:lnTo>
                        <a:pt x="9105" y="2995"/>
                      </a:lnTo>
                      <a:lnTo>
                        <a:pt x="8750" y="2723"/>
                      </a:lnTo>
                      <a:lnTo>
                        <a:pt x="8427" y="2541"/>
                      </a:lnTo>
                      <a:lnTo>
                        <a:pt x="8169" y="2405"/>
                      </a:lnTo>
                      <a:lnTo>
                        <a:pt x="7910" y="2314"/>
                      </a:lnTo>
                      <a:lnTo>
                        <a:pt x="7652" y="2178"/>
                      </a:lnTo>
                      <a:lnTo>
                        <a:pt x="7135" y="1815"/>
                      </a:lnTo>
                      <a:lnTo>
                        <a:pt x="6813" y="1543"/>
                      </a:lnTo>
                      <a:close/>
                    </a:path>
                  </a:pathLst>
                </a:custGeom>
                <a:solidFill>
                  <a:srgbClr val="4400AD"/>
                </a:solidFill>
                <a:ln w="12700" cap="flat">
                  <a:noFill/>
                  <a:miter lim="400000"/>
                </a:ln>
                <a:effectLst/>
              </p:spPr>
              <p:txBody>
                <a:bodyPr wrap="square" lIns="45719" tIns="45719" rIns="45719" bIns="45719" numCol="1" anchor="t">
                  <a:noAutofit/>
                </a:bodyPr>
                <a:lstStyle/>
                <a:p>
                  <a:pPr/>
                </a:p>
              </p:txBody>
            </p:sp>
            <p:sp>
              <p:nvSpPr>
                <p:cNvPr id="653" name="形状"/>
                <p:cNvSpPr/>
                <p:nvPr/>
              </p:nvSpPr>
              <p:spPr>
                <a:xfrm>
                  <a:off x="493712" y="382474"/>
                  <a:ext cx="80963" cy="412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82" y="21039"/>
                      </a:moveTo>
                      <a:lnTo>
                        <a:pt x="701" y="21319"/>
                      </a:lnTo>
                      <a:lnTo>
                        <a:pt x="3366" y="17953"/>
                      </a:lnTo>
                      <a:lnTo>
                        <a:pt x="6031" y="14868"/>
                      </a:lnTo>
                      <a:lnTo>
                        <a:pt x="8696" y="12062"/>
                      </a:lnTo>
                      <a:lnTo>
                        <a:pt x="11361" y="10099"/>
                      </a:lnTo>
                      <a:lnTo>
                        <a:pt x="14026" y="7855"/>
                      </a:lnTo>
                      <a:lnTo>
                        <a:pt x="16551" y="5610"/>
                      </a:lnTo>
                      <a:lnTo>
                        <a:pt x="19075" y="3647"/>
                      </a:lnTo>
                      <a:lnTo>
                        <a:pt x="21600" y="1964"/>
                      </a:lnTo>
                      <a:lnTo>
                        <a:pt x="21039" y="0"/>
                      </a:lnTo>
                      <a:lnTo>
                        <a:pt x="18795" y="1964"/>
                      </a:lnTo>
                      <a:lnTo>
                        <a:pt x="16270" y="3647"/>
                      </a:lnTo>
                      <a:lnTo>
                        <a:pt x="10940" y="8135"/>
                      </a:lnTo>
                      <a:lnTo>
                        <a:pt x="5610" y="13184"/>
                      </a:lnTo>
                      <a:lnTo>
                        <a:pt x="2945" y="16270"/>
                      </a:lnTo>
                      <a:lnTo>
                        <a:pt x="281" y="19636"/>
                      </a:lnTo>
                      <a:lnTo>
                        <a:pt x="140" y="19917"/>
                      </a:lnTo>
                      <a:lnTo>
                        <a:pt x="281" y="19636"/>
                      </a:lnTo>
                      <a:lnTo>
                        <a:pt x="0" y="20197"/>
                      </a:lnTo>
                      <a:lnTo>
                        <a:pt x="0" y="20758"/>
                      </a:lnTo>
                      <a:lnTo>
                        <a:pt x="281" y="21319"/>
                      </a:lnTo>
                      <a:lnTo>
                        <a:pt x="421" y="21319"/>
                      </a:lnTo>
                      <a:lnTo>
                        <a:pt x="561" y="21600"/>
                      </a:lnTo>
                      <a:lnTo>
                        <a:pt x="701" y="21319"/>
                      </a:lnTo>
                      <a:lnTo>
                        <a:pt x="982" y="21039"/>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54" name="形状"/>
                <p:cNvSpPr/>
                <p:nvPr/>
              </p:nvSpPr>
              <p:spPr>
                <a:xfrm>
                  <a:off x="460375" y="420563"/>
                  <a:ext cx="36513" cy="82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43" y="20769"/>
                      </a:moveTo>
                      <a:lnTo>
                        <a:pt x="2160" y="21185"/>
                      </a:lnTo>
                      <a:lnTo>
                        <a:pt x="3703" y="18692"/>
                      </a:lnTo>
                      <a:lnTo>
                        <a:pt x="5246" y="16062"/>
                      </a:lnTo>
                      <a:lnTo>
                        <a:pt x="7406" y="13431"/>
                      </a:lnTo>
                      <a:lnTo>
                        <a:pt x="9874" y="10800"/>
                      </a:lnTo>
                      <a:lnTo>
                        <a:pt x="12034" y="8169"/>
                      </a:lnTo>
                      <a:lnTo>
                        <a:pt x="15120" y="5815"/>
                      </a:lnTo>
                      <a:lnTo>
                        <a:pt x="18514" y="3185"/>
                      </a:lnTo>
                      <a:lnTo>
                        <a:pt x="21600" y="554"/>
                      </a:lnTo>
                      <a:lnTo>
                        <a:pt x="19749" y="0"/>
                      </a:lnTo>
                      <a:lnTo>
                        <a:pt x="16354" y="2631"/>
                      </a:lnTo>
                      <a:lnTo>
                        <a:pt x="13269" y="5262"/>
                      </a:lnTo>
                      <a:lnTo>
                        <a:pt x="7714" y="10523"/>
                      </a:lnTo>
                      <a:lnTo>
                        <a:pt x="5246" y="13154"/>
                      </a:lnTo>
                      <a:lnTo>
                        <a:pt x="3086" y="15785"/>
                      </a:lnTo>
                      <a:lnTo>
                        <a:pt x="0" y="21046"/>
                      </a:lnTo>
                      <a:lnTo>
                        <a:pt x="926" y="21600"/>
                      </a:lnTo>
                      <a:lnTo>
                        <a:pt x="0" y="21046"/>
                      </a:lnTo>
                      <a:lnTo>
                        <a:pt x="0" y="21462"/>
                      </a:lnTo>
                      <a:lnTo>
                        <a:pt x="617" y="21462"/>
                      </a:lnTo>
                      <a:lnTo>
                        <a:pt x="926" y="21600"/>
                      </a:lnTo>
                      <a:lnTo>
                        <a:pt x="1543" y="21600"/>
                      </a:lnTo>
                      <a:lnTo>
                        <a:pt x="1851" y="21462"/>
                      </a:lnTo>
                      <a:lnTo>
                        <a:pt x="2160" y="21185"/>
                      </a:lnTo>
                      <a:lnTo>
                        <a:pt x="1543" y="20769"/>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55" name="形状"/>
                <p:cNvSpPr/>
                <p:nvPr/>
              </p:nvSpPr>
              <p:spPr>
                <a:xfrm>
                  <a:off x="461962" y="499914"/>
                  <a:ext cx="196851" cy="825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84" y="20637"/>
                      </a:moveTo>
                      <a:lnTo>
                        <a:pt x="18820" y="18023"/>
                      </a:lnTo>
                      <a:lnTo>
                        <a:pt x="16099" y="15409"/>
                      </a:lnTo>
                      <a:lnTo>
                        <a:pt x="13493" y="12795"/>
                      </a:lnTo>
                      <a:lnTo>
                        <a:pt x="10771" y="10181"/>
                      </a:lnTo>
                      <a:lnTo>
                        <a:pt x="8107" y="7704"/>
                      </a:lnTo>
                      <a:lnTo>
                        <a:pt x="2780" y="2476"/>
                      </a:lnTo>
                      <a:lnTo>
                        <a:pt x="116" y="0"/>
                      </a:lnTo>
                      <a:lnTo>
                        <a:pt x="0" y="825"/>
                      </a:lnTo>
                      <a:lnTo>
                        <a:pt x="2606" y="3439"/>
                      </a:lnTo>
                      <a:lnTo>
                        <a:pt x="5270" y="5916"/>
                      </a:lnTo>
                      <a:lnTo>
                        <a:pt x="7991" y="8530"/>
                      </a:lnTo>
                      <a:lnTo>
                        <a:pt x="10655" y="11144"/>
                      </a:lnTo>
                      <a:lnTo>
                        <a:pt x="13261" y="13758"/>
                      </a:lnTo>
                      <a:lnTo>
                        <a:pt x="15983" y="16372"/>
                      </a:lnTo>
                      <a:lnTo>
                        <a:pt x="18647" y="18986"/>
                      </a:lnTo>
                      <a:lnTo>
                        <a:pt x="21368" y="21600"/>
                      </a:lnTo>
                      <a:lnTo>
                        <a:pt x="21484" y="21600"/>
                      </a:lnTo>
                      <a:lnTo>
                        <a:pt x="21542" y="21325"/>
                      </a:lnTo>
                      <a:lnTo>
                        <a:pt x="21600" y="21187"/>
                      </a:lnTo>
                      <a:lnTo>
                        <a:pt x="21600" y="20912"/>
                      </a:lnTo>
                      <a:lnTo>
                        <a:pt x="21484" y="20637"/>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56" name="形状"/>
                <p:cNvSpPr/>
                <p:nvPr/>
              </p:nvSpPr>
              <p:spPr>
                <a:xfrm>
                  <a:off x="657225" y="579265"/>
                  <a:ext cx="107950" cy="380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88" y="19800"/>
                      </a:moveTo>
                      <a:lnTo>
                        <a:pt x="18741" y="17400"/>
                      </a:lnTo>
                      <a:lnTo>
                        <a:pt x="15988" y="14700"/>
                      </a:lnTo>
                      <a:lnTo>
                        <a:pt x="13447" y="12300"/>
                      </a:lnTo>
                      <a:lnTo>
                        <a:pt x="10694" y="9900"/>
                      </a:lnTo>
                      <a:lnTo>
                        <a:pt x="8153" y="7200"/>
                      </a:lnTo>
                      <a:lnTo>
                        <a:pt x="5506" y="5100"/>
                      </a:lnTo>
                      <a:lnTo>
                        <a:pt x="2753" y="2400"/>
                      </a:lnTo>
                      <a:lnTo>
                        <a:pt x="212" y="0"/>
                      </a:lnTo>
                      <a:lnTo>
                        <a:pt x="0" y="2100"/>
                      </a:lnTo>
                      <a:lnTo>
                        <a:pt x="2541" y="4200"/>
                      </a:lnTo>
                      <a:lnTo>
                        <a:pt x="5294" y="6900"/>
                      </a:lnTo>
                      <a:lnTo>
                        <a:pt x="7835" y="9300"/>
                      </a:lnTo>
                      <a:lnTo>
                        <a:pt x="10482" y="12000"/>
                      </a:lnTo>
                      <a:lnTo>
                        <a:pt x="13235" y="14400"/>
                      </a:lnTo>
                      <a:lnTo>
                        <a:pt x="15776" y="16800"/>
                      </a:lnTo>
                      <a:lnTo>
                        <a:pt x="18529" y="19200"/>
                      </a:lnTo>
                      <a:lnTo>
                        <a:pt x="21071" y="21600"/>
                      </a:lnTo>
                      <a:lnTo>
                        <a:pt x="21494" y="21600"/>
                      </a:lnTo>
                      <a:lnTo>
                        <a:pt x="21494" y="21300"/>
                      </a:lnTo>
                      <a:lnTo>
                        <a:pt x="21600" y="21000"/>
                      </a:lnTo>
                      <a:lnTo>
                        <a:pt x="21600" y="20400"/>
                      </a:lnTo>
                      <a:lnTo>
                        <a:pt x="21388" y="198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57" name="形状"/>
                <p:cNvSpPr/>
                <p:nvPr/>
              </p:nvSpPr>
              <p:spPr>
                <a:xfrm>
                  <a:off x="762000" y="607830"/>
                  <a:ext cx="5556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46" y="1800"/>
                      </a:moveTo>
                      <a:lnTo>
                        <a:pt x="20146" y="0"/>
                      </a:lnTo>
                      <a:lnTo>
                        <a:pt x="19315" y="4500"/>
                      </a:lnTo>
                      <a:lnTo>
                        <a:pt x="18277" y="7200"/>
                      </a:lnTo>
                      <a:lnTo>
                        <a:pt x="17238" y="9000"/>
                      </a:lnTo>
                      <a:lnTo>
                        <a:pt x="16200" y="11700"/>
                      </a:lnTo>
                      <a:lnTo>
                        <a:pt x="13708" y="14400"/>
                      </a:lnTo>
                      <a:lnTo>
                        <a:pt x="11423" y="15300"/>
                      </a:lnTo>
                      <a:lnTo>
                        <a:pt x="8931" y="15300"/>
                      </a:lnTo>
                      <a:lnTo>
                        <a:pt x="6023" y="14400"/>
                      </a:lnTo>
                      <a:lnTo>
                        <a:pt x="623" y="10800"/>
                      </a:lnTo>
                      <a:lnTo>
                        <a:pt x="0" y="16200"/>
                      </a:lnTo>
                      <a:lnTo>
                        <a:pt x="3115" y="19800"/>
                      </a:lnTo>
                      <a:lnTo>
                        <a:pt x="5815" y="20700"/>
                      </a:lnTo>
                      <a:lnTo>
                        <a:pt x="8723" y="21600"/>
                      </a:lnTo>
                      <a:lnTo>
                        <a:pt x="11423" y="21600"/>
                      </a:lnTo>
                      <a:lnTo>
                        <a:pt x="14123" y="20700"/>
                      </a:lnTo>
                      <a:lnTo>
                        <a:pt x="16408" y="17100"/>
                      </a:lnTo>
                      <a:lnTo>
                        <a:pt x="17862" y="15300"/>
                      </a:lnTo>
                      <a:lnTo>
                        <a:pt x="19108" y="12600"/>
                      </a:lnTo>
                      <a:lnTo>
                        <a:pt x="20146" y="9000"/>
                      </a:lnTo>
                      <a:lnTo>
                        <a:pt x="21392" y="5400"/>
                      </a:lnTo>
                      <a:lnTo>
                        <a:pt x="21392" y="4500"/>
                      </a:lnTo>
                      <a:lnTo>
                        <a:pt x="21392" y="5400"/>
                      </a:lnTo>
                      <a:lnTo>
                        <a:pt x="21392" y="4500"/>
                      </a:lnTo>
                      <a:lnTo>
                        <a:pt x="21600" y="3600"/>
                      </a:lnTo>
                      <a:lnTo>
                        <a:pt x="21392" y="2700"/>
                      </a:lnTo>
                      <a:lnTo>
                        <a:pt x="21392" y="1800"/>
                      </a:lnTo>
                      <a:lnTo>
                        <a:pt x="21185" y="0"/>
                      </a:lnTo>
                      <a:lnTo>
                        <a:pt x="20146" y="0"/>
                      </a:lnTo>
                      <a:lnTo>
                        <a:pt x="20146" y="18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58" name="形状"/>
                <p:cNvSpPr/>
                <p:nvPr/>
              </p:nvSpPr>
              <p:spPr>
                <a:xfrm>
                  <a:off x="768350" y="398345"/>
                  <a:ext cx="49213" cy="2126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89" y="377"/>
                      </a:moveTo>
                      <a:lnTo>
                        <a:pt x="1379" y="485"/>
                      </a:lnTo>
                      <a:lnTo>
                        <a:pt x="2068" y="700"/>
                      </a:lnTo>
                      <a:lnTo>
                        <a:pt x="2987" y="1077"/>
                      </a:lnTo>
                      <a:lnTo>
                        <a:pt x="3906" y="1508"/>
                      </a:lnTo>
                      <a:lnTo>
                        <a:pt x="5745" y="2586"/>
                      </a:lnTo>
                      <a:lnTo>
                        <a:pt x="7583" y="3932"/>
                      </a:lnTo>
                      <a:lnTo>
                        <a:pt x="9421" y="5440"/>
                      </a:lnTo>
                      <a:lnTo>
                        <a:pt x="11260" y="7218"/>
                      </a:lnTo>
                      <a:lnTo>
                        <a:pt x="12868" y="8996"/>
                      </a:lnTo>
                      <a:lnTo>
                        <a:pt x="14706" y="10935"/>
                      </a:lnTo>
                      <a:lnTo>
                        <a:pt x="16085" y="12766"/>
                      </a:lnTo>
                      <a:lnTo>
                        <a:pt x="17234" y="14598"/>
                      </a:lnTo>
                      <a:lnTo>
                        <a:pt x="18613" y="16321"/>
                      </a:lnTo>
                      <a:lnTo>
                        <a:pt x="19302" y="17883"/>
                      </a:lnTo>
                      <a:lnTo>
                        <a:pt x="19762" y="19176"/>
                      </a:lnTo>
                      <a:lnTo>
                        <a:pt x="19991" y="20253"/>
                      </a:lnTo>
                      <a:lnTo>
                        <a:pt x="19991" y="21061"/>
                      </a:lnTo>
                      <a:lnTo>
                        <a:pt x="19762" y="21438"/>
                      </a:lnTo>
                      <a:lnTo>
                        <a:pt x="21140" y="21600"/>
                      </a:lnTo>
                      <a:lnTo>
                        <a:pt x="21600" y="21115"/>
                      </a:lnTo>
                      <a:lnTo>
                        <a:pt x="21600" y="20253"/>
                      </a:lnTo>
                      <a:lnTo>
                        <a:pt x="21370" y="19176"/>
                      </a:lnTo>
                      <a:lnTo>
                        <a:pt x="20911" y="17829"/>
                      </a:lnTo>
                      <a:lnTo>
                        <a:pt x="19991" y="16267"/>
                      </a:lnTo>
                      <a:lnTo>
                        <a:pt x="19072" y="14490"/>
                      </a:lnTo>
                      <a:lnTo>
                        <a:pt x="17464" y="12712"/>
                      </a:lnTo>
                      <a:lnTo>
                        <a:pt x="16315" y="10773"/>
                      </a:lnTo>
                      <a:lnTo>
                        <a:pt x="14477" y="8942"/>
                      </a:lnTo>
                      <a:lnTo>
                        <a:pt x="12868" y="7164"/>
                      </a:lnTo>
                      <a:lnTo>
                        <a:pt x="11030" y="5387"/>
                      </a:lnTo>
                      <a:lnTo>
                        <a:pt x="8962" y="3824"/>
                      </a:lnTo>
                      <a:lnTo>
                        <a:pt x="7353" y="2478"/>
                      </a:lnTo>
                      <a:lnTo>
                        <a:pt x="5285" y="1293"/>
                      </a:lnTo>
                      <a:lnTo>
                        <a:pt x="3447" y="539"/>
                      </a:lnTo>
                      <a:lnTo>
                        <a:pt x="2298" y="215"/>
                      </a:lnTo>
                      <a:lnTo>
                        <a:pt x="1379" y="54"/>
                      </a:lnTo>
                      <a:lnTo>
                        <a:pt x="1149" y="0"/>
                      </a:lnTo>
                      <a:lnTo>
                        <a:pt x="919" y="0"/>
                      </a:lnTo>
                      <a:lnTo>
                        <a:pt x="460" y="108"/>
                      </a:lnTo>
                      <a:lnTo>
                        <a:pt x="0" y="162"/>
                      </a:lnTo>
                      <a:lnTo>
                        <a:pt x="0" y="215"/>
                      </a:lnTo>
                      <a:lnTo>
                        <a:pt x="689" y="377"/>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59" name="形状"/>
                <p:cNvSpPr/>
                <p:nvPr/>
              </p:nvSpPr>
              <p:spPr>
                <a:xfrm>
                  <a:off x="673100" y="365017"/>
                  <a:ext cx="98425" cy="36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1" y="1851"/>
                      </a:moveTo>
                      <a:lnTo>
                        <a:pt x="232" y="1851"/>
                      </a:lnTo>
                      <a:lnTo>
                        <a:pt x="1277" y="3703"/>
                      </a:lnTo>
                      <a:lnTo>
                        <a:pt x="2439" y="4937"/>
                      </a:lnTo>
                      <a:lnTo>
                        <a:pt x="4994" y="7406"/>
                      </a:lnTo>
                      <a:lnTo>
                        <a:pt x="7897" y="9566"/>
                      </a:lnTo>
                      <a:lnTo>
                        <a:pt x="10800" y="11109"/>
                      </a:lnTo>
                      <a:lnTo>
                        <a:pt x="13819" y="13269"/>
                      </a:lnTo>
                      <a:lnTo>
                        <a:pt x="16606" y="15429"/>
                      </a:lnTo>
                      <a:lnTo>
                        <a:pt x="17884" y="16663"/>
                      </a:lnTo>
                      <a:lnTo>
                        <a:pt x="19161" y="18206"/>
                      </a:lnTo>
                      <a:lnTo>
                        <a:pt x="20206" y="19749"/>
                      </a:lnTo>
                      <a:lnTo>
                        <a:pt x="21252" y="21600"/>
                      </a:lnTo>
                      <a:lnTo>
                        <a:pt x="21600" y="19749"/>
                      </a:lnTo>
                      <a:lnTo>
                        <a:pt x="20555" y="17589"/>
                      </a:lnTo>
                      <a:lnTo>
                        <a:pt x="19394" y="16354"/>
                      </a:lnTo>
                      <a:lnTo>
                        <a:pt x="18232" y="14503"/>
                      </a:lnTo>
                      <a:lnTo>
                        <a:pt x="16839" y="13269"/>
                      </a:lnTo>
                      <a:lnTo>
                        <a:pt x="13935" y="11109"/>
                      </a:lnTo>
                      <a:lnTo>
                        <a:pt x="11148" y="9257"/>
                      </a:lnTo>
                      <a:lnTo>
                        <a:pt x="8129" y="7406"/>
                      </a:lnTo>
                      <a:lnTo>
                        <a:pt x="5342" y="5246"/>
                      </a:lnTo>
                      <a:lnTo>
                        <a:pt x="3948" y="4320"/>
                      </a:lnTo>
                      <a:lnTo>
                        <a:pt x="2787" y="3086"/>
                      </a:lnTo>
                      <a:lnTo>
                        <a:pt x="1626" y="1543"/>
                      </a:lnTo>
                      <a:lnTo>
                        <a:pt x="581" y="309"/>
                      </a:lnTo>
                      <a:lnTo>
                        <a:pt x="116" y="309"/>
                      </a:lnTo>
                      <a:lnTo>
                        <a:pt x="581" y="309"/>
                      </a:lnTo>
                      <a:lnTo>
                        <a:pt x="465" y="0"/>
                      </a:lnTo>
                      <a:lnTo>
                        <a:pt x="232" y="0"/>
                      </a:lnTo>
                      <a:lnTo>
                        <a:pt x="116" y="309"/>
                      </a:lnTo>
                      <a:lnTo>
                        <a:pt x="116" y="617"/>
                      </a:lnTo>
                      <a:lnTo>
                        <a:pt x="0" y="926"/>
                      </a:lnTo>
                      <a:lnTo>
                        <a:pt x="0" y="1234"/>
                      </a:lnTo>
                      <a:lnTo>
                        <a:pt x="232" y="1851"/>
                      </a:lnTo>
                      <a:lnTo>
                        <a:pt x="581" y="1851"/>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60" name="形状"/>
                <p:cNvSpPr/>
                <p:nvPr/>
              </p:nvSpPr>
              <p:spPr>
                <a:xfrm>
                  <a:off x="609600" y="365017"/>
                  <a:ext cx="66675" cy="380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8" y="21296"/>
                      </a:moveTo>
                      <a:lnTo>
                        <a:pt x="871" y="21296"/>
                      </a:lnTo>
                      <a:lnTo>
                        <a:pt x="2090" y="19470"/>
                      </a:lnTo>
                      <a:lnTo>
                        <a:pt x="3135" y="18254"/>
                      </a:lnTo>
                      <a:lnTo>
                        <a:pt x="4355" y="16732"/>
                      </a:lnTo>
                      <a:lnTo>
                        <a:pt x="5574" y="15515"/>
                      </a:lnTo>
                      <a:lnTo>
                        <a:pt x="8187" y="13386"/>
                      </a:lnTo>
                      <a:lnTo>
                        <a:pt x="11148" y="11256"/>
                      </a:lnTo>
                      <a:lnTo>
                        <a:pt x="13935" y="9735"/>
                      </a:lnTo>
                      <a:lnTo>
                        <a:pt x="16548" y="7301"/>
                      </a:lnTo>
                      <a:lnTo>
                        <a:pt x="17942" y="6085"/>
                      </a:lnTo>
                      <a:lnTo>
                        <a:pt x="19335" y="4563"/>
                      </a:lnTo>
                      <a:lnTo>
                        <a:pt x="20555" y="3346"/>
                      </a:lnTo>
                      <a:lnTo>
                        <a:pt x="21600" y="1521"/>
                      </a:lnTo>
                      <a:lnTo>
                        <a:pt x="20903" y="0"/>
                      </a:lnTo>
                      <a:lnTo>
                        <a:pt x="19684" y="1521"/>
                      </a:lnTo>
                      <a:lnTo>
                        <a:pt x="18813" y="3042"/>
                      </a:lnTo>
                      <a:lnTo>
                        <a:pt x="17419" y="4259"/>
                      </a:lnTo>
                      <a:lnTo>
                        <a:pt x="16200" y="5172"/>
                      </a:lnTo>
                      <a:lnTo>
                        <a:pt x="13587" y="7606"/>
                      </a:lnTo>
                      <a:lnTo>
                        <a:pt x="10626" y="9431"/>
                      </a:lnTo>
                      <a:lnTo>
                        <a:pt x="7839" y="11256"/>
                      </a:lnTo>
                      <a:lnTo>
                        <a:pt x="5226" y="13690"/>
                      </a:lnTo>
                      <a:lnTo>
                        <a:pt x="2439" y="16124"/>
                      </a:lnTo>
                      <a:lnTo>
                        <a:pt x="1219" y="17949"/>
                      </a:lnTo>
                      <a:lnTo>
                        <a:pt x="174" y="19470"/>
                      </a:lnTo>
                      <a:lnTo>
                        <a:pt x="871" y="19470"/>
                      </a:lnTo>
                      <a:lnTo>
                        <a:pt x="174" y="19470"/>
                      </a:lnTo>
                      <a:lnTo>
                        <a:pt x="0" y="19775"/>
                      </a:lnTo>
                      <a:lnTo>
                        <a:pt x="0" y="20992"/>
                      </a:lnTo>
                      <a:lnTo>
                        <a:pt x="174" y="21296"/>
                      </a:lnTo>
                      <a:lnTo>
                        <a:pt x="348" y="21296"/>
                      </a:lnTo>
                      <a:lnTo>
                        <a:pt x="523" y="21600"/>
                      </a:lnTo>
                      <a:lnTo>
                        <a:pt x="697" y="21600"/>
                      </a:lnTo>
                      <a:lnTo>
                        <a:pt x="871" y="21296"/>
                      </a:lnTo>
                      <a:lnTo>
                        <a:pt x="348" y="21296"/>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61" name="形状"/>
                <p:cNvSpPr/>
                <p:nvPr/>
              </p:nvSpPr>
              <p:spPr>
                <a:xfrm>
                  <a:off x="571500" y="382474"/>
                  <a:ext cx="41275" cy="20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3" y="4547"/>
                      </a:moveTo>
                      <a:lnTo>
                        <a:pt x="561" y="3979"/>
                      </a:lnTo>
                      <a:lnTo>
                        <a:pt x="3086" y="7389"/>
                      </a:lnTo>
                      <a:lnTo>
                        <a:pt x="5610" y="10232"/>
                      </a:lnTo>
                      <a:lnTo>
                        <a:pt x="8135" y="11937"/>
                      </a:lnTo>
                      <a:lnTo>
                        <a:pt x="12623" y="15347"/>
                      </a:lnTo>
                      <a:lnTo>
                        <a:pt x="14868" y="16484"/>
                      </a:lnTo>
                      <a:lnTo>
                        <a:pt x="17673" y="18758"/>
                      </a:lnTo>
                      <a:lnTo>
                        <a:pt x="20758" y="21600"/>
                      </a:lnTo>
                      <a:lnTo>
                        <a:pt x="21600" y="18189"/>
                      </a:lnTo>
                      <a:lnTo>
                        <a:pt x="18234" y="15347"/>
                      </a:lnTo>
                      <a:lnTo>
                        <a:pt x="15709" y="12505"/>
                      </a:lnTo>
                      <a:lnTo>
                        <a:pt x="13184" y="11368"/>
                      </a:lnTo>
                      <a:lnTo>
                        <a:pt x="10940" y="10232"/>
                      </a:lnTo>
                      <a:lnTo>
                        <a:pt x="8696" y="7958"/>
                      </a:lnTo>
                      <a:lnTo>
                        <a:pt x="6732" y="6821"/>
                      </a:lnTo>
                      <a:lnTo>
                        <a:pt x="4488" y="4547"/>
                      </a:lnTo>
                      <a:lnTo>
                        <a:pt x="1683" y="568"/>
                      </a:lnTo>
                      <a:lnTo>
                        <a:pt x="561" y="568"/>
                      </a:lnTo>
                      <a:lnTo>
                        <a:pt x="1683" y="568"/>
                      </a:lnTo>
                      <a:lnTo>
                        <a:pt x="1403" y="0"/>
                      </a:lnTo>
                      <a:lnTo>
                        <a:pt x="1122" y="0"/>
                      </a:lnTo>
                      <a:lnTo>
                        <a:pt x="561" y="568"/>
                      </a:lnTo>
                      <a:lnTo>
                        <a:pt x="0" y="1705"/>
                      </a:lnTo>
                      <a:lnTo>
                        <a:pt x="0" y="2274"/>
                      </a:lnTo>
                      <a:lnTo>
                        <a:pt x="281" y="2842"/>
                      </a:lnTo>
                      <a:lnTo>
                        <a:pt x="561" y="3979"/>
                      </a:lnTo>
                      <a:lnTo>
                        <a:pt x="1683" y="4547"/>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62" name="形状"/>
                <p:cNvSpPr/>
                <p:nvPr/>
              </p:nvSpPr>
              <p:spPr>
                <a:xfrm>
                  <a:off x="585787" y="412628"/>
                  <a:ext cx="52388" cy="125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127" y="454"/>
                      </a:moveTo>
                      <a:lnTo>
                        <a:pt x="6202" y="2904"/>
                      </a:lnTo>
                      <a:lnTo>
                        <a:pt x="4491" y="5445"/>
                      </a:lnTo>
                      <a:lnTo>
                        <a:pt x="3208" y="8077"/>
                      </a:lnTo>
                      <a:lnTo>
                        <a:pt x="2139" y="10618"/>
                      </a:lnTo>
                      <a:lnTo>
                        <a:pt x="1283" y="13069"/>
                      </a:lnTo>
                      <a:lnTo>
                        <a:pt x="642" y="15610"/>
                      </a:lnTo>
                      <a:lnTo>
                        <a:pt x="214" y="18151"/>
                      </a:lnTo>
                      <a:lnTo>
                        <a:pt x="0" y="20783"/>
                      </a:lnTo>
                      <a:lnTo>
                        <a:pt x="2780" y="20874"/>
                      </a:lnTo>
                      <a:lnTo>
                        <a:pt x="5347" y="20965"/>
                      </a:lnTo>
                      <a:lnTo>
                        <a:pt x="8127" y="21055"/>
                      </a:lnTo>
                      <a:lnTo>
                        <a:pt x="10907" y="21237"/>
                      </a:lnTo>
                      <a:lnTo>
                        <a:pt x="13473" y="21328"/>
                      </a:lnTo>
                      <a:lnTo>
                        <a:pt x="19034" y="21509"/>
                      </a:lnTo>
                      <a:lnTo>
                        <a:pt x="21600" y="21600"/>
                      </a:lnTo>
                      <a:lnTo>
                        <a:pt x="20531" y="18877"/>
                      </a:lnTo>
                      <a:lnTo>
                        <a:pt x="19248" y="16155"/>
                      </a:lnTo>
                      <a:lnTo>
                        <a:pt x="18606" y="13523"/>
                      </a:lnTo>
                      <a:lnTo>
                        <a:pt x="17750" y="10800"/>
                      </a:lnTo>
                      <a:lnTo>
                        <a:pt x="17109" y="8077"/>
                      </a:lnTo>
                      <a:lnTo>
                        <a:pt x="16895" y="5445"/>
                      </a:lnTo>
                      <a:lnTo>
                        <a:pt x="16467" y="2723"/>
                      </a:lnTo>
                      <a:lnTo>
                        <a:pt x="16253" y="0"/>
                      </a:lnTo>
                      <a:lnTo>
                        <a:pt x="15184" y="91"/>
                      </a:lnTo>
                      <a:lnTo>
                        <a:pt x="13901" y="91"/>
                      </a:lnTo>
                      <a:lnTo>
                        <a:pt x="12190" y="272"/>
                      </a:lnTo>
                      <a:lnTo>
                        <a:pt x="11121" y="272"/>
                      </a:lnTo>
                      <a:lnTo>
                        <a:pt x="10265" y="363"/>
                      </a:lnTo>
                      <a:lnTo>
                        <a:pt x="8982" y="363"/>
                      </a:lnTo>
                      <a:lnTo>
                        <a:pt x="8127" y="454"/>
                      </a:lnTo>
                      <a:close/>
                    </a:path>
                  </a:pathLst>
                </a:custGeom>
                <a:solidFill>
                  <a:srgbClr val="579900"/>
                </a:solidFill>
                <a:ln w="12700" cap="flat">
                  <a:noFill/>
                  <a:miter lim="400000"/>
                </a:ln>
                <a:effectLst/>
              </p:spPr>
              <p:txBody>
                <a:bodyPr wrap="square" lIns="45719" tIns="45719" rIns="45719" bIns="45719" numCol="1" anchor="t">
                  <a:noAutofit/>
                </a:bodyPr>
                <a:lstStyle/>
                <a:p>
                  <a:pPr/>
                </a:p>
              </p:txBody>
            </p:sp>
            <p:sp>
              <p:nvSpPr>
                <p:cNvPr id="663" name="形状"/>
                <p:cNvSpPr/>
                <p:nvPr/>
              </p:nvSpPr>
              <p:spPr>
                <a:xfrm>
                  <a:off x="582612" y="414215"/>
                  <a:ext cx="23813" cy="1206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00" y="21034"/>
                      </a:moveTo>
                      <a:lnTo>
                        <a:pt x="3840" y="21317"/>
                      </a:lnTo>
                      <a:lnTo>
                        <a:pt x="4320" y="18676"/>
                      </a:lnTo>
                      <a:lnTo>
                        <a:pt x="4800" y="15941"/>
                      </a:lnTo>
                      <a:lnTo>
                        <a:pt x="6720" y="13300"/>
                      </a:lnTo>
                      <a:lnTo>
                        <a:pt x="8160" y="10753"/>
                      </a:lnTo>
                      <a:lnTo>
                        <a:pt x="11040" y="8112"/>
                      </a:lnTo>
                      <a:lnTo>
                        <a:pt x="13440" y="5471"/>
                      </a:lnTo>
                      <a:lnTo>
                        <a:pt x="17280" y="2830"/>
                      </a:lnTo>
                      <a:lnTo>
                        <a:pt x="21600" y="283"/>
                      </a:lnTo>
                      <a:lnTo>
                        <a:pt x="18240" y="0"/>
                      </a:lnTo>
                      <a:lnTo>
                        <a:pt x="13920" y="2735"/>
                      </a:lnTo>
                      <a:lnTo>
                        <a:pt x="10560" y="5376"/>
                      </a:lnTo>
                      <a:lnTo>
                        <a:pt x="4800" y="10659"/>
                      </a:lnTo>
                      <a:lnTo>
                        <a:pt x="3360" y="13205"/>
                      </a:lnTo>
                      <a:lnTo>
                        <a:pt x="1920" y="15941"/>
                      </a:lnTo>
                      <a:lnTo>
                        <a:pt x="480" y="18582"/>
                      </a:lnTo>
                      <a:lnTo>
                        <a:pt x="0" y="21317"/>
                      </a:lnTo>
                      <a:lnTo>
                        <a:pt x="1920" y="21600"/>
                      </a:lnTo>
                      <a:lnTo>
                        <a:pt x="0" y="21317"/>
                      </a:lnTo>
                      <a:lnTo>
                        <a:pt x="0" y="21411"/>
                      </a:lnTo>
                      <a:lnTo>
                        <a:pt x="480" y="21506"/>
                      </a:lnTo>
                      <a:lnTo>
                        <a:pt x="1440" y="21600"/>
                      </a:lnTo>
                      <a:lnTo>
                        <a:pt x="2400" y="21600"/>
                      </a:lnTo>
                      <a:lnTo>
                        <a:pt x="3840" y="21317"/>
                      </a:lnTo>
                      <a:lnTo>
                        <a:pt x="2400" y="21034"/>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64" name="形状"/>
                <p:cNvSpPr/>
                <p:nvPr/>
              </p:nvSpPr>
              <p:spPr>
                <a:xfrm>
                  <a:off x="585787" y="529272"/>
                  <a:ext cx="5397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54" y="18720"/>
                      </a:moveTo>
                      <a:lnTo>
                        <a:pt x="20977" y="12960"/>
                      </a:lnTo>
                      <a:lnTo>
                        <a:pt x="18485" y="11520"/>
                      </a:lnTo>
                      <a:lnTo>
                        <a:pt x="15992" y="8640"/>
                      </a:lnTo>
                      <a:lnTo>
                        <a:pt x="13085" y="7200"/>
                      </a:lnTo>
                      <a:lnTo>
                        <a:pt x="8100" y="4320"/>
                      </a:lnTo>
                      <a:lnTo>
                        <a:pt x="5192" y="2880"/>
                      </a:lnTo>
                      <a:lnTo>
                        <a:pt x="208" y="0"/>
                      </a:lnTo>
                      <a:lnTo>
                        <a:pt x="0" y="8640"/>
                      </a:lnTo>
                      <a:lnTo>
                        <a:pt x="2492" y="11520"/>
                      </a:lnTo>
                      <a:lnTo>
                        <a:pt x="7892" y="14400"/>
                      </a:lnTo>
                      <a:lnTo>
                        <a:pt x="10385" y="15840"/>
                      </a:lnTo>
                      <a:lnTo>
                        <a:pt x="15785" y="18720"/>
                      </a:lnTo>
                      <a:lnTo>
                        <a:pt x="18277" y="20160"/>
                      </a:lnTo>
                      <a:lnTo>
                        <a:pt x="20977" y="21600"/>
                      </a:lnTo>
                      <a:lnTo>
                        <a:pt x="21600" y="15840"/>
                      </a:lnTo>
                      <a:lnTo>
                        <a:pt x="20977" y="21600"/>
                      </a:lnTo>
                      <a:lnTo>
                        <a:pt x="21185" y="21600"/>
                      </a:lnTo>
                      <a:lnTo>
                        <a:pt x="21392" y="20160"/>
                      </a:lnTo>
                      <a:lnTo>
                        <a:pt x="21600" y="20160"/>
                      </a:lnTo>
                      <a:lnTo>
                        <a:pt x="21600" y="14400"/>
                      </a:lnTo>
                      <a:lnTo>
                        <a:pt x="21392" y="12960"/>
                      </a:lnTo>
                      <a:lnTo>
                        <a:pt x="20977" y="12960"/>
                      </a:lnTo>
                      <a:lnTo>
                        <a:pt x="20354" y="1872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65" name="形状"/>
                <p:cNvSpPr/>
                <p:nvPr/>
              </p:nvSpPr>
              <p:spPr>
                <a:xfrm>
                  <a:off x="623887" y="411041"/>
                  <a:ext cx="15876" cy="1285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00" y="622"/>
                      </a:moveTo>
                      <a:lnTo>
                        <a:pt x="0" y="356"/>
                      </a:lnTo>
                      <a:lnTo>
                        <a:pt x="1350" y="5689"/>
                      </a:lnTo>
                      <a:lnTo>
                        <a:pt x="3375" y="8267"/>
                      </a:lnTo>
                      <a:lnTo>
                        <a:pt x="7425" y="13600"/>
                      </a:lnTo>
                      <a:lnTo>
                        <a:pt x="10125" y="16267"/>
                      </a:lnTo>
                      <a:lnTo>
                        <a:pt x="13500" y="18933"/>
                      </a:lnTo>
                      <a:lnTo>
                        <a:pt x="17550" y="21600"/>
                      </a:lnTo>
                      <a:lnTo>
                        <a:pt x="21600" y="21422"/>
                      </a:lnTo>
                      <a:lnTo>
                        <a:pt x="18225" y="18844"/>
                      </a:lnTo>
                      <a:lnTo>
                        <a:pt x="14175" y="16178"/>
                      </a:lnTo>
                      <a:lnTo>
                        <a:pt x="12150" y="13511"/>
                      </a:lnTo>
                      <a:lnTo>
                        <a:pt x="10125" y="10933"/>
                      </a:lnTo>
                      <a:lnTo>
                        <a:pt x="8100" y="8267"/>
                      </a:lnTo>
                      <a:lnTo>
                        <a:pt x="6750" y="5600"/>
                      </a:lnTo>
                      <a:lnTo>
                        <a:pt x="5400" y="3022"/>
                      </a:lnTo>
                      <a:lnTo>
                        <a:pt x="4725" y="356"/>
                      </a:lnTo>
                      <a:lnTo>
                        <a:pt x="1350" y="0"/>
                      </a:lnTo>
                      <a:lnTo>
                        <a:pt x="4725" y="356"/>
                      </a:lnTo>
                      <a:lnTo>
                        <a:pt x="4725" y="267"/>
                      </a:lnTo>
                      <a:lnTo>
                        <a:pt x="4050" y="89"/>
                      </a:lnTo>
                      <a:lnTo>
                        <a:pt x="3375" y="0"/>
                      </a:lnTo>
                      <a:lnTo>
                        <a:pt x="1350" y="0"/>
                      </a:lnTo>
                      <a:lnTo>
                        <a:pt x="675" y="89"/>
                      </a:lnTo>
                      <a:lnTo>
                        <a:pt x="0" y="267"/>
                      </a:lnTo>
                      <a:lnTo>
                        <a:pt x="0" y="356"/>
                      </a:lnTo>
                      <a:lnTo>
                        <a:pt x="2700" y="622"/>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66" name="形状"/>
                <p:cNvSpPr/>
                <p:nvPr/>
              </p:nvSpPr>
              <p:spPr>
                <a:xfrm>
                  <a:off x="603250" y="407865"/>
                  <a:ext cx="2222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16615"/>
                      </a:moveTo>
                      <a:lnTo>
                        <a:pt x="2571" y="21600"/>
                      </a:lnTo>
                      <a:lnTo>
                        <a:pt x="4629" y="19938"/>
                      </a:lnTo>
                      <a:lnTo>
                        <a:pt x="7200" y="19938"/>
                      </a:lnTo>
                      <a:lnTo>
                        <a:pt x="9257" y="16615"/>
                      </a:lnTo>
                      <a:lnTo>
                        <a:pt x="11829" y="16615"/>
                      </a:lnTo>
                      <a:lnTo>
                        <a:pt x="14400" y="14954"/>
                      </a:lnTo>
                      <a:lnTo>
                        <a:pt x="16971" y="14954"/>
                      </a:lnTo>
                      <a:lnTo>
                        <a:pt x="19029" y="13292"/>
                      </a:lnTo>
                      <a:lnTo>
                        <a:pt x="21600" y="11631"/>
                      </a:lnTo>
                      <a:lnTo>
                        <a:pt x="20571" y="0"/>
                      </a:lnTo>
                      <a:lnTo>
                        <a:pt x="18514" y="1662"/>
                      </a:lnTo>
                      <a:lnTo>
                        <a:pt x="15943" y="1662"/>
                      </a:lnTo>
                      <a:lnTo>
                        <a:pt x="13886" y="4985"/>
                      </a:lnTo>
                      <a:lnTo>
                        <a:pt x="11829" y="4985"/>
                      </a:lnTo>
                      <a:lnTo>
                        <a:pt x="8743" y="6646"/>
                      </a:lnTo>
                      <a:lnTo>
                        <a:pt x="6686" y="6646"/>
                      </a:lnTo>
                      <a:lnTo>
                        <a:pt x="4114" y="8308"/>
                      </a:lnTo>
                      <a:lnTo>
                        <a:pt x="2057" y="8308"/>
                      </a:lnTo>
                      <a:lnTo>
                        <a:pt x="0" y="11631"/>
                      </a:lnTo>
                      <a:lnTo>
                        <a:pt x="1029" y="9969"/>
                      </a:lnTo>
                      <a:lnTo>
                        <a:pt x="0" y="13292"/>
                      </a:lnTo>
                      <a:lnTo>
                        <a:pt x="0" y="16615"/>
                      </a:lnTo>
                      <a:lnTo>
                        <a:pt x="514" y="19938"/>
                      </a:lnTo>
                      <a:lnTo>
                        <a:pt x="1029" y="21600"/>
                      </a:lnTo>
                      <a:lnTo>
                        <a:pt x="2571" y="21600"/>
                      </a:lnTo>
                      <a:lnTo>
                        <a:pt x="3600" y="16615"/>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67" name="形状"/>
                <p:cNvSpPr/>
                <p:nvPr/>
              </p:nvSpPr>
              <p:spPr>
                <a:xfrm>
                  <a:off x="765968" y="397549"/>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200" y="21600"/>
                      </a:lnTo>
                      <a:lnTo>
                        <a:pt x="21600" y="15429"/>
                      </a:lnTo>
                      <a:lnTo>
                        <a:pt x="21600" y="6171"/>
                      </a:lnTo>
                      <a:lnTo>
                        <a:pt x="14400" y="3086"/>
                      </a:lnTo>
                      <a:lnTo>
                        <a:pt x="7200" y="3086"/>
                      </a:lnTo>
                      <a:lnTo>
                        <a:pt x="0" y="0"/>
                      </a:lnTo>
                      <a:lnTo>
                        <a:pt x="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68" name="形状"/>
                <p:cNvSpPr/>
                <p:nvPr/>
              </p:nvSpPr>
              <p:spPr>
                <a:xfrm>
                  <a:off x="711200" y="401519"/>
                  <a:ext cx="60325" cy="41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37" y="21600"/>
                      </a:moveTo>
                      <a:lnTo>
                        <a:pt x="2842" y="17953"/>
                      </a:lnTo>
                      <a:lnTo>
                        <a:pt x="4547" y="14868"/>
                      </a:lnTo>
                      <a:lnTo>
                        <a:pt x="6253" y="12343"/>
                      </a:lnTo>
                      <a:lnTo>
                        <a:pt x="7958" y="10099"/>
                      </a:lnTo>
                      <a:lnTo>
                        <a:pt x="9663" y="8416"/>
                      </a:lnTo>
                      <a:lnTo>
                        <a:pt x="11179" y="6732"/>
                      </a:lnTo>
                      <a:lnTo>
                        <a:pt x="12884" y="5610"/>
                      </a:lnTo>
                      <a:lnTo>
                        <a:pt x="14400" y="4208"/>
                      </a:lnTo>
                      <a:lnTo>
                        <a:pt x="17432" y="3086"/>
                      </a:lnTo>
                      <a:lnTo>
                        <a:pt x="19516" y="2525"/>
                      </a:lnTo>
                      <a:lnTo>
                        <a:pt x="21032" y="1964"/>
                      </a:lnTo>
                      <a:lnTo>
                        <a:pt x="21600" y="1964"/>
                      </a:lnTo>
                      <a:lnTo>
                        <a:pt x="21600" y="0"/>
                      </a:lnTo>
                      <a:lnTo>
                        <a:pt x="21032" y="281"/>
                      </a:lnTo>
                      <a:lnTo>
                        <a:pt x="19326" y="281"/>
                      </a:lnTo>
                      <a:lnTo>
                        <a:pt x="17053" y="1122"/>
                      </a:lnTo>
                      <a:lnTo>
                        <a:pt x="14021" y="2525"/>
                      </a:lnTo>
                      <a:lnTo>
                        <a:pt x="10611" y="4769"/>
                      </a:lnTo>
                      <a:lnTo>
                        <a:pt x="8905" y="6452"/>
                      </a:lnTo>
                      <a:lnTo>
                        <a:pt x="7011" y="8696"/>
                      </a:lnTo>
                      <a:lnTo>
                        <a:pt x="5305" y="10940"/>
                      </a:lnTo>
                      <a:lnTo>
                        <a:pt x="3411" y="13745"/>
                      </a:lnTo>
                      <a:lnTo>
                        <a:pt x="1705" y="16831"/>
                      </a:lnTo>
                      <a:lnTo>
                        <a:pt x="0" y="20197"/>
                      </a:lnTo>
                      <a:lnTo>
                        <a:pt x="1137"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69" name="形状"/>
                <p:cNvSpPr/>
                <p:nvPr/>
              </p:nvSpPr>
              <p:spPr>
                <a:xfrm>
                  <a:off x="706437" y="434844"/>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86" y="0"/>
                      </a:moveTo>
                      <a:lnTo>
                        <a:pt x="0" y="7200"/>
                      </a:lnTo>
                      <a:lnTo>
                        <a:pt x="3086" y="10800"/>
                      </a:lnTo>
                      <a:lnTo>
                        <a:pt x="3086" y="18000"/>
                      </a:lnTo>
                      <a:lnTo>
                        <a:pt x="9257" y="21600"/>
                      </a:lnTo>
                      <a:lnTo>
                        <a:pt x="18514" y="21600"/>
                      </a:lnTo>
                      <a:lnTo>
                        <a:pt x="21600" y="18000"/>
                      </a:lnTo>
                      <a:lnTo>
                        <a:pt x="3086"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70" name="形状"/>
                <p:cNvSpPr/>
                <p:nvPr/>
              </p:nvSpPr>
              <p:spPr>
                <a:xfrm>
                  <a:off x="709612" y="452302"/>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4320" y="0"/>
                      </a:lnTo>
                      <a:lnTo>
                        <a:pt x="0" y="3600"/>
                      </a:lnTo>
                      <a:lnTo>
                        <a:pt x="0" y="18000"/>
                      </a:lnTo>
                      <a:lnTo>
                        <a:pt x="4320" y="2160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71" name="形状"/>
                <p:cNvSpPr/>
                <p:nvPr/>
              </p:nvSpPr>
              <p:spPr>
                <a:xfrm>
                  <a:off x="714375" y="457065"/>
                  <a:ext cx="22225" cy="904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092"/>
                      </a:moveTo>
                      <a:lnTo>
                        <a:pt x="19543" y="19821"/>
                      </a:lnTo>
                      <a:lnTo>
                        <a:pt x="18514" y="18551"/>
                      </a:lnTo>
                      <a:lnTo>
                        <a:pt x="16457" y="17153"/>
                      </a:lnTo>
                      <a:lnTo>
                        <a:pt x="15943" y="15755"/>
                      </a:lnTo>
                      <a:lnTo>
                        <a:pt x="14400" y="12579"/>
                      </a:lnTo>
                      <a:lnTo>
                        <a:pt x="13886" y="9656"/>
                      </a:lnTo>
                      <a:lnTo>
                        <a:pt x="12343" y="6734"/>
                      </a:lnTo>
                      <a:lnTo>
                        <a:pt x="10800" y="4066"/>
                      </a:lnTo>
                      <a:lnTo>
                        <a:pt x="9257" y="2922"/>
                      </a:lnTo>
                      <a:lnTo>
                        <a:pt x="7200" y="1779"/>
                      </a:lnTo>
                      <a:lnTo>
                        <a:pt x="5143" y="889"/>
                      </a:lnTo>
                      <a:lnTo>
                        <a:pt x="2057" y="0"/>
                      </a:lnTo>
                      <a:lnTo>
                        <a:pt x="0" y="762"/>
                      </a:lnTo>
                      <a:lnTo>
                        <a:pt x="2057" y="1398"/>
                      </a:lnTo>
                      <a:lnTo>
                        <a:pt x="4114" y="2160"/>
                      </a:lnTo>
                      <a:lnTo>
                        <a:pt x="5657" y="3176"/>
                      </a:lnTo>
                      <a:lnTo>
                        <a:pt x="6686" y="4320"/>
                      </a:lnTo>
                      <a:lnTo>
                        <a:pt x="9257" y="6861"/>
                      </a:lnTo>
                      <a:lnTo>
                        <a:pt x="10286" y="9656"/>
                      </a:lnTo>
                      <a:lnTo>
                        <a:pt x="10800" y="12833"/>
                      </a:lnTo>
                      <a:lnTo>
                        <a:pt x="12343" y="15755"/>
                      </a:lnTo>
                      <a:lnTo>
                        <a:pt x="13371" y="17280"/>
                      </a:lnTo>
                      <a:lnTo>
                        <a:pt x="14400" y="18678"/>
                      </a:lnTo>
                      <a:lnTo>
                        <a:pt x="15943" y="20075"/>
                      </a:lnTo>
                      <a:lnTo>
                        <a:pt x="18514" y="21600"/>
                      </a:lnTo>
                      <a:lnTo>
                        <a:pt x="21600" y="21092"/>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72" name="形状"/>
                <p:cNvSpPr/>
                <p:nvPr/>
              </p:nvSpPr>
              <p:spPr>
                <a:xfrm>
                  <a:off x="728662" y="539588"/>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4400"/>
                      </a:moveTo>
                      <a:lnTo>
                        <a:pt x="3600" y="18000"/>
                      </a:lnTo>
                      <a:lnTo>
                        <a:pt x="7200" y="18000"/>
                      </a:lnTo>
                      <a:lnTo>
                        <a:pt x="10800" y="21600"/>
                      </a:lnTo>
                      <a:lnTo>
                        <a:pt x="14400" y="18000"/>
                      </a:lnTo>
                      <a:lnTo>
                        <a:pt x="18000" y="18000"/>
                      </a:lnTo>
                      <a:lnTo>
                        <a:pt x="21600" y="14400"/>
                      </a:lnTo>
                      <a:lnTo>
                        <a:pt x="21600" y="0"/>
                      </a:lnTo>
                      <a:lnTo>
                        <a:pt x="0" y="144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73" name="形状"/>
                <p:cNvSpPr/>
                <p:nvPr/>
              </p:nvSpPr>
              <p:spPr>
                <a:xfrm>
                  <a:off x="764381" y="547523"/>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21600"/>
                      </a:moveTo>
                      <a:lnTo>
                        <a:pt x="10800" y="21600"/>
                      </a:lnTo>
                      <a:lnTo>
                        <a:pt x="21600" y="14400"/>
                      </a:lnTo>
                      <a:lnTo>
                        <a:pt x="21600" y="10800"/>
                      </a:lnTo>
                      <a:lnTo>
                        <a:pt x="5400" y="0"/>
                      </a:lnTo>
                      <a:lnTo>
                        <a:pt x="0" y="0"/>
                      </a:lnTo>
                      <a:lnTo>
                        <a:pt x="540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74" name="形状"/>
                <p:cNvSpPr/>
                <p:nvPr/>
              </p:nvSpPr>
              <p:spPr>
                <a:xfrm>
                  <a:off x="660400" y="523720"/>
                  <a:ext cx="109538" cy="333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0" y="348"/>
                      </a:moveTo>
                      <a:lnTo>
                        <a:pt x="417" y="2439"/>
                      </a:lnTo>
                      <a:lnTo>
                        <a:pt x="2400" y="3135"/>
                      </a:lnTo>
                      <a:lnTo>
                        <a:pt x="4070" y="3832"/>
                      </a:lnTo>
                      <a:lnTo>
                        <a:pt x="5843" y="5574"/>
                      </a:lnTo>
                      <a:lnTo>
                        <a:pt x="7409" y="6968"/>
                      </a:lnTo>
                      <a:lnTo>
                        <a:pt x="10330" y="10103"/>
                      </a:lnTo>
                      <a:lnTo>
                        <a:pt x="12835" y="13935"/>
                      </a:lnTo>
                      <a:lnTo>
                        <a:pt x="15130" y="17071"/>
                      </a:lnTo>
                      <a:lnTo>
                        <a:pt x="17426" y="19858"/>
                      </a:lnTo>
                      <a:lnTo>
                        <a:pt x="18470" y="20555"/>
                      </a:lnTo>
                      <a:lnTo>
                        <a:pt x="19513" y="21600"/>
                      </a:lnTo>
                      <a:lnTo>
                        <a:pt x="20557" y="21600"/>
                      </a:lnTo>
                      <a:lnTo>
                        <a:pt x="21600" y="20903"/>
                      </a:lnTo>
                      <a:lnTo>
                        <a:pt x="21496" y="18813"/>
                      </a:lnTo>
                      <a:lnTo>
                        <a:pt x="20557" y="19161"/>
                      </a:lnTo>
                      <a:lnTo>
                        <a:pt x="19617" y="19161"/>
                      </a:lnTo>
                      <a:lnTo>
                        <a:pt x="18574" y="18465"/>
                      </a:lnTo>
                      <a:lnTo>
                        <a:pt x="17635" y="17419"/>
                      </a:lnTo>
                      <a:lnTo>
                        <a:pt x="15548" y="14981"/>
                      </a:lnTo>
                      <a:lnTo>
                        <a:pt x="13148" y="11845"/>
                      </a:lnTo>
                      <a:lnTo>
                        <a:pt x="10539" y="8361"/>
                      </a:lnTo>
                      <a:lnTo>
                        <a:pt x="7617" y="4877"/>
                      </a:lnTo>
                      <a:lnTo>
                        <a:pt x="5948" y="3135"/>
                      </a:lnTo>
                      <a:lnTo>
                        <a:pt x="4278" y="1742"/>
                      </a:lnTo>
                      <a:lnTo>
                        <a:pt x="2400" y="1045"/>
                      </a:lnTo>
                      <a:lnTo>
                        <a:pt x="417" y="0"/>
                      </a:lnTo>
                      <a:lnTo>
                        <a:pt x="0" y="1742"/>
                      </a:lnTo>
                      <a:lnTo>
                        <a:pt x="417" y="0"/>
                      </a:lnTo>
                      <a:lnTo>
                        <a:pt x="209" y="0"/>
                      </a:lnTo>
                      <a:lnTo>
                        <a:pt x="0" y="348"/>
                      </a:lnTo>
                      <a:lnTo>
                        <a:pt x="0" y="1742"/>
                      </a:lnTo>
                      <a:lnTo>
                        <a:pt x="209" y="2090"/>
                      </a:lnTo>
                      <a:lnTo>
                        <a:pt x="313" y="2439"/>
                      </a:lnTo>
                      <a:lnTo>
                        <a:pt x="417" y="2439"/>
                      </a:lnTo>
                      <a:lnTo>
                        <a:pt x="730" y="348"/>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75" name="形状"/>
                <p:cNvSpPr/>
                <p:nvPr/>
              </p:nvSpPr>
              <p:spPr>
                <a:xfrm>
                  <a:off x="652462" y="525307"/>
                  <a:ext cx="19051" cy="539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19" y="21600"/>
                      </a:moveTo>
                      <a:lnTo>
                        <a:pt x="8173" y="19271"/>
                      </a:lnTo>
                      <a:lnTo>
                        <a:pt x="13427" y="17153"/>
                      </a:lnTo>
                      <a:lnTo>
                        <a:pt x="17514" y="15035"/>
                      </a:lnTo>
                      <a:lnTo>
                        <a:pt x="19849" y="12494"/>
                      </a:lnTo>
                      <a:lnTo>
                        <a:pt x="20432" y="11224"/>
                      </a:lnTo>
                      <a:lnTo>
                        <a:pt x="21600" y="9953"/>
                      </a:lnTo>
                      <a:lnTo>
                        <a:pt x="21600" y="8471"/>
                      </a:lnTo>
                      <a:lnTo>
                        <a:pt x="19265" y="5506"/>
                      </a:lnTo>
                      <a:lnTo>
                        <a:pt x="18097" y="3812"/>
                      </a:lnTo>
                      <a:lnTo>
                        <a:pt x="15762" y="1906"/>
                      </a:lnTo>
                      <a:lnTo>
                        <a:pt x="12843" y="0"/>
                      </a:lnTo>
                      <a:lnTo>
                        <a:pt x="8757" y="847"/>
                      </a:lnTo>
                      <a:lnTo>
                        <a:pt x="12259" y="2753"/>
                      </a:lnTo>
                      <a:lnTo>
                        <a:pt x="14011" y="4235"/>
                      </a:lnTo>
                      <a:lnTo>
                        <a:pt x="15762" y="5929"/>
                      </a:lnTo>
                      <a:lnTo>
                        <a:pt x="16930" y="7412"/>
                      </a:lnTo>
                      <a:lnTo>
                        <a:pt x="16930" y="8471"/>
                      </a:lnTo>
                      <a:lnTo>
                        <a:pt x="17514" y="9741"/>
                      </a:lnTo>
                      <a:lnTo>
                        <a:pt x="16930" y="11012"/>
                      </a:lnTo>
                      <a:lnTo>
                        <a:pt x="16346" y="12071"/>
                      </a:lnTo>
                      <a:lnTo>
                        <a:pt x="13427" y="14188"/>
                      </a:lnTo>
                      <a:lnTo>
                        <a:pt x="10508" y="16094"/>
                      </a:lnTo>
                      <a:lnTo>
                        <a:pt x="5838" y="18212"/>
                      </a:lnTo>
                      <a:lnTo>
                        <a:pt x="0" y="20541"/>
                      </a:lnTo>
                      <a:lnTo>
                        <a:pt x="2919"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76" name="形状"/>
                <p:cNvSpPr/>
                <p:nvPr/>
              </p:nvSpPr>
              <p:spPr>
                <a:xfrm>
                  <a:off x="647700" y="571328"/>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0" y="3600"/>
                      </a:lnTo>
                      <a:lnTo>
                        <a:pt x="0" y="10800"/>
                      </a:lnTo>
                      <a:lnTo>
                        <a:pt x="3600" y="14400"/>
                      </a:lnTo>
                      <a:lnTo>
                        <a:pt x="3600" y="18000"/>
                      </a:lnTo>
                      <a:lnTo>
                        <a:pt x="7200" y="21600"/>
                      </a:lnTo>
                      <a:lnTo>
                        <a:pt x="18000" y="21600"/>
                      </a:lnTo>
                      <a:lnTo>
                        <a:pt x="21600" y="18000"/>
                      </a:lnTo>
                      <a:lnTo>
                        <a:pt x="36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77" name="形状"/>
                <p:cNvSpPr/>
                <p:nvPr/>
              </p:nvSpPr>
              <p:spPr>
                <a:xfrm>
                  <a:off x="696118" y="526892"/>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5400"/>
                      </a:moveTo>
                      <a:lnTo>
                        <a:pt x="18514" y="0"/>
                      </a:lnTo>
                      <a:lnTo>
                        <a:pt x="3086" y="0"/>
                      </a:lnTo>
                      <a:lnTo>
                        <a:pt x="0" y="5400"/>
                      </a:lnTo>
                      <a:lnTo>
                        <a:pt x="0" y="21600"/>
                      </a:lnTo>
                      <a:lnTo>
                        <a:pt x="21600" y="54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78" name="形状"/>
                <p:cNvSpPr/>
                <p:nvPr/>
              </p:nvSpPr>
              <p:spPr>
                <a:xfrm>
                  <a:off x="693737" y="533242"/>
                  <a:ext cx="15876" cy="618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84" y="21600"/>
                      </a:moveTo>
                      <a:lnTo>
                        <a:pt x="9058" y="19754"/>
                      </a:lnTo>
                      <a:lnTo>
                        <a:pt x="13935" y="18092"/>
                      </a:lnTo>
                      <a:lnTo>
                        <a:pt x="16723" y="16062"/>
                      </a:lnTo>
                      <a:lnTo>
                        <a:pt x="19510" y="14215"/>
                      </a:lnTo>
                      <a:lnTo>
                        <a:pt x="20903" y="12369"/>
                      </a:lnTo>
                      <a:lnTo>
                        <a:pt x="21600" y="10708"/>
                      </a:lnTo>
                      <a:lnTo>
                        <a:pt x="21600" y="8862"/>
                      </a:lnTo>
                      <a:lnTo>
                        <a:pt x="20903" y="7200"/>
                      </a:lnTo>
                      <a:lnTo>
                        <a:pt x="19510" y="4246"/>
                      </a:lnTo>
                      <a:lnTo>
                        <a:pt x="16723" y="2031"/>
                      </a:lnTo>
                      <a:lnTo>
                        <a:pt x="15329" y="554"/>
                      </a:lnTo>
                      <a:lnTo>
                        <a:pt x="14632" y="0"/>
                      </a:lnTo>
                      <a:lnTo>
                        <a:pt x="9755" y="554"/>
                      </a:lnTo>
                      <a:lnTo>
                        <a:pt x="10452" y="923"/>
                      </a:lnTo>
                      <a:lnTo>
                        <a:pt x="12542" y="2400"/>
                      </a:lnTo>
                      <a:lnTo>
                        <a:pt x="14632" y="4615"/>
                      </a:lnTo>
                      <a:lnTo>
                        <a:pt x="16026" y="7385"/>
                      </a:lnTo>
                      <a:lnTo>
                        <a:pt x="16723" y="8862"/>
                      </a:lnTo>
                      <a:lnTo>
                        <a:pt x="15329" y="12185"/>
                      </a:lnTo>
                      <a:lnTo>
                        <a:pt x="14632" y="14031"/>
                      </a:lnTo>
                      <a:lnTo>
                        <a:pt x="12542" y="15692"/>
                      </a:lnTo>
                      <a:lnTo>
                        <a:pt x="9058" y="17538"/>
                      </a:lnTo>
                      <a:lnTo>
                        <a:pt x="5574" y="19015"/>
                      </a:lnTo>
                      <a:lnTo>
                        <a:pt x="0" y="20677"/>
                      </a:lnTo>
                      <a:lnTo>
                        <a:pt x="3484"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79" name="形状"/>
                <p:cNvSpPr/>
                <p:nvPr/>
              </p:nvSpPr>
              <p:spPr>
                <a:xfrm>
                  <a:off x="688181" y="587199"/>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8000"/>
                      </a:lnTo>
                      <a:lnTo>
                        <a:pt x="4320" y="18000"/>
                      </a:lnTo>
                      <a:lnTo>
                        <a:pt x="8640" y="21600"/>
                      </a:lnTo>
                      <a:lnTo>
                        <a:pt x="17280" y="21600"/>
                      </a:lnTo>
                      <a:lnTo>
                        <a:pt x="21600" y="18000"/>
                      </a:lnTo>
                      <a:lnTo>
                        <a:pt x="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80" name="形状"/>
                <p:cNvSpPr/>
                <p:nvPr/>
              </p:nvSpPr>
              <p:spPr>
                <a:xfrm>
                  <a:off x="307975" y="512610"/>
                  <a:ext cx="85725" cy="999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064"/>
                      </a:moveTo>
                      <a:lnTo>
                        <a:pt x="933" y="11489"/>
                      </a:lnTo>
                      <a:lnTo>
                        <a:pt x="1733" y="10915"/>
                      </a:lnTo>
                      <a:lnTo>
                        <a:pt x="2400" y="10226"/>
                      </a:lnTo>
                      <a:lnTo>
                        <a:pt x="2933" y="9536"/>
                      </a:lnTo>
                      <a:lnTo>
                        <a:pt x="3333" y="8617"/>
                      </a:lnTo>
                      <a:lnTo>
                        <a:pt x="3733" y="7813"/>
                      </a:lnTo>
                      <a:lnTo>
                        <a:pt x="4000" y="6779"/>
                      </a:lnTo>
                      <a:lnTo>
                        <a:pt x="4133" y="5745"/>
                      </a:lnTo>
                      <a:lnTo>
                        <a:pt x="5200" y="5055"/>
                      </a:lnTo>
                      <a:lnTo>
                        <a:pt x="6400" y="4366"/>
                      </a:lnTo>
                      <a:lnTo>
                        <a:pt x="8267" y="3562"/>
                      </a:lnTo>
                      <a:lnTo>
                        <a:pt x="9867" y="3102"/>
                      </a:lnTo>
                      <a:lnTo>
                        <a:pt x="11600" y="2757"/>
                      </a:lnTo>
                      <a:lnTo>
                        <a:pt x="13200" y="2413"/>
                      </a:lnTo>
                      <a:lnTo>
                        <a:pt x="14667" y="2068"/>
                      </a:lnTo>
                      <a:lnTo>
                        <a:pt x="15600" y="1723"/>
                      </a:lnTo>
                      <a:lnTo>
                        <a:pt x="16267" y="1264"/>
                      </a:lnTo>
                      <a:lnTo>
                        <a:pt x="17200" y="804"/>
                      </a:lnTo>
                      <a:lnTo>
                        <a:pt x="18267" y="0"/>
                      </a:lnTo>
                      <a:lnTo>
                        <a:pt x="18933" y="115"/>
                      </a:lnTo>
                      <a:lnTo>
                        <a:pt x="19733" y="230"/>
                      </a:lnTo>
                      <a:lnTo>
                        <a:pt x="20800" y="919"/>
                      </a:lnTo>
                      <a:lnTo>
                        <a:pt x="21067" y="1379"/>
                      </a:lnTo>
                      <a:lnTo>
                        <a:pt x="21067" y="1953"/>
                      </a:lnTo>
                      <a:lnTo>
                        <a:pt x="20800" y="2528"/>
                      </a:lnTo>
                      <a:lnTo>
                        <a:pt x="20267" y="3332"/>
                      </a:lnTo>
                      <a:lnTo>
                        <a:pt x="19867" y="3562"/>
                      </a:lnTo>
                      <a:lnTo>
                        <a:pt x="19467" y="4021"/>
                      </a:lnTo>
                      <a:lnTo>
                        <a:pt x="18933" y="4251"/>
                      </a:lnTo>
                      <a:lnTo>
                        <a:pt x="18133" y="4711"/>
                      </a:lnTo>
                      <a:lnTo>
                        <a:pt x="17467" y="5055"/>
                      </a:lnTo>
                      <a:lnTo>
                        <a:pt x="16667" y="5515"/>
                      </a:lnTo>
                      <a:lnTo>
                        <a:pt x="20667" y="5515"/>
                      </a:lnTo>
                      <a:lnTo>
                        <a:pt x="21333" y="6664"/>
                      </a:lnTo>
                      <a:lnTo>
                        <a:pt x="21467" y="7353"/>
                      </a:lnTo>
                      <a:lnTo>
                        <a:pt x="21600" y="7813"/>
                      </a:lnTo>
                      <a:lnTo>
                        <a:pt x="21467" y="8502"/>
                      </a:lnTo>
                      <a:lnTo>
                        <a:pt x="21333" y="8962"/>
                      </a:lnTo>
                      <a:lnTo>
                        <a:pt x="21067" y="9651"/>
                      </a:lnTo>
                      <a:lnTo>
                        <a:pt x="20667" y="10111"/>
                      </a:lnTo>
                      <a:lnTo>
                        <a:pt x="20933" y="10455"/>
                      </a:lnTo>
                      <a:lnTo>
                        <a:pt x="21200" y="11030"/>
                      </a:lnTo>
                      <a:lnTo>
                        <a:pt x="21333" y="11374"/>
                      </a:lnTo>
                      <a:lnTo>
                        <a:pt x="21333" y="12983"/>
                      </a:lnTo>
                      <a:lnTo>
                        <a:pt x="21200" y="13557"/>
                      </a:lnTo>
                      <a:lnTo>
                        <a:pt x="20933" y="14247"/>
                      </a:lnTo>
                      <a:lnTo>
                        <a:pt x="21200" y="14706"/>
                      </a:lnTo>
                      <a:lnTo>
                        <a:pt x="21200" y="15281"/>
                      </a:lnTo>
                      <a:lnTo>
                        <a:pt x="21067" y="15626"/>
                      </a:lnTo>
                      <a:lnTo>
                        <a:pt x="20800" y="15970"/>
                      </a:lnTo>
                      <a:lnTo>
                        <a:pt x="20267" y="16430"/>
                      </a:lnTo>
                      <a:lnTo>
                        <a:pt x="19733" y="16660"/>
                      </a:lnTo>
                      <a:lnTo>
                        <a:pt x="18933" y="16774"/>
                      </a:lnTo>
                      <a:lnTo>
                        <a:pt x="18267" y="16889"/>
                      </a:lnTo>
                      <a:lnTo>
                        <a:pt x="18533" y="17464"/>
                      </a:lnTo>
                      <a:lnTo>
                        <a:pt x="18667" y="17923"/>
                      </a:lnTo>
                      <a:lnTo>
                        <a:pt x="18667" y="18383"/>
                      </a:lnTo>
                      <a:lnTo>
                        <a:pt x="18533" y="18957"/>
                      </a:lnTo>
                      <a:lnTo>
                        <a:pt x="18133" y="19417"/>
                      </a:lnTo>
                      <a:lnTo>
                        <a:pt x="17600" y="19991"/>
                      </a:lnTo>
                      <a:lnTo>
                        <a:pt x="17067" y="20451"/>
                      </a:lnTo>
                      <a:lnTo>
                        <a:pt x="16267" y="21026"/>
                      </a:lnTo>
                      <a:lnTo>
                        <a:pt x="14800" y="21370"/>
                      </a:lnTo>
                      <a:lnTo>
                        <a:pt x="13200" y="21600"/>
                      </a:lnTo>
                      <a:lnTo>
                        <a:pt x="11733" y="21600"/>
                      </a:lnTo>
                      <a:lnTo>
                        <a:pt x="10267" y="21485"/>
                      </a:lnTo>
                      <a:lnTo>
                        <a:pt x="8533" y="21255"/>
                      </a:lnTo>
                      <a:lnTo>
                        <a:pt x="5600" y="20796"/>
                      </a:lnTo>
                      <a:lnTo>
                        <a:pt x="4133" y="20451"/>
                      </a:lnTo>
                      <a:lnTo>
                        <a:pt x="3467" y="19302"/>
                      </a:lnTo>
                      <a:lnTo>
                        <a:pt x="3067" y="18268"/>
                      </a:lnTo>
                      <a:lnTo>
                        <a:pt x="2533" y="17234"/>
                      </a:lnTo>
                      <a:lnTo>
                        <a:pt x="2000" y="16315"/>
                      </a:lnTo>
                      <a:lnTo>
                        <a:pt x="1600" y="15166"/>
                      </a:lnTo>
                      <a:lnTo>
                        <a:pt x="933" y="14132"/>
                      </a:lnTo>
                      <a:lnTo>
                        <a:pt x="533" y="13098"/>
                      </a:lnTo>
                      <a:lnTo>
                        <a:pt x="0" y="12064"/>
                      </a:lnTo>
                      <a:close/>
                    </a:path>
                  </a:pathLst>
                </a:custGeom>
                <a:solidFill>
                  <a:srgbClr val="964900"/>
                </a:solidFill>
                <a:ln w="12700" cap="flat">
                  <a:noFill/>
                  <a:miter lim="400000"/>
                </a:ln>
                <a:effectLst/>
              </p:spPr>
              <p:txBody>
                <a:bodyPr wrap="square" lIns="45719" tIns="45719" rIns="45719" bIns="45719" numCol="1" anchor="t">
                  <a:noAutofit/>
                </a:bodyPr>
                <a:lstStyle/>
                <a:p>
                  <a:pPr/>
                </a:p>
              </p:txBody>
            </p:sp>
            <p:sp>
              <p:nvSpPr>
                <p:cNvPr id="681" name="形状"/>
                <p:cNvSpPr/>
                <p:nvPr/>
              </p:nvSpPr>
              <p:spPr>
                <a:xfrm>
                  <a:off x="307975" y="538003"/>
                  <a:ext cx="17463" cy="317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14" y="354"/>
                      </a:moveTo>
                      <a:lnTo>
                        <a:pt x="17897" y="1062"/>
                      </a:lnTo>
                      <a:lnTo>
                        <a:pt x="16663" y="4249"/>
                      </a:lnTo>
                      <a:lnTo>
                        <a:pt x="15429" y="7082"/>
                      </a:lnTo>
                      <a:lnTo>
                        <a:pt x="14194" y="9561"/>
                      </a:lnTo>
                      <a:lnTo>
                        <a:pt x="12343" y="11685"/>
                      </a:lnTo>
                      <a:lnTo>
                        <a:pt x="9874" y="14164"/>
                      </a:lnTo>
                      <a:lnTo>
                        <a:pt x="7406" y="16289"/>
                      </a:lnTo>
                      <a:lnTo>
                        <a:pt x="0" y="19121"/>
                      </a:lnTo>
                      <a:lnTo>
                        <a:pt x="1851" y="21600"/>
                      </a:lnTo>
                      <a:lnTo>
                        <a:pt x="6171" y="19830"/>
                      </a:lnTo>
                      <a:lnTo>
                        <a:pt x="9874" y="17705"/>
                      </a:lnTo>
                      <a:lnTo>
                        <a:pt x="13577" y="15226"/>
                      </a:lnTo>
                      <a:lnTo>
                        <a:pt x="16046" y="13102"/>
                      </a:lnTo>
                      <a:lnTo>
                        <a:pt x="18514" y="10623"/>
                      </a:lnTo>
                      <a:lnTo>
                        <a:pt x="19749" y="7436"/>
                      </a:lnTo>
                      <a:lnTo>
                        <a:pt x="20983" y="4603"/>
                      </a:lnTo>
                      <a:lnTo>
                        <a:pt x="21600" y="1062"/>
                      </a:lnTo>
                      <a:lnTo>
                        <a:pt x="20983" y="2479"/>
                      </a:lnTo>
                      <a:lnTo>
                        <a:pt x="21600" y="1062"/>
                      </a:lnTo>
                      <a:lnTo>
                        <a:pt x="21600" y="708"/>
                      </a:lnTo>
                      <a:lnTo>
                        <a:pt x="20366" y="0"/>
                      </a:lnTo>
                      <a:lnTo>
                        <a:pt x="19131" y="0"/>
                      </a:lnTo>
                      <a:lnTo>
                        <a:pt x="17897" y="708"/>
                      </a:lnTo>
                      <a:lnTo>
                        <a:pt x="17897" y="1062"/>
                      </a:lnTo>
                      <a:lnTo>
                        <a:pt x="18514" y="354"/>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82" name="形状"/>
                <p:cNvSpPr/>
                <p:nvPr/>
              </p:nvSpPr>
              <p:spPr>
                <a:xfrm>
                  <a:off x="323850" y="511023"/>
                  <a:ext cx="58738" cy="30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22" y="0"/>
                      </a:moveTo>
                      <a:lnTo>
                        <a:pt x="20238" y="379"/>
                      </a:lnTo>
                      <a:lnTo>
                        <a:pt x="17903" y="4168"/>
                      </a:lnTo>
                      <a:lnTo>
                        <a:pt x="16735" y="5305"/>
                      </a:lnTo>
                      <a:lnTo>
                        <a:pt x="15568" y="6821"/>
                      </a:lnTo>
                      <a:lnTo>
                        <a:pt x="13427" y="7958"/>
                      </a:lnTo>
                      <a:lnTo>
                        <a:pt x="11286" y="8716"/>
                      </a:lnTo>
                      <a:lnTo>
                        <a:pt x="6227" y="11747"/>
                      </a:lnTo>
                      <a:lnTo>
                        <a:pt x="4670" y="12884"/>
                      </a:lnTo>
                      <a:lnTo>
                        <a:pt x="3114" y="14779"/>
                      </a:lnTo>
                      <a:lnTo>
                        <a:pt x="1751" y="16674"/>
                      </a:lnTo>
                      <a:lnTo>
                        <a:pt x="0" y="19326"/>
                      </a:lnTo>
                      <a:lnTo>
                        <a:pt x="778" y="21600"/>
                      </a:lnTo>
                      <a:lnTo>
                        <a:pt x="2335" y="18947"/>
                      </a:lnTo>
                      <a:lnTo>
                        <a:pt x="3892" y="16674"/>
                      </a:lnTo>
                      <a:lnTo>
                        <a:pt x="5449" y="15158"/>
                      </a:lnTo>
                      <a:lnTo>
                        <a:pt x="6616" y="14400"/>
                      </a:lnTo>
                      <a:lnTo>
                        <a:pt x="8951" y="12505"/>
                      </a:lnTo>
                      <a:lnTo>
                        <a:pt x="11481" y="11368"/>
                      </a:lnTo>
                      <a:lnTo>
                        <a:pt x="13816" y="10611"/>
                      </a:lnTo>
                      <a:lnTo>
                        <a:pt x="15957" y="8716"/>
                      </a:lnTo>
                      <a:lnTo>
                        <a:pt x="17319" y="7958"/>
                      </a:lnTo>
                      <a:lnTo>
                        <a:pt x="18681" y="6063"/>
                      </a:lnTo>
                      <a:lnTo>
                        <a:pt x="19849" y="4547"/>
                      </a:lnTo>
                      <a:lnTo>
                        <a:pt x="21405" y="2274"/>
                      </a:lnTo>
                      <a:lnTo>
                        <a:pt x="21016" y="3032"/>
                      </a:lnTo>
                      <a:lnTo>
                        <a:pt x="21600" y="1895"/>
                      </a:lnTo>
                      <a:lnTo>
                        <a:pt x="21600" y="758"/>
                      </a:lnTo>
                      <a:lnTo>
                        <a:pt x="21405" y="379"/>
                      </a:lnTo>
                      <a:lnTo>
                        <a:pt x="21211" y="379"/>
                      </a:lnTo>
                      <a:lnTo>
                        <a:pt x="21016" y="0"/>
                      </a:lnTo>
                      <a:lnTo>
                        <a:pt x="20822" y="0"/>
                      </a:lnTo>
                      <a:lnTo>
                        <a:pt x="20238" y="379"/>
                      </a:lnTo>
                      <a:lnTo>
                        <a:pt x="20822"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83" name="形状"/>
                <p:cNvSpPr/>
                <p:nvPr/>
              </p:nvSpPr>
              <p:spPr>
                <a:xfrm>
                  <a:off x="379412" y="511023"/>
                  <a:ext cx="14288" cy="190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416" y="21600"/>
                      </a:moveTo>
                      <a:lnTo>
                        <a:pt x="17280" y="20983"/>
                      </a:lnTo>
                      <a:lnTo>
                        <a:pt x="19872" y="17280"/>
                      </a:lnTo>
                      <a:lnTo>
                        <a:pt x="21600" y="12960"/>
                      </a:lnTo>
                      <a:lnTo>
                        <a:pt x="21600" y="8640"/>
                      </a:lnTo>
                      <a:lnTo>
                        <a:pt x="19872" y="5554"/>
                      </a:lnTo>
                      <a:lnTo>
                        <a:pt x="16416" y="2469"/>
                      </a:lnTo>
                      <a:lnTo>
                        <a:pt x="12096" y="1234"/>
                      </a:lnTo>
                      <a:lnTo>
                        <a:pt x="6048" y="0"/>
                      </a:lnTo>
                      <a:lnTo>
                        <a:pt x="0" y="0"/>
                      </a:lnTo>
                      <a:lnTo>
                        <a:pt x="864" y="4937"/>
                      </a:lnTo>
                      <a:lnTo>
                        <a:pt x="5184" y="4937"/>
                      </a:lnTo>
                      <a:lnTo>
                        <a:pt x="9504" y="5554"/>
                      </a:lnTo>
                      <a:lnTo>
                        <a:pt x="12960" y="6171"/>
                      </a:lnTo>
                      <a:lnTo>
                        <a:pt x="15552" y="8023"/>
                      </a:lnTo>
                      <a:lnTo>
                        <a:pt x="16416" y="9257"/>
                      </a:lnTo>
                      <a:lnTo>
                        <a:pt x="16416" y="12343"/>
                      </a:lnTo>
                      <a:lnTo>
                        <a:pt x="15552" y="14811"/>
                      </a:lnTo>
                      <a:lnTo>
                        <a:pt x="12096" y="19131"/>
                      </a:lnTo>
                      <a:lnTo>
                        <a:pt x="12960" y="18514"/>
                      </a:lnTo>
                      <a:lnTo>
                        <a:pt x="11232" y="19749"/>
                      </a:lnTo>
                      <a:lnTo>
                        <a:pt x="11232" y="20366"/>
                      </a:lnTo>
                      <a:lnTo>
                        <a:pt x="12960" y="21600"/>
                      </a:lnTo>
                      <a:lnTo>
                        <a:pt x="16416" y="21600"/>
                      </a:lnTo>
                      <a:lnTo>
                        <a:pt x="17280" y="20983"/>
                      </a:lnTo>
                      <a:lnTo>
                        <a:pt x="16416"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84" name="形状"/>
                <p:cNvSpPr/>
                <p:nvPr/>
              </p:nvSpPr>
              <p:spPr>
                <a:xfrm>
                  <a:off x="371475" y="526892"/>
                  <a:ext cx="1905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41" y="16200"/>
                      </a:moveTo>
                      <a:lnTo>
                        <a:pt x="3812" y="21600"/>
                      </a:lnTo>
                      <a:lnTo>
                        <a:pt x="7624" y="18000"/>
                      </a:lnTo>
                      <a:lnTo>
                        <a:pt x="10165" y="16200"/>
                      </a:lnTo>
                      <a:lnTo>
                        <a:pt x="12071" y="12600"/>
                      </a:lnTo>
                      <a:lnTo>
                        <a:pt x="15247" y="10800"/>
                      </a:lnTo>
                      <a:lnTo>
                        <a:pt x="19059" y="7200"/>
                      </a:lnTo>
                      <a:lnTo>
                        <a:pt x="21600" y="4500"/>
                      </a:lnTo>
                      <a:lnTo>
                        <a:pt x="19059" y="0"/>
                      </a:lnTo>
                      <a:lnTo>
                        <a:pt x="13976" y="3600"/>
                      </a:lnTo>
                      <a:lnTo>
                        <a:pt x="12071" y="6300"/>
                      </a:lnTo>
                      <a:lnTo>
                        <a:pt x="10165" y="8100"/>
                      </a:lnTo>
                      <a:lnTo>
                        <a:pt x="7624" y="9900"/>
                      </a:lnTo>
                      <a:lnTo>
                        <a:pt x="5718" y="11700"/>
                      </a:lnTo>
                      <a:lnTo>
                        <a:pt x="3176" y="13500"/>
                      </a:lnTo>
                      <a:lnTo>
                        <a:pt x="635" y="16200"/>
                      </a:lnTo>
                      <a:lnTo>
                        <a:pt x="2541" y="21600"/>
                      </a:lnTo>
                      <a:lnTo>
                        <a:pt x="635" y="16200"/>
                      </a:lnTo>
                      <a:lnTo>
                        <a:pt x="0" y="17100"/>
                      </a:lnTo>
                      <a:lnTo>
                        <a:pt x="0" y="20700"/>
                      </a:lnTo>
                      <a:lnTo>
                        <a:pt x="635" y="21600"/>
                      </a:lnTo>
                      <a:lnTo>
                        <a:pt x="3812" y="21600"/>
                      </a:lnTo>
                      <a:lnTo>
                        <a:pt x="2541" y="162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85" name="形状"/>
                <p:cNvSpPr/>
                <p:nvPr/>
              </p:nvSpPr>
              <p:spPr>
                <a:xfrm>
                  <a:off x="374650" y="531653"/>
                  <a:ext cx="1746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65" y="3600"/>
                      </a:moveTo>
                      <a:lnTo>
                        <a:pt x="19059" y="0"/>
                      </a:lnTo>
                      <a:lnTo>
                        <a:pt x="0" y="0"/>
                      </a:lnTo>
                      <a:lnTo>
                        <a:pt x="0" y="21600"/>
                      </a:lnTo>
                      <a:lnTo>
                        <a:pt x="19059" y="21600"/>
                      </a:lnTo>
                      <a:lnTo>
                        <a:pt x="17153" y="18000"/>
                      </a:lnTo>
                      <a:lnTo>
                        <a:pt x="19059" y="21600"/>
                      </a:lnTo>
                      <a:lnTo>
                        <a:pt x="20329" y="21600"/>
                      </a:lnTo>
                      <a:lnTo>
                        <a:pt x="20965" y="18000"/>
                      </a:lnTo>
                      <a:lnTo>
                        <a:pt x="20965" y="14400"/>
                      </a:lnTo>
                      <a:lnTo>
                        <a:pt x="21600" y="10800"/>
                      </a:lnTo>
                      <a:lnTo>
                        <a:pt x="20965" y="7200"/>
                      </a:lnTo>
                      <a:lnTo>
                        <a:pt x="20965" y="3600"/>
                      </a:lnTo>
                      <a:lnTo>
                        <a:pt x="20329" y="0"/>
                      </a:lnTo>
                      <a:lnTo>
                        <a:pt x="19059" y="0"/>
                      </a:lnTo>
                      <a:lnTo>
                        <a:pt x="20965" y="3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86" name="形状"/>
                <p:cNvSpPr/>
                <p:nvPr/>
              </p:nvSpPr>
              <p:spPr>
                <a:xfrm>
                  <a:off x="384968" y="538003"/>
                  <a:ext cx="12701" cy="23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080" y="19200"/>
                      </a:moveTo>
                      <a:lnTo>
                        <a:pt x="10080" y="21120"/>
                      </a:lnTo>
                      <a:lnTo>
                        <a:pt x="14400" y="18720"/>
                      </a:lnTo>
                      <a:lnTo>
                        <a:pt x="18720" y="15840"/>
                      </a:lnTo>
                      <a:lnTo>
                        <a:pt x="20160" y="13440"/>
                      </a:lnTo>
                      <a:lnTo>
                        <a:pt x="21600" y="10560"/>
                      </a:lnTo>
                      <a:lnTo>
                        <a:pt x="20160" y="7680"/>
                      </a:lnTo>
                      <a:lnTo>
                        <a:pt x="18720" y="5280"/>
                      </a:lnTo>
                      <a:lnTo>
                        <a:pt x="14400" y="2400"/>
                      </a:lnTo>
                      <a:lnTo>
                        <a:pt x="10080" y="0"/>
                      </a:lnTo>
                      <a:lnTo>
                        <a:pt x="1440" y="1920"/>
                      </a:lnTo>
                      <a:lnTo>
                        <a:pt x="5760" y="4320"/>
                      </a:lnTo>
                      <a:lnTo>
                        <a:pt x="8640" y="6240"/>
                      </a:lnTo>
                      <a:lnTo>
                        <a:pt x="10080" y="8640"/>
                      </a:lnTo>
                      <a:lnTo>
                        <a:pt x="11520" y="10560"/>
                      </a:lnTo>
                      <a:lnTo>
                        <a:pt x="10080" y="12960"/>
                      </a:lnTo>
                      <a:lnTo>
                        <a:pt x="8640" y="14880"/>
                      </a:lnTo>
                      <a:lnTo>
                        <a:pt x="5760" y="16800"/>
                      </a:lnTo>
                      <a:lnTo>
                        <a:pt x="1440" y="19200"/>
                      </a:lnTo>
                      <a:lnTo>
                        <a:pt x="1440" y="21120"/>
                      </a:lnTo>
                      <a:lnTo>
                        <a:pt x="1440" y="19200"/>
                      </a:lnTo>
                      <a:lnTo>
                        <a:pt x="0" y="20160"/>
                      </a:lnTo>
                      <a:lnTo>
                        <a:pt x="0" y="20640"/>
                      </a:lnTo>
                      <a:lnTo>
                        <a:pt x="1440" y="21120"/>
                      </a:lnTo>
                      <a:lnTo>
                        <a:pt x="4320" y="21600"/>
                      </a:lnTo>
                      <a:lnTo>
                        <a:pt x="8640" y="21600"/>
                      </a:lnTo>
                      <a:lnTo>
                        <a:pt x="10080" y="21120"/>
                      </a:lnTo>
                      <a:lnTo>
                        <a:pt x="10080" y="192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87" name="形状"/>
                <p:cNvSpPr/>
                <p:nvPr/>
              </p:nvSpPr>
              <p:spPr>
                <a:xfrm>
                  <a:off x="385762" y="558634"/>
                  <a:ext cx="12701" cy="222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92" y="19493"/>
                      </a:moveTo>
                      <a:lnTo>
                        <a:pt x="13292" y="20546"/>
                      </a:lnTo>
                      <a:lnTo>
                        <a:pt x="16615" y="17385"/>
                      </a:lnTo>
                      <a:lnTo>
                        <a:pt x="19938" y="14751"/>
                      </a:lnTo>
                      <a:lnTo>
                        <a:pt x="21600" y="11590"/>
                      </a:lnTo>
                      <a:lnTo>
                        <a:pt x="21600" y="9483"/>
                      </a:lnTo>
                      <a:lnTo>
                        <a:pt x="19938" y="6849"/>
                      </a:lnTo>
                      <a:lnTo>
                        <a:pt x="16615" y="4741"/>
                      </a:lnTo>
                      <a:lnTo>
                        <a:pt x="13292" y="2107"/>
                      </a:lnTo>
                      <a:lnTo>
                        <a:pt x="9969" y="0"/>
                      </a:lnTo>
                      <a:lnTo>
                        <a:pt x="0" y="2107"/>
                      </a:lnTo>
                      <a:lnTo>
                        <a:pt x="4985" y="4215"/>
                      </a:lnTo>
                      <a:lnTo>
                        <a:pt x="8308" y="7376"/>
                      </a:lnTo>
                      <a:lnTo>
                        <a:pt x="8308" y="14224"/>
                      </a:lnTo>
                      <a:lnTo>
                        <a:pt x="6646" y="16332"/>
                      </a:lnTo>
                      <a:lnTo>
                        <a:pt x="3323" y="19493"/>
                      </a:lnTo>
                      <a:lnTo>
                        <a:pt x="4985" y="20546"/>
                      </a:lnTo>
                      <a:lnTo>
                        <a:pt x="3323" y="19493"/>
                      </a:lnTo>
                      <a:lnTo>
                        <a:pt x="3323" y="20020"/>
                      </a:lnTo>
                      <a:lnTo>
                        <a:pt x="4985" y="21073"/>
                      </a:lnTo>
                      <a:lnTo>
                        <a:pt x="6646" y="21600"/>
                      </a:lnTo>
                      <a:lnTo>
                        <a:pt x="11631" y="21600"/>
                      </a:lnTo>
                      <a:lnTo>
                        <a:pt x="13292" y="21073"/>
                      </a:lnTo>
                      <a:lnTo>
                        <a:pt x="13292" y="19493"/>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88" name="形状"/>
                <p:cNvSpPr/>
                <p:nvPr/>
              </p:nvSpPr>
              <p:spPr>
                <a:xfrm>
                  <a:off x="377825" y="577678"/>
                  <a:ext cx="15875" cy="142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40" y="17600"/>
                      </a:moveTo>
                      <a:lnTo>
                        <a:pt x="3600" y="21600"/>
                      </a:lnTo>
                      <a:lnTo>
                        <a:pt x="7920" y="20800"/>
                      </a:lnTo>
                      <a:lnTo>
                        <a:pt x="12960" y="19200"/>
                      </a:lnTo>
                      <a:lnTo>
                        <a:pt x="16560" y="17600"/>
                      </a:lnTo>
                      <a:lnTo>
                        <a:pt x="19440" y="15200"/>
                      </a:lnTo>
                      <a:lnTo>
                        <a:pt x="20880" y="12000"/>
                      </a:lnTo>
                      <a:lnTo>
                        <a:pt x="21600" y="8000"/>
                      </a:lnTo>
                      <a:lnTo>
                        <a:pt x="21600" y="4000"/>
                      </a:lnTo>
                      <a:lnTo>
                        <a:pt x="20160" y="0"/>
                      </a:lnTo>
                      <a:lnTo>
                        <a:pt x="16560" y="1600"/>
                      </a:lnTo>
                      <a:lnTo>
                        <a:pt x="17280" y="4800"/>
                      </a:lnTo>
                      <a:lnTo>
                        <a:pt x="17280" y="8000"/>
                      </a:lnTo>
                      <a:lnTo>
                        <a:pt x="15840" y="11200"/>
                      </a:lnTo>
                      <a:lnTo>
                        <a:pt x="13680" y="12800"/>
                      </a:lnTo>
                      <a:lnTo>
                        <a:pt x="10800" y="15200"/>
                      </a:lnTo>
                      <a:lnTo>
                        <a:pt x="7200" y="16000"/>
                      </a:lnTo>
                      <a:lnTo>
                        <a:pt x="2880" y="16800"/>
                      </a:lnTo>
                      <a:lnTo>
                        <a:pt x="720" y="20800"/>
                      </a:lnTo>
                      <a:lnTo>
                        <a:pt x="2880" y="16800"/>
                      </a:lnTo>
                      <a:lnTo>
                        <a:pt x="2160" y="16800"/>
                      </a:lnTo>
                      <a:lnTo>
                        <a:pt x="720" y="17600"/>
                      </a:lnTo>
                      <a:lnTo>
                        <a:pt x="0" y="18400"/>
                      </a:lnTo>
                      <a:lnTo>
                        <a:pt x="0" y="19200"/>
                      </a:lnTo>
                      <a:lnTo>
                        <a:pt x="720" y="20000"/>
                      </a:lnTo>
                      <a:lnTo>
                        <a:pt x="720" y="20800"/>
                      </a:lnTo>
                      <a:lnTo>
                        <a:pt x="2880" y="21600"/>
                      </a:lnTo>
                      <a:lnTo>
                        <a:pt x="3600" y="21600"/>
                      </a:lnTo>
                      <a:lnTo>
                        <a:pt x="5040" y="17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89" name="形状"/>
                <p:cNvSpPr/>
                <p:nvPr/>
              </p:nvSpPr>
              <p:spPr>
                <a:xfrm>
                  <a:off x="371475" y="590375"/>
                  <a:ext cx="12700" cy="206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21600"/>
                      </a:moveTo>
                      <a:lnTo>
                        <a:pt x="5400" y="21073"/>
                      </a:lnTo>
                      <a:lnTo>
                        <a:pt x="9900" y="18966"/>
                      </a:lnTo>
                      <a:lnTo>
                        <a:pt x="15300" y="16332"/>
                      </a:lnTo>
                      <a:lnTo>
                        <a:pt x="20700" y="11063"/>
                      </a:lnTo>
                      <a:lnTo>
                        <a:pt x="21600" y="7902"/>
                      </a:lnTo>
                      <a:lnTo>
                        <a:pt x="21600" y="5268"/>
                      </a:lnTo>
                      <a:lnTo>
                        <a:pt x="20700" y="2634"/>
                      </a:lnTo>
                      <a:lnTo>
                        <a:pt x="18000" y="0"/>
                      </a:lnTo>
                      <a:lnTo>
                        <a:pt x="12600" y="2107"/>
                      </a:lnTo>
                      <a:lnTo>
                        <a:pt x="15300" y="4215"/>
                      </a:lnTo>
                      <a:lnTo>
                        <a:pt x="16200" y="5795"/>
                      </a:lnTo>
                      <a:lnTo>
                        <a:pt x="16200" y="7376"/>
                      </a:lnTo>
                      <a:lnTo>
                        <a:pt x="15300" y="9483"/>
                      </a:lnTo>
                      <a:lnTo>
                        <a:pt x="9900" y="13698"/>
                      </a:lnTo>
                      <a:lnTo>
                        <a:pt x="6300" y="15805"/>
                      </a:lnTo>
                      <a:lnTo>
                        <a:pt x="900" y="17912"/>
                      </a:lnTo>
                      <a:lnTo>
                        <a:pt x="1800" y="17912"/>
                      </a:lnTo>
                      <a:lnTo>
                        <a:pt x="900" y="17912"/>
                      </a:lnTo>
                      <a:lnTo>
                        <a:pt x="0" y="18966"/>
                      </a:lnTo>
                      <a:lnTo>
                        <a:pt x="0" y="21073"/>
                      </a:lnTo>
                      <a:lnTo>
                        <a:pt x="900" y="21073"/>
                      </a:lnTo>
                      <a:lnTo>
                        <a:pt x="1800" y="21600"/>
                      </a:lnTo>
                      <a:lnTo>
                        <a:pt x="3600" y="21600"/>
                      </a:lnTo>
                      <a:lnTo>
                        <a:pt x="5400" y="21073"/>
                      </a:lnTo>
                      <a:lnTo>
                        <a:pt x="360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90" name="形状"/>
                <p:cNvSpPr/>
                <p:nvPr/>
              </p:nvSpPr>
              <p:spPr>
                <a:xfrm>
                  <a:off x="322262" y="603069"/>
                  <a:ext cx="508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000"/>
                      </a:moveTo>
                      <a:lnTo>
                        <a:pt x="455" y="9600"/>
                      </a:lnTo>
                      <a:lnTo>
                        <a:pt x="5457" y="14400"/>
                      </a:lnTo>
                      <a:lnTo>
                        <a:pt x="8185" y="16800"/>
                      </a:lnTo>
                      <a:lnTo>
                        <a:pt x="10686" y="20400"/>
                      </a:lnTo>
                      <a:lnTo>
                        <a:pt x="13642" y="21600"/>
                      </a:lnTo>
                      <a:lnTo>
                        <a:pt x="16143" y="21600"/>
                      </a:lnTo>
                      <a:lnTo>
                        <a:pt x="21600" y="14400"/>
                      </a:lnTo>
                      <a:lnTo>
                        <a:pt x="21145" y="6000"/>
                      </a:lnTo>
                      <a:lnTo>
                        <a:pt x="18644" y="10800"/>
                      </a:lnTo>
                      <a:lnTo>
                        <a:pt x="16143" y="13200"/>
                      </a:lnTo>
                      <a:lnTo>
                        <a:pt x="13642" y="13200"/>
                      </a:lnTo>
                      <a:lnTo>
                        <a:pt x="11141" y="12000"/>
                      </a:lnTo>
                      <a:lnTo>
                        <a:pt x="8413" y="9600"/>
                      </a:lnTo>
                      <a:lnTo>
                        <a:pt x="5912" y="6000"/>
                      </a:lnTo>
                      <a:lnTo>
                        <a:pt x="3411" y="3600"/>
                      </a:lnTo>
                      <a:lnTo>
                        <a:pt x="682" y="0"/>
                      </a:lnTo>
                      <a:lnTo>
                        <a:pt x="1364" y="2400"/>
                      </a:lnTo>
                      <a:lnTo>
                        <a:pt x="682" y="0"/>
                      </a:lnTo>
                      <a:lnTo>
                        <a:pt x="455" y="0"/>
                      </a:lnTo>
                      <a:lnTo>
                        <a:pt x="0" y="2400"/>
                      </a:lnTo>
                      <a:lnTo>
                        <a:pt x="0" y="6000"/>
                      </a:lnTo>
                      <a:lnTo>
                        <a:pt x="227" y="8400"/>
                      </a:lnTo>
                      <a:lnTo>
                        <a:pt x="455" y="9600"/>
                      </a:lnTo>
                      <a:lnTo>
                        <a:pt x="0" y="60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91" name="形状"/>
                <p:cNvSpPr/>
                <p:nvPr/>
              </p:nvSpPr>
              <p:spPr>
                <a:xfrm>
                  <a:off x="306387" y="566569"/>
                  <a:ext cx="19051" cy="412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5" y="0"/>
                      </a:moveTo>
                      <a:lnTo>
                        <a:pt x="568" y="1385"/>
                      </a:lnTo>
                      <a:lnTo>
                        <a:pt x="2842" y="3877"/>
                      </a:lnTo>
                      <a:lnTo>
                        <a:pt x="4547" y="6369"/>
                      </a:lnTo>
                      <a:lnTo>
                        <a:pt x="7389" y="9138"/>
                      </a:lnTo>
                      <a:lnTo>
                        <a:pt x="10800" y="14123"/>
                      </a:lnTo>
                      <a:lnTo>
                        <a:pt x="13642" y="16338"/>
                      </a:lnTo>
                      <a:lnTo>
                        <a:pt x="15347" y="19385"/>
                      </a:lnTo>
                      <a:lnTo>
                        <a:pt x="18189" y="21600"/>
                      </a:lnTo>
                      <a:lnTo>
                        <a:pt x="21600" y="20769"/>
                      </a:lnTo>
                      <a:lnTo>
                        <a:pt x="14779" y="13292"/>
                      </a:lnTo>
                      <a:lnTo>
                        <a:pt x="13074" y="10523"/>
                      </a:lnTo>
                      <a:lnTo>
                        <a:pt x="10232" y="8031"/>
                      </a:lnTo>
                      <a:lnTo>
                        <a:pt x="8526" y="5815"/>
                      </a:lnTo>
                      <a:lnTo>
                        <a:pt x="3979" y="831"/>
                      </a:lnTo>
                      <a:lnTo>
                        <a:pt x="3411" y="1938"/>
                      </a:lnTo>
                      <a:lnTo>
                        <a:pt x="3979" y="831"/>
                      </a:lnTo>
                      <a:lnTo>
                        <a:pt x="3979" y="0"/>
                      </a:lnTo>
                      <a:lnTo>
                        <a:pt x="1705" y="0"/>
                      </a:lnTo>
                      <a:lnTo>
                        <a:pt x="568" y="554"/>
                      </a:lnTo>
                      <a:lnTo>
                        <a:pt x="0" y="1108"/>
                      </a:lnTo>
                      <a:lnTo>
                        <a:pt x="568" y="1385"/>
                      </a:lnTo>
                      <a:lnTo>
                        <a:pt x="1705"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92" name="形状"/>
                <p:cNvSpPr/>
                <p:nvPr/>
              </p:nvSpPr>
              <p:spPr>
                <a:xfrm>
                  <a:off x="361950" y="533240"/>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14" y="21600"/>
                      </a:moveTo>
                      <a:lnTo>
                        <a:pt x="21600" y="17280"/>
                      </a:lnTo>
                      <a:lnTo>
                        <a:pt x="21600" y="12960"/>
                      </a:lnTo>
                      <a:lnTo>
                        <a:pt x="18514" y="8640"/>
                      </a:lnTo>
                      <a:lnTo>
                        <a:pt x="18514" y="4320"/>
                      </a:lnTo>
                      <a:lnTo>
                        <a:pt x="15429" y="0"/>
                      </a:lnTo>
                      <a:lnTo>
                        <a:pt x="3086" y="0"/>
                      </a:lnTo>
                      <a:lnTo>
                        <a:pt x="0" y="4320"/>
                      </a:lnTo>
                      <a:lnTo>
                        <a:pt x="18514"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93" name="形状"/>
                <p:cNvSpPr/>
                <p:nvPr/>
              </p:nvSpPr>
              <p:spPr>
                <a:xfrm>
                  <a:off x="350837" y="536414"/>
                  <a:ext cx="1905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082" y="21600"/>
                      </a:lnTo>
                      <a:lnTo>
                        <a:pt x="9529" y="18900"/>
                      </a:lnTo>
                      <a:lnTo>
                        <a:pt x="15882" y="13500"/>
                      </a:lnTo>
                      <a:lnTo>
                        <a:pt x="18424" y="12150"/>
                      </a:lnTo>
                      <a:lnTo>
                        <a:pt x="19694" y="9450"/>
                      </a:lnTo>
                      <a:lnTo>
                        <a:pt x="20965" y="8100"/>
                      </a:lnTo>
                      <a:lnTo>
                        <a:pt x="21600" y="5400"/>
                      </a:lnTo>
                      <a:lnTo>
                        <a:pt x="17788" y="0"/>
                      </a:lnTo>
                      <a:lnTo>
                        <a:pt x="17153" y="1350"/>
                      </a:lnTo>
                      <a:lnTo>
                        <a:pt x="15882" y="2700"/>
                      </a:lnTo>
                      <a:lnTo>
                        <a:pt x="13976" y="5400"/>
                      </a:lnTo>
                      <a:lnTo>
                        <a:pt x="11435" y="8100"/>
                      </a:lnTo>
                      <a:lnTo>
                        <a:pt x="8894" y="9450"/>
                      </a:lnTo>
                      <a:lnTo>
                        <a:pt x="5082" y="10800"/>
                      </a:lnTo>
                      <a:lnTo>
                        <a:pt x="0" y="12150"/>
                      </a:lnTo>
                      <a:lnTo>
                        <a:pt x="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94" name="形状"/>
                <p:cNvSpPr/>
                <p:nvPr/>
              </p:nvSpPr>
              <p:spPr>
                <a:xfrm>
                  <a:off x="343693" y="538794"/>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4400" y="0"/>
                      </a:lnTo>
                      <a:lnTo>
                        <a:pt x="0" y="6171"/>
                      </a:lnTo>
                      <a:lnTo>
                        <a:pt x="0" y="12343"/>
                      </a:lnTo>
                      <a:lnTo>
                        <a:pt x="7200" y="15429"/>
                      </a:lnTo>
                      <a:lnTo>
                        <a:pt x="14400" y="21600"/>
                      </a:lnTo>
                      <a:lnTo>
                        <a:pt x="21600" y="2160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95" name="形状"/>
                <p:cNvSpPr/>
                <p:nvPr/>
              </p:nvSpPr>
              <p:spPr>
                <a:xfrm>
                  <a:off x="387350" y="549110"/>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0" y="21600"/>
                      </a:moveTo>
                      <a:lnTo>
                        <a:pt x="14400" y="18000"/>
                      </a:lnTo>
                      <a:lnTo>
                        <a:pt x="21600" y="10800"/>
                      </a:lnTo>
                      <a:lnTo>
                        <a:pt x="21600" y="7200"/>
                      </a:lnTo>
                      <a:lnTo>
                        <a:pt x="14400" y="3600"/>
                      </a:lnTo>
                      <a:lnTo>
                        <a:pt x="10800" y="0"/>
                      </a:lnTo>
                      <a:lnTo>
                        <a:pt x="0" y="0"/>
                      </a:lnTo>
                      <a:lnTo>
                        <a:pt x="1440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96" name="形状"/>
                <p:cNvSpPr/>
                <p:nvPr/>
              </p:nvSpPr>
              <p:spPr>
                <a:xfrm>
                  <a:off x="379412" y="553873"/>
                  <a:ext cx="14288" cy="142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0" y="19008"/>
                      </a:moveTo>
                      <a:lnTo>
                        <a:pt x="3200" y="21600"/>
                      </a:lnTo>
                      <a:lnTo>
                        <a:pt x="21600" y="5184"/>
                      </a:lnTo>
                      <a:lnTo>
                        <a:pt x="18400" y="0"/>
                      </a:lnTo>
                      <a:lnTo>
                        <a:pt x="0" y="16416"/>
                      </a:lnTo>
                      <a:lnTo>
                        <a:pt x="1600" y="19008"/>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97" name="形状"/>
                <p:cNvSpPr/>
                <p:nvPr/>
              </p:nvSpPr>
              <p:spPr>
                <a:xfrm>
                  <a:off x="373062" y="560219"/>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257" y="0"/>
                      </a:moveTo>
                      <a:lnTo>
                        <a:pt x="3086" y="3086"/>
                      </a:lnTo>
                      <a:lnTo>
                        <a:pt x="0" y="6171"/>
                      </a:lnTo>
                      <a:lnTo>
                        <a:pt x="3086" y="12343"/>
                      </a:lnTo>
                      <a:lnTo>
                        <a:pt x="3086" y="18514"/>
                      </a:lnTo>
                      <a:lnTo>
                        <a:pt x="9257" y="18514"/>
                      </a:lnTo>
                      <a:lnTo>
                        <a:pt x="12343" y="21600"/>
                      </a:lnTo>
                      <a:lnTo>
                        <a:pt x="15429" y="21600"/>
                      </a:lnTo>
                      <a:lnTo>
                        <a:pt x="21600" y="18514"/>
                      </a:lnTo>
                      <a:lnTo>
                        <a:pt x="9257"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98" name="形状"/>
                <p:cNvSpPr/>
                <p:nvPr/>
              </p:nvSpPr>
              <p:spPr>
                <a:xfrm>
                  <a:off x="374650" y="587199"/>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960" y="21600"/>
                      </a:moveTo>
                      <a:lnTo>
                        <a:pt x="21600" y="15429"/>
                      </a:lnTo>
                      <a:lnTo>
                        <a:pt x="21600" y="12343"/>
                      </a:lnTo>
                      <a:lnTo>
                        <a:pt x="17280" y="3086"/>
                      </a:lnTo>
                      <a:lnTo>
                        <a:pt x="12960" y="3086"/>
                      </a:lnTo>
                      <a:lnTo>
                        <a:pt x="8640" y="0"/>
                      </a:lnTo>
                      <a:lnTo>
                        <a:pt x="0" y="0"/>
                      </a:ln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699" name="形状"/>
                <p:cNvSpPr/>
                <p:nvPr/>
              </p:nvSpPr>
              <p:spPr>
                <a:xfrm>
                  <a:off x="363537" y="591960"/>
                  <a:ext cx="1746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71" y="19108"/>
                      </a:moveTo>
                      <a:lnTo>
                        <a:pt x="2541" y="21600"/>
                      </a:lnTo>
                      <a:lnTo>
                        <a:pt x="21600" y="5815"/>
                      </a:lnTo>
                      <a:lnTo>
                        <a:pt x="19694" y="0"/>
                      </a:lnTo>
                      <a:lnTo>
                        <a:pt x="0" y="16615"/>
                      </a:lnTo>
                      <a:lnTo>
                        <a:pt x="1271" y="19108"/>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00" name="形状"/>
                <p:cNvSpPr/>
                <p:nvPr/>
              </p:nvSpPr>
              <p:spPr>
                <a:xfrm>
                  <a:off x="357187" y="596721"/>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00" y="0"/>
                      </a:moveTo>
                      <a:lnTo>
                        <a:pt x="3600" y="3600"/>
                      </a:lnTo>
                      <a:lnTo>
                        <a:pt x="0" y="10800"/>
                      </a:lnTo>
                      <a:lnTo>
                        <a:pt x="0" y="14400"/>
                      </a:lnTo>
                      <a:lnTo>
                        <a:pt x="3600" y="18000"/>
                      </a:lnTo>
                      <a:lnTo>
                        <a:pt x="3600" y="21600"/>
                      </a:lnTo>
                      <a:lnTo>
                        <a:pt x="21600" y="21600"/>
                      </a:lnTo>
                      <a:lnTo>
                        <a:pt x="72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01" name="形状"/>
                <p:cNvSpPr/>
                <p:nvPr/>
              </p:nvSpPr>
              <p:spPr>
                <a:xfrm>
                  <a:off x="387350" y="571328"/>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640" y="21600"/>
                      </a:moveTo>
                      <a:lnTo>
                        <a:pt x="12960" y="18514"/>
                      </a:lnTo>
                      <a:lnTo>
                        <a:pt x="12960" y="15429"/>
                      </a:lnTo>
                      <a:lnTo>
                        <a:pt x="21600" y="12343"/>
                      </a:lnTo>
                      <a:lnTo>
                        <a:pt x="21600" y="6171"/>
                      </a:lnTo>
                      <a:lnTo>
                        <a:pt x="12960" y="3086"/>
                      </a:lnTo>
                      <a:lnTo>
                        <a:pt x="8640" y="0"/>
                      </a:lnTo>
                      <a:lnTo>
                        <a:pt x="0" y="0"/>
                      </a:lnTo>
                      <a:lnTo>
                        <a:pt x="864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02" name="形状"/>
                <p:cNvSpPr/>
                <p:nvPr/>
              </p:nvSpPr>
              <p:spPr>
                <a:xfrm>
                  <a:off x="376237" y="573709"/>
                  <a:ext cx="1746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97" y="16200"/>
                      </a:moveTo>
                      <a:lnTo>
                        <a:pt x="1394" y="21600"/>
                      </a:lnTo>
                      <a:lnTo>
                        <a:pt x="21600" y="9450"/>
                      </a:lnTo>
                      <a:lnTo>
                        <a:pt x="20206" y="0"/>
                      </a:lnTo>
                      <a:lnTo>
                        <a:pt x="0" y="12150"/>
                      </a:lnTo>
                      <a:lnTo>
                        <a:pt x="697" y="162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03" name="形状"/>
                <p:cNvSpPr/>
                <p:nvPr/>
              </p:nvSpPr>
              <p:spPr>
                <a:xfrm>
                  <a:off x="370681" y="576090"/>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6171"/>
                      </a:lnTo>
                      <a:lnTo>
                        <a:pt x="0" y="15429"/>
                      </a:lnTo>
                      <a:lnTo>
                        <a:pt x="10800" y="21600"/>
                      </a:lnTo>
                      <a:lnTo>
                        <a:pt x="21600" y="21600"/>
                      </a:lnTo>
                      <a:lnTo>
                        <a:pt x="108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04" name="形状"/>
                <p:cNvSpPr/>
                <p:nvPr/>
              </p:nvSpPr>
              <p:spPr>
                <a:xfrm>
                  <a:off x="736600" y="417389"/>
                  <a:ext cx="49213" cy="523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640"/>
                      </a:moveTo>
                      <a:lnTo>
                        <a:pt x="1409" y="7560"/>
                      </a:lnTo>
                      <a:lnTo>
                        <a:pt x="2348" y="6696"/>
                      </a:lnTo>
                      <a:lnTo>
                        <a:pt x="3287" y="5400"/>
                      </a:lnTo>
                      <a:lnTo>
                        <a:pt x="3991" y="4320"/>
                      </a:lnTo>
                      <a:lnTo>
                        <a:pt x="4696" y="3024"/>
                      </a:lnTo>
                      <a:lnTo>
                        <a:pt x="4930" y="2160"/>
                      </a:lnTo>
                      <a:lnTo>
                        <a:pt x="5400" y="864"/>
                      </a:lnTo>
                      <a:lnTo>
                        <a:pt x="4930" y="0"/>
                      </a:lnTo>
                      <a:lnTo>
                        <a:pt x="8452" y="1296"/>
                      </a:lnTo>
                      <a:lnTo>
                        <a:pt x="9391" y="1512"/>
                      </a:lnTo>
                      <a:lnTo>
                        <a:pt x="11739" y="1512"/>
                      </a:lnTo>
                      <a:lnTo>
                        <a:pt x="14087" y="1080"/>
                      </a:lnTo>
                      <a:lnTo>
                        <a:pt x="15496" y="3024"/>
                      </a:lnTo>
                      <a:lnTo>
                        <a:pt x="17139" y="4968"/>
                      </a:lnTo>
                      <a:lnTo>
                        <a:pt x="18078" y="6912"/>
                      </a:lnTo>
                      <a:lnTo>
                        <a:pt x="19252" y="8856"/>
                      </a:lnTo>
                      <a:lnTo>
                        <a:pt x="20191" y="10800"/>
                      </a:lnTo>
                      <a:lnTo>
                        <a:pt x="20661" y="12744"/>
                      </a:lnTo>
                      <a:lnTo>
                        <a:pt x="21365" y="14472"/>
                      </a:lnTo>
                      <a:lnTo>
                        <a:pt x="21600" y="16632"/>
                      </a:lnTo>
                      <a:lnTo>
                        <a:pt x="20426" y="16200"/>
                      </a:lnTo>
                      <a:lnTo>
                        <a:pt x="19722" y="15984"/>
                      </a:lnTo>
                      <a:lnTo>
                        <a:pt x="17843" y="15984"/>
                      </a:lnTo>
                      <a:lnTo>
                        <a:pt x="15965" y="16416"/>
                      </a:lnTo>
                      <a:lnTo>
                        <a:pt x="14087" y="17280"/>
                      </a:lnTo>
                      <a:lnTo>
                        <a:pt x="12443" y="18144"/>
                      </a:lnTo>
                      <a:lnTo>
                        <a:pt x="8687" y="20304"/>
                      </a:lnTo>
                      <a:lnTo>
                        <a:pt x="6809" y="21600"/>
                      </a:lnTo>
                      <a:lnTo>
                        <a:pt x="5400" y="18144"/>
                      </a:lnTo>
                      <a:lnTo>
                        <a:pt x="4226" y="16416"/>
                      </a:lnTo>
                      <a:lnTo>
                        <a:pt x="3522" y="15120"/>
                      </a:lnTo>
                      <a:lnTo>
                        <a:pt x="2583" y="13608"/>
                      </a:lnTo>
                      <a:lnTo>
                        <a:pt x="1878" y="11880"/>
                      </a:lnTo>
                      <a:lnTo>
                        <a:pt x="939" y="10584"/>
                      </a:lnTo>
                      <a:lnTo>
                        <a:pt x="0" y="8640"/>
                      </a:lnTo>
                      <a:close/>
                    </a:path>
                  </a:pathLst>
                </a:custGeom>
                <a:solidFill>
                  <a:srgbClr val="F7C700"/>
                </a:solidFill>
                <a:ln w="12700" cap="flat">
                  <a:noFill/>
                  <a:miter lim="400000"/>
                </a:ln>
                <a:effectLst/>
              </p:spPr>
              <p:txBody>
                <a:bodyPr wrap="square" lIns="45719" tIns="45719" rIns="45719" bIns="45719" numCol="1" anchor="t">
                  <a:noAutofit/>
                </a:bodyPr>
                <a:lstStyle/>
                <a:p>
                  <a:pPr/>
                </a:p>
              </p:txBody>
            </p:sp>
            <p:sp>
              <p:nvSpPr>
                <p:cNvPr id="705" name="形状"/>
                <p:cNvSpPr/>
                <p:nvPr/>
              </p:nvSpPr>
              <p:spPr>
                <a:xfrm>
                  <a:off x="735012" y="414215"/>
                  <a:ext cx="15876" cy="253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57" y="0"/>
                      </a:moveTo>
                      <a:lnTo>
                        <a:pt x="15429" y="2298"/>
                      </a:lnTo>
                      <a:lnTo>
                        <a:pt x="16200" y="3677"/>
                      </a:lnTo>
                      <a:lnTo>
                        <a:pt x="15429" y="5515"/>
                      </a:lnTo>
                      <a:lnTo>
                        <a:pt x="14657" y="7813"/>
                      </a:lnTo>
                      <a:lnTo>
                        <a:pt x="10029" y="12409"/>
                      </a:lnTo>
                      <a:lnTo>
                        <a:pt x="6943" y="14706"/>
                      </a:lnTo>
                      <a:lnTo>
                        <a:pt x="0" y="18843"/>
                      </a:lnTo>
                      <a:lnTo>
                        <a:pt x="3086" y="21600"/>
                      </a:lnTo>
                      <a:lnTo>
                        <a:pt x="7714" y="19302"/>
                      </a:lnTo>
                      <a:lnTo>
                        <a:pt x="10800" y="17004"/>
                      </a:lnTo>
                      <a:lnTo>
                        <a:pt x="14657" y="14247"/>
                      </a:lnTo>
                      <a:lnTo>
                        <a:pt x="16971" y="11949"/>
                      </a:lnTo>
                      <a:lnTo>
                        <a:pt x="19286" y="9191"/>
                      </a:lnTo>
                      <a:lnTo>
                        <a:pt x="20829" y="6434"/>
                      </a:lnTo>
                      <a:lnTo>
                        <a:pt x="21600" y="3677"/>
                      </a:lnTo>
                      <a:lnTo>
                        <a:pt x="20829" y="919"/>
                      </a:lnTo>
                      <a:lnTo>
                        <a:pt x="16971" y="3217"/>
                      </a:lnTo>
                      <a:lnTo>
                        <a:pt x="20829" y="919"/>
                      </a:lnTo>
                      <a:lnTo>
                        <a:pt x="20829" y="460"/>
                      </a:lnTo>
                      <a:lnTo>
                        <a:pt x="20057" y="0"/>
                      </a:lnTo>
                      <a:lnTo>
                        <a:pt x="16971" y="0"/>
                      </a:lnTo>
                      <a:lnTo>
                        <a:pt x="15429" y="919"/>
                      </a:lnTo>
                      <a:lnTo>
                        <a:pt x="15429" y="2298"/>
                      </a:lnTo>
                      <a:lnTo>
                        <a:pt x="20057"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06" name="形状"/>
                <p:cNvSpPr/>
                <p:nvPr/>
              </p:nvSpPr>
              <p:spPr>
                <a:xfrm>
                  <a:off x="747712" y="411832"/>
                  <a:ext cx="2222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080"/>
                      </a:moveTo>
                      <a:lnTo>
                        <a:pt x="19145" y="8640"/>
                      </a:lnTo>
                      <a:lnTo>
                        <a:pt x="17182" y="10080"/>
                      </a:lnTo>
                      <a:lnTo>
                        <a:pt x="14727" y="11520"/>
                      </a:lnTo>
                      <a:lnTo>
                        <a:pt x="10309" y="11520"/>
                      </a:lnTo>
                      <a:lnTo>
                        <a:pt x="8345" y="10080"/>
                      </a:lnTo>
                      <a:lnTo>
                        <a:pt x="6382" y="7200"/>
                      </a:lnTo>
                      <a:lnTo>
                        <a:pt x="3927" y="2880"/>
                      </a:lnTo>
                      <a:lnTo>
                        <a:pt x="1964" y="0"/>
                      </a:lnTo>
                      <a:lnTo>
                        <a:pt x="0" y="10080"/>
                      </a:lnTo>
                      <a:lnTo>
                        <a:pt x="2455" y="12960"/>
                      </a:lnTo>
                      <a:lnTo>
                        <a:pt x="7364" y="20160"/>
                      </a:lnTo>
                      <a:lnTo>
                        <a:pt x="9818" y="21600"/>
                      </a:lnTo>
                      <a:lnTo>
                        <a:pt x="14727" y="21600"/>
                      </a:lnTo>
                      <a:lnTo>
                        <a:pt x="17673" y="20160"/>
                      </a:lnTo>
                      <a:lnTo>
                        <a:pt x="20618" y="17280"/>
                      </a:lnTo>
                      <a:lnTo>
                        <a:pt x="18164" y="14400"/>
                      </a:lnTo>
                      <a:lnTo>
                        <a:pt x="20618" y="17280"/>
                      </a:lnTo>
                      <a:lnTo>
                        <a:pt x="21600" y="14400"/>
                      </a:lnTo>
                      <a:lnTo>
                        <a:pt x="21600" y="10080"/>
                      </a:lnTo>
                      <a:lnTo>
                        <a:pt x="21109" y="8640"/>
                      </a:lnTo>
                      <a:lnTo>
                        <a:pt x="19145" y="8640"/>
                      </a:lnTo>
                      <a:lnTo>
                        <a:pt x="21600" y="1008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07" name="形状"/>
                <p:cNvSpPr/>
                <p:nvPr/>
              </p:nvSpPr>
              <p:spPr>
                <a:xfrm>
                  <a:off x="766762" y="418976"/>
                  <a:ext cx="20638" cy="412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89" y="21600"/>
                      </a:moveTo>
                      <a:lnTo>
                        <a:pt x="21600" y="20492"/>
                      </a:lnTo>
                      <a:lnTo>
                        <a:pt x="21032" y="17723"/>
                      </a:lnTo>
                      <a:lnTo>
                        <a:pt x="19895" y="14954"/>
                      </a:lnTo>
                      <a:lnTo>
                        <a:pt x="18189" y="12738"/>
                      </a:lnTo>
                      <a:lnTo>
                        <a:pt x="15916" y="10246"/>
                      </a:lnTo>
                      <a:lnTo>
                        <a:pt x="10232" y="5262"/>
                      </a:lnTo>
                      <a:lnTo>
                        <a:pt x="6821" y="2769"/>
                      </a:lnTo>
                      <a:lnTo>
                        <a:pt x="3979" y="0"/>
                      </a:lnTo>
                      <a:lnTo>
                        <a:pt x="0" y="831"/>
                      </a:lnTo>
                      <a:lnTo>
                        <a:pt x="3979" y="3600"/>
                      </a:lnTo>
                      <a:lnTo>
                        <a:pt x="9663" y="8585"/>
                      </a:lnTo>
                      <a:lnTo>
                        <a:pt x="11937" y="11077"/>
                      </a:lnTo>
                      <a:lnTo>
                        <a:pt x="14779" y="13292"/>
                      </a:lnTo>
                      <a:lnTo>
                        <a:pt x="17053" y="18277"/>
                      </a:lnTo>
                      <a:lnTo>
                        <a:pt x="17621" y="20492"/>
                      </a:lnTo>
                      <a:lnTo>
                        <a:pt x="20463" y="19662"/>
                      </a:lnTo>
                      <a:lnTo>
                        <a:pt x="17621" y="20492"/>
                      </a:lnTo>
                      <a:lnTo>
                        <a:pt x="17621" y="21046"/>
                      </a:lnTo>
                      <a:lnTo>
                        <a:pt x="18189" y="21323"/>
                      </a:lnTo>
                      <a:lnTo>
                        <a:pt x="19326" y="21600"/>
                      </a:lnTo>
                      <a:lnTo>
                        <a:pt x="20463" y="21600"/>
                      </a:lnTo>
                      <a:lnTo>
                        <a:pt x="21600" y="21046"/>
                      </a:lnTo>
                      <a:lnTo>
                        <a:pt x="21600" y="20492"/>
                      </a:lnTo>
                      <a:lnTo>
                        <a:pt x="18189"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08" name="形状"/>
                <p:cNvSpPr/>
                <p:nvPr/>
              </p:nvSpPr>
              <p:spPr>
                <a:xfrm>
                  <a:off x="750887" y="453891"/>
                  <a:ext cx="34926" cy="174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925"/>
                      </a:moveTo>
                      <a:lnTo>
                        <a:pt x="1612" y="21600"/>
                      </a:lnTo>
                      <a:lnTo>
                        <a:pt x="4191" y="18225"/>
                      </a:lnTo>
                      <a:lnTo>
                        <a:pt x="6770" y="14175"/>
                      </a:lnTo>
                      <a:lnTo>
                        <a:pt x="9027" y="10125"/>
                      </a:lnTo>
                      <a:lnTo>
                        <a:pt x="11606" y="7425"/>
                      </a:lnTo>
                      <a:lnTo>
                        <a:pt x="13863" y="6075"/>
                      </a:lnTo>
                      <a:lnTo>
                        <a:pt x="16119" y="4050"/>
                      </a:lnTo>
                      <a:lnTo>
                        <a:pt x="18376" y="4050"/>
                      </a:lnTo>
                      <a:lnTo>
                        <a:pt x="20310" y="6750"/>
                      </a:lnTo>
                      <a:lnTo>
                        <a:pt x="21600" y="2025"/>
                      </a:lnTo>
                      <a:lnTo>
                        <a:pt x="19988" y="675"/>
                      </a:lnTo>
                      <a:lnTo>
                        <a:pt x="18699" y="0"/>
                      </a:lnTo>
                      <a:lnTo>
                        <a:pt x="15797" y="0"/>
                      </a:lnTo>
                      <a:lnTo>
                        <a:pt x="13218" y="1350"/>
                      </a:lnTo>
                      <a:lnTo>
                        <a:pt x="10316" y="3375"/>
                      </a:lnTo>
                      <a:lnTo>
                        <a:pt x="7737" y="6750"/>
                      </a:lnTo>
                      <a:lnTo>
                        <a:pt x="5481" y="10125"/>
                      </a:lnTo>
                      <a:lnTo>
                        <a:pt x="322" y="18225"/>
                      </a:lnTo>
                      <a:lnTo>
                        <a:pt x="2257" y="18900"/>
                      </a:lnTo>
                      <a:lnTo>
                        <a:pt x="322" y="18225"/>
                      </a:lnTo>
                      <a:lnTo>
                        <a:pt x="0" y="18900"/>
                      </a:lnTo>
                      <a:lnTo>
                        <a:pt x="0" y="20925"/>
                      </a:lnTo>
                      <a:lnTo>
                        <a:pt x="322" y="21600"/>
                      </a:lnTo>
                      <a:lnTo>
                        <a:pt x="1612" y="21600"/>
                      </a:lnTo>
                      <a:lnTo>
                        <a:pt x="0" y="20925"/>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09" name="形状"/>
                <p:cNvSpPr/>
                <p:nvPr/>
              </p:nvSpPr>
              <p:spPr>
                <a:xfrm>
                  <a:off x="735012" y="436433"/>
                  <a:ext cx="19051" cy="349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0" y="327"/>
                      </a:moveTo>
                      <a:lnTo>
                        <a:pt x="0" y="1636"/>
                      </a:lnTo>
                      <a:lnTo>
                        <a:pt x="2400" y="4582"/>
                      </a:lnTo>
                      <a:lnTo>
                        <a:pt x="4800" y="6873"/>
                      </a:lnTo>
                      <a:lnTo>
                        <a:pt x="6600" y="9164"/>
                      </a:lnTo>
                      <a:lnTo>
                        <a:pt x="8400" y="11782"/>
                      </a:lnTo>
                      <a:lnTo>
                        <a:pt x="10800" y="14073"/>
                      </a:lnTo>
                      <a:lnTo>
                        <a:pt x="13200" y="16036"/>
                      </a:lnTo>
                      <a:lnTo>
                        <a:pt x="15600" y="18655"/>
                      </a:lnTo>
                      <a:lnTo>
                        <a:pt x="17400" y="21600"/>
                      </a:lnTo>
                      <a:lnTo>
                        <a:pt x="21600" y="20618"/>
                      </a:lnTo>
                      <a:lnTo>
                        <a:pt x="12600" y="10800"/>
                      </a:lnTo>
                      <a:lnTo>
                        <a:pt x="10800" y="8182"/>
                      </a:lnTo>
                      <a:lnTo>
                        <a:pt x="7800" y="5891"/>
                      </a:lnTo>
                      <a:lnTo>
                        <a:pt x="4200" y="655"/>
                      </a:lnTo>
                      <a:lnTo>
                        <a:pt x="3000" y="2291"/>
                      </a:lnTo>
                      <a:lnTo>
                        <a:pt x="4200" y="655"/>
                      </a:lnTo>
                      <a:lnTo>
                        <a:pt x="3000" y="327"/>
                      </a:lnTo>
                      <a:lnTo>
                        <a:pt x="2400" y="0"/>
                      </a:lnTo>
                      <a:lnTo>
                        <a:pt x="1200" y="0"/>
                      </a:lnTo>
                      <a:lnTo>
                        <a:pt x="0" y="655"/>
                      </a:lnTo>
                      <a:lnTo>
                        <a:pt x="0" y="1636"/>
                      </a:lnTo>
                      <a:lnTo>
                        <a:pt x="600" y="327"/>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10" name="形状"/>
                <p:cNvSpPr/>
                <p:nvPr/>
              </p:nvSpPr>
              <p:spPr>
                <a:xfrm>
                  <a:off x="749300" y="431672"/>
                  <a:ext cx="17463" cy="142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52" y="0"/>
                      </a:moveTo>
                      <a:lnTo>
                        <a:pt x="13239" y="0"/>
                      </a:lnTo>
                      <a:lnTo>
                        <a:pt x="15329" y="745"/>
                      </a:lnTo>
                      <a:lnTo>
                        <a:pt x="16723" y="2234"/>
                      </a:lnTo>
                      <a:lnTo>
                        <a:pt x="18813" y="3724"/>
                      </a:lnTo>
                      <a:lnTo>
                        <a:pt x="20206" y="5214"/>
                      </a:lnTo>
                      <a:lnTo>
                        <a:pt x="21600" y="8193"/>
                      </a:lnTo>
                      <a:lnTo>
                        <a:pt x="21600" y="13407"/>
                      </a:lnTo>
                      <a:lnTo>
                        <a:pt x="20903" y="14897"/>
                      </a:lnTo>
                      <a:lnTo>
                        <a:pt x="20206" y="17131"/>
                      </a:lnTo>
                      <a:lnTo>
                        <a:pt x="18813" y="18621"/>
                      </a:lnTo>
                      <a:lnTo>
                        <a:pt x="16723" y="20110"/>
                      </a:lnTo>
                      <a:lnTo>
                        <a:pt x="15329" y="20855"/>
                      </a:lnTo>
                      <a:lnTo>
                        <a:pt x="13239" y="21600"/>
                      </a:lnTo>
                      <a:lnTo>
                        <a:pt x="8361" y="21600"/>
                      </a:lnTo>
                      <a:lnTo>
                        <a:pt x="6968" y="20855"/>
                      </a:lnTo>
                      <a:lnTo>
                        <a:pt x="4181" y="20110"/>
                      </a:lnTo>
                      <a:lnTo>
                        <a:pt x="2787" y="18621"/>
                      </a:lnTo>
                      <a:lnTo>
                        <a:pt x="2090" y="17131"/>
                      </a:lnTo>
                      <a:lnTo>
                        <a:pt x="1394" y="14897"/>
                      </a:lnTo>
                      <a:lnTo>
                        <a:pt x="697" y="13407"/>
                      </a:lnTo>
                      <a:lnTo>
                        <a:pt x="0" y="11172"/>
                      </a:lnTo>
                      <a:lnTo>
                        <a:pt x="697" y="8193"/>
                      </a:lnTo>
                      <a:lnTo>
                        <a:pt x="2787" y="3724"/>
                      </a:lnTo>
                      <a:lnTo>
                        <a:pt x="4181" y="2234"/>
                      </a:lnTo>
                      <a:lnTo>
                        <a:pt x="8361" y="0"/>
                      </a:lnTo>
                      <a:lnTo>
                        <a:pt x="10452" y="0"/>
                      </a:lnTo>
                      <a:close/>
                    </a:path>
                  </a:pathLst>
                </a:custGeom>
                <a:solidFill>
                  <a:srgbClr val="CF0000"/>
                </a:solidFill>
                <a:ln w="12700" cap="flat">
                  <a:noFill/>
                  <a:miter lim="400000"/>
                </a:ln>
                <a:effectLst/>
              </p:spPr>
              <p:txBody>
                <a:bodyPr wrap="square" lIns="45719" tIns="45719" rIns="45719" bIns="45719" numCol="1" anchor="t">
                  <a:noAutofit/>
                </a:bodyPr>
                <a:lstStyle/>
                <a:p>
                  <a:pPr/>
                </a:p>
              </p:txBody>
            </p:sp>
            <p:sp>
              <p:nvSpPr>
                <p:cNvPr id="711" name="形状"/>
                <p:cNvSpPr/>
                <p:nvPr/>
              </p:nvSpPr>
              <p:spPr>
                <a:xfrm>
                  <a:off x="756443" y="428496"/>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0520" y="16800"/>
                      </a:lnTo>
                      <a:lnTo>
                        <a:pt x="19440" y="13200"/>
                      </a:lnTo>
                      <a:lnTo>
                        <a:pt x="17280" y="9600"/>
                      </a:lnTo>
                      <a:lnTo>
                        <a:pt x="15120" y="7200"/>
                      </a:lnTo>
                      <a:lnTo>
                        <a:pt x="12960" y="3600"/>
                      </a:lnTo>
                      <a:lnTo>
                        <a:pt x="8640" y="1200"/>
                      </a:lnTo>
                      <a:lnTo>
                        <a:pt x="5400" y="0"/>
                      </a:lnTo>
                      <a:lnTo>
                        <a:pt x="0" y="0"/>
                      </a:lnTo>
                      <a:lnTo>
                        <a:pt x="0" y="8400"/>
                      </a:lnTo>
                      <a:lnTo>
                        <a:pt x="4320" y="9600"/>
                      </a:lnTo>
                      <a:lnTo>
                        <a:pt x="6480" y="9600"/>
                      </a:lnTo>
                      <a:lnTo>
                        <a:pt x="8640" y="10800"/>
                      </a:lnTo>
                      <a:lnTo>
                        <a:pt x="9720" y="12000"/>
                      </a:lnTo>
                      <a:lnTo>
                        <a:pt x="10800" y="14400"/>
                      </a:lnTo>
                      <a:lnTo>
                        <a:pt x="12960" y="15600"/>
                      </a:lnTo>
                      <a:lnTo>
                        <a:pt x="14040" y="19200"/>
                      </a:lnTo>
                      <a:lnTo>
                        <a:pt x="14040" y="21600"/>
                      </a:lnTo>
                      <a:lnTo>
                        <a:pt x="2160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12" name="形状"/>
                <p:cNvSpPr/>
                <p:nvPr/>
              </p:nvSpPr>
              <p:spPr>
                <a:xfrm>
                  <a:off x="756443" y="438018"/>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400" y="21600"/>
                      </a:lnTo>
                      <a:lnTo>
                        <a:pt x="8640" y="20400"/>
                      </a:lnTo>
                      <a:lnTo>
                        <a:pt x="12960" y="18000"/>
                      </a:lnTo>
                      <a:lnTo>
                        <a:pt x="18360" y="12000"/>
                      </a:lnTo>
                      <a:lnTo>
                        <a:pt x="19440" y="8400"/>
                      </a:lnTo>
                      <a:lnTo>
                        <a:pt x="20520" y="3600"/>
                      </a:lnTo>
                      <a:lnTo>
                        <a:pt x="21600" y="0"/>
                      </a:lnTo>
                      <a:lnTo>
                        <a:pt x="14040" y="0"/>
                      </a:lnTo>
                      <a:lnTo>
                        <a:pt x="14040" y="2400"/>
                      </a:lnTo>
                      <a:lnTo>
                        <a:pt x="12960" y="4800"/>
                      </a:lnTo>
                      <a:lnTo>
                        <a:pt x="10800" y="8400"/>
                      </a:lnTo>
                      <a:lnTo>
                        <a:pt x="9720" y="9600"/>
                      </a:lnTo>
                      <a:lnTo>
                        <a:pt x="7560" y="10800"/>
                      </a:lnTo>
                      <a:lnTo>
                        <a:pt x="6480" y="12000"/>
                      </a:lnTo>
                      <a:lnTo>
                        <a:pt x="4320" y="13200"/>
                      </a:lnTo>
                      <a:lnTo>
                        <a:pt x="0" y="13200"/>
                      </a:lnTo>
                      <a:lnTo>
                        <a:pt x="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13" name="形状"/>
                <p:cNvSpPr/>
                <p:nvPr/>
              </p:nvSpPr>
              <p:spPr>
                <a:xfrm>
                  <a:off x="746125" y="438018"/>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274" y="3600"/>
                      </a:lnTo>
                      <a:lnTo>
                        <a:pt x="3411" y="8400"/>
                      </a:lnTo>
                      <a:lnTo>
                        <a:pt x="4547" y="12000"/>
                      </a:lnTo>
                      <a:lnTo>
                        <a:pt x="6821" y="15600"/>
                      </a:lnTo>
                      <a:lnTo>
                        <a:pt x="10232" y="18000"/>
                      </a:lnTo>
                      <a:lnTo>
                        <a:pt x="14779" y="20400"/>
                      </a:lnTo>
                      <a:lnTo>
                        <a:pt x="18189" y="21600"/>
                      </a:lnTo>
                      <a:lnTo>
                        <a:pt x="21600" y="21600"/>
                      </a:lnTo>
                      <a:lnTo>
                        <a:pt x="21600" y="13200"/>
                      </a:lnTo>
                      <a:lnTo>
                        <a:pt x="19326" y="13200"/>
                      </a:lnTo>
                      <a:lnTo>
                        <a:pt x="14779" y="10800"/>
                      </a:lnTo>
                      <a:lnTo>
                        <a:pt x="13642" y="9600"/>
                      </a:lnTo>
                      <a:lnTo>
                        <a:pt x="10232" y="8400"/>
                      </a:lnTo>
                      <a:lnTo>
                        <a:pt x="9095" y="4800"/>
                      </a:lnTo>
                      <a:lnTo>
                        <a:pt x="9095" y="0"/>
                      </a:lnTo>
                      <a:lnTo>
                        <a:pt x="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14" name="形状"/>
                <p:cNvSpPr/>
                <p:nvPr/>
              </p:nvSpPr>
              <p:spPr>
                <a:xfrm>
                  <a:off x="746125" y="428496"/>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8189" y="0"/>
                      </a:lnTo>
                      <a:lnTo>
                        <a:pt x="14779" y="1200"/>
                      </a:lnTo>
                      <a:lnTo>
                        <a:pt x="10232" y="3600"/>
                      </a:lnTo>
                      <a:lnTo>
                        <a:pt x="4547" y="9600"/>
                      </a:lnTo>
                      <a:lnTo>
                        <a:pt x="2274" y="16800"/>
                      </a:lnTo>
                      <a:lnTo>
                        <a:pt x="0" y="21600"/>
                      </a:lnTo>
                      <a:lnTo>
                        <a:pt x="9095" y="21600"/>
                      </a:lnTo>
                      <a:lnTo>
                        <a:pt x="9095" y="15600"/>
                      </a:lnTo>
                      <a:lnTo>
                        <a:pt x="10232" y="14400"/>
                      </a:lnTo>
                      <a:lnTo>
                        <a:pt x="13642" y="12000"/>
                      </a:lnTo>
                      <a:lnTo>
                        <a:pt x="14779" y="10800"/>
                      </a:lnTo>
                      <a:lnTo>
                        <a:pt x="17053" y="9600"/>
                      </a:lnTo>
                      <a:lnTo>
                        <a:pt x="19326" y="9600"/>
                      </a:lnTo>
                      <a:lnTo>
                        <a:pt x="21600" y="840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15" name="形状"/>
                <p:cNvSpPr/>
                <p:nvPr/>
              </p:nvSpPr>
              <p:spPr>
                <a:xfrm>
                  <a:off x="585787" y="304710"/>
                  <a:ext cx="65088" cy="85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4488"/>
                      </a:moveTo>
                      <a:lnTo>
                        <a:pt x="20350" y="13039"/>
                      </a:lnTo>
                      <a:lnTo>
                        <a:pt x="19279" y="11459"/>
                      </a:lnTo>
                      <a:lnTo>
                        <a:pt x="18208" y="9615"/>
                      </a:lnTo>
                      <a:lnTo>
                        <a:pt x="17494" y="7902"/>
                      </a:lnTo>
                      <a:lnTo>
                        <a:pt x="16959" y="5927"/>
                      </a:lnTo>
                      <a:lnTo>
                        <a:pt x="16423" y="4083"/>
                      </a:lnTo>
                      <a:lnTo>
                        <a:pt x="16066" y="1976"/>
                      </a:lnTo>
                      <a:lnTo>
                        <a:pt x="15709" y="0"/>
                      </a:lnTo>
                      <a:lnTo>
                        <a:pt x="14638" y="2634"/>
                      </a:lnTo>
                      <a:lnTo>
                        <a:pt x="13567" y="5005"/>
                      </a:lnTo>
                      <a:lnTo>
                        <a:pt x="12139" y="6980"/>
                      </a:lnTo>
                      <a:lnTo>
                        <a:pt x="10532" y="8824"/>
                      </a:lnTo>
                      <a:lnTo>
                        <a:pt x="9461" y="9483"/>
                      </a:lnTo>
                      <a:lnTo>
                        <a:pt x="8569" y="10273"/>
                      </a:lnTo>
                      <a:lnTo>
                        <a:pt x="7498" y="10932"/>
                      </a:lnTo>
                      <a:lnTo>
                        <a:pt x="5355" y="11985"/>
                      </a:lnTo>
                      <a:lnTo>
                        <a:pt x="3927" y="12380"/>
                      </a:lnTo>
                      <a:lnTo>
                        <a:pt x="2856" y="12907"/>
                      </a:lnTo>
                      <a:lnTo>
                        <a:pt x="1428" y="13171"/>
                      </a:lnTo>
                      <a:lnTo>
                        <a:pt x="2142" y="14093"/>
                      </a:lnTo>
                      <a:lnTo>
                        <a:pt x="2321" y="14751"/>
                      </a:lnTo>
                      <a:lnTo>
                        <a:pt x="2499" y="15673"/>
                      </a:lnTo>
                      <a:lnTo>
                        <a:pt x="2321" y="16595"/>
                      </a:lnTo>
                      <a:lnTo>
                        <a:pt x="1964" y="17254"/>
                      </a:lnTo>
                      <a:lnTo>
                        <a:pt x="1428" y="18044"/>
                      </a:lnTo>
                      <a:lnTo>
                        <a:pt x="0" y="19098"/>
                      </a:lnTo>
                      <a:lnTo>
                        <a:pt x="1607" y="19756"/>
                      </a:lnTo>
                      <a:lnTo>
                        <a:pt x="3035" y="20415"/>
                      </a:lnTo>
                      <a:lnTo>
                        <a:pt x="4284" y="20810"/>
                      </a:lnTo>
                      <a:lnTo>
                        <a:pt x="5712" y="21205"/>
                      </a:lnTo>
                      <a:lnTo>
                        <a:pt x="7140" y="21337"/>
                      </a:lnTo>
                      <a:lnTo>
                        <a:pt x="8569" y="21600"/>
                      </a:lnTo>
                      <a:lnTo>
                        <a:pt x="9997" y="21600"/>
                      </a:lnTo>
                      <a:lnTo>
                        <a:pt x="11246" y="21337"/>
                      </a:lnTo>
                      <a:lnTo>
                        <a:pt x="12674" y="21073"/>
                      </a:lnTo>
                      <a:lnTo>
                        <a:pt x="13924" y="20678"/>
                      </a:lnTo>
                      <a:lnTo>
                        <a:pt x="15352" y="19888"/>
                      </a:lnTo>
                      <a:lnTo>
                        <a:pt x="16780" y="19229"/>
                      </a:lnTo>
                      <a:lnTo>
                        <a:pt x="17851" y="18307"/>
                      </a:lnTo>
                      <a:lnTo>
                        <a:pt x="19279" y="17122"/>
                      </a:lnTo>
                      <a:lnTo>
                        <a:pt x="20529" y="15937"/>
                      </a:lnTo>
                      <a:lnTo>
                        <a:pt x="21600" y="14488"/>
                      </a:lnTo>
                      <a:close/>
                    </a:path>
                  </a:pathLst>
                </a:custGeom>
                <a:solidFill>
                  <a:srgbClr val="964900"/>
                </a:solidFill>
                <a:ln w="12700" cap="flat">
                  <a:noFill/>
                  <a:miter lim="400000"/>
                </a:ln>
                <a:effectLst/>
              </p:spPr>
              <p:txBody>
                <a:bodyPr wrap="square" lIns="45719" tIns="45719" rIns="45719" bIns="45719" numCol="1" anchor="t">
                  <a:noAutofit/>
                </a:bodyPr>
                <a:lstStyle/>
                <a:p>
                  <a:pPr/>
                </a:p>
              </p:txBody>
            </p:sp>
            <p:sp>
              <p:nvSpPr>
                <p:cNvPr id="716" name="形状"/>
                <p:cNvSpPr/>
                <p:nvPr/>
              </p:nvSpPr>
              <p:spPr>
                <a:xfrm>
                  <a:off x="631825" y="301536"/>
                  <a:ext cx="20638" cy="618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23" y="931"/>
                      </a:moveTo>
                      <a:lnTo>
                        <a:pt x="0" y="931"/>
                      </a:lnTo>
                      <a:lnTo>
                        <a:pt x="1108" y="3910"/>
                      </a:lnTo>
                      <a:lnTo>
                        <a:pt x="3323" y="9124"/>
                      </a:lnTo>
                      <a:lnTo>
                        <a:pt x="5538" y="11917"/>
                      </a:lnTo>
                      <a:lnTo>
                        <a:pt x="7754" y="14524"/>
                      </a:lnTo>
                      <a:lnTo>
                        <a:pt x="11077" y="17131"/>
                      </a:lnTo>
                      <a:lnTo>
                        <a:pt x="13846" y="19366"/>
                      </a:lnTo>
                      <a:lnTo>
                        <a:pt x="18277" y="21600"/>
                      </a:lnTo>
                      <a:lnTo>
                        <a:pt x="21600" y="20855"/>
                      </a:lnTo>
                      <a:lnTo>
                        <a:pt x="17723" y="18807"/>
                      </a:lnTo>
                      <a:lnTo>
                        <a:pt x="13846" y="16386"/>
                      </a:lnTo>
                      <a:lnTo>
                        <a:pt x="11631" y="14152"/>
                      </a:lnTo>
                      <a:lnTo>
                        <a:pt x="8862" y="11731"/>
                      </a:lnTo>
                      <a:lnTo>
                        <a:pt x="7200" y="8938"/>
                      </a:lnTo>
                      <a:lnTo>
                        <a:pt x="6092" y="6331"/>
                      </a:lnTo>
                      <a:lnTo>
                        <a:pt x="4985" y="3538"/>
                      </a:lnTo>
                      <a:lnTo>
                        <a:pt x="3323" y="745"/>
                      </a:lnTo>
                      <a:lnTo>
                        <a:pt x="0" y="745"/>
                      </a:lnTo>
                      <a:lnTo>
                        <a:pt x="3323" y="745"/>
                      </a:lnTo>
                      <a:lnTo>
                        <a:pt x="3323" y="559"/>
                      </a:lnTo>
                      <a:lnTo>
                        <a:pt x="2769" y="372"/>
                      </a:lnTo>
                      <a:lnTo>
                        <a:pt x="2215" y="0"/>
                      </a:lnTo>
                      <a:lnTo>
                        <a:pt x="1662" y="0"/>
                      </a:lnTo>
                      <a:lnTo>
                        <a:pt x="1108" y="372"/>
                      </a:lnTo>
                      <a:lnTo>
                        <a:pt x="554" y="372"/>
                      </a:lnTo>
                      <a:lnTo>
                        <a:pt x="0" y="559"/>
                      </a:lnTo>
                      <a:lnTo>
                        <a:pt x="0" y="931"/>
                      </a:lnTo>
                      <a:lnTo>
                        <a:pt x="3323" y="931"/>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17" name="形状"/>
                <p:cNvSpPr/>
                <p:nvPr/>
              </p:nvSpPr>
              <p:spPr>
                <a:xfrm>
                  <a:off x="588962" y="304710"/>
                  <a:ext cx="46038" cy="539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38" y="20551"/>
                      </a:moveTo>
                      <a:lnTo>
                        <a:pt x="1241" y="21600"/>
                      </a:lnTo>
                      <a:lnTo>
                        <a:pt x="3228" y="20971"/>
                      </a:lnTo>
                      <a:lnTo>
                        <a:pt x="4966" y="20551"/>
                      </a:lnTo>
                      <a:lnTo>
                        <a:pt x="10179" y="18035"/>
                      </a:lnTo>
                      <a:lnTo>
                        <a:pt x="11421" y="16777"/>
                      </a:lnTo>
                      <a:lnTo>
                        <a:pt x="12910" y="15938"/>
                      </a:lnTo>
                      <a:lnTo>
                        <a:pt x="14152" y="14470"/>
                      </a:lnTo>
                      <a:lnTo>
                        <a:pt x="16386" y="11744"/>
                      </a:lnTo>
                      <a:lnTo>
                        <a:pt x="18621" y="8388"/>
                      </a:lnTo>
                      <a:lnTo>
                        <a:pt x="20359" y="4404"/>
                      </a:lnTo>
                      <a:lnTo>
                        <a:pt x="21600" y="210"/>
                      </a:lnTo>
                      <a:lnTo>
                        <a:pt x="20110" y="0"/>
                      </a:lnTo>
                      <a:lnTo>
                        <a:pt x="18621" y="3984"/>
                      </a:lnTo>
                      <a:lnTo>
                        <a:pt x="16883" y="7759"/>
                      </a:lnTo>
                      <a:lnTo>
                        <a:pt x="15145" y="10905"/>
                      </a:lnTo>
                      <a:lnTo>
                        <a:pt x="12910" y="13421"/>
                      </a:lnTo>
                      <a:lnTo>
                        <a:pt x="10428" y="15938"/>
                      </a:lnTo>
                      <a:lnTo>
                        <a:pt x="5959" y="18454"/>
                      </a:lnTo>
                      <a:lnTo>
                        <a:pt x="745" y="20342"/>
                      </a:lnTo>
                      <a:lnTo>
                        <a:pt x="248" y="21390"/>
                      </a:lnTo>
                      <a:lnTo>
                        <a:pt x="745" y="20342"/>
                      </a:lnTo>
                      <a:lnTo>
                        <a:pt x="248" y="20342"/>
                      </a:lnTo>
                      <a:lnTo>
                        <a:pt x="0" y="20551"/>
                      </a:lnTo>
                      <a:lnTo>
                        <a:pt x="0" y="21181"/>
                      </a:lnTo>
                      <a:lnTo>
                        <a:pt x="248" y="21390"/>
                      </a:lnTo>
                      <a:lnTo>
                        <a:pt x="993" y="21600"/>
                      </a:lnTo>
                      <a:lnTo>
                        <a:pt x="1241" y="21600"/>
                      </a:lnTo>
                      <a:lnTo>
                        <a:pt x="1738" y="20551"/>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18" name="形状"/>
                <p:cNvSpPr/>
                <p:nvPr/>
              </p:nvSpPr>
              <p:spPr>
                <a:xfrm>
                  <a:off x="583406" y="355495"/>
                  <a:ext cx="12701" cy="269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143" y="18576"/>
                      </a:moveTo>
                      <a:lnTo>
                        <a:pt x="5143" y="21168"/>
                      </a:lnTo>
                      <a:lnTo>
                        <a:pt x="10286" y="19440"/>
                      </a:lnTo>
                      <a:lnTo>
                        <a:pt x="14400" y="17280"/>
                      </a:lnTo>
                      <a:lnTo>
                        <a:pt x="17486" y="14688"/>
                      </a:lnTo>
                      <a:lnTo>
                        <a:pt x="20571" y="12528"/>
                      </a:lnTo>
                      <a:lnTo>
                        <a:pt x="21600" y="9072"/>
                      </a:lnTo>
                      <a:lnTo>
                        <a:pt x="20571" y="6048"/>
                      </a:lnTo>
                      <a:lnTo>
                        <a:pt x="14400" y="0"/>
                      </a:lnTo>
                      <a:lnTo>
                        <a:pt x="8229" y="1728"/>
                      </a:lnTo>
                      <a:lnTo>
                        <a:pt x="12343" y="4320"/>
                      </a:lnTo>
                      <a:lnTo>
                        <a:pt x="13371" y="6480"/>
                      </a:lnTo>
                      <a:lnTo>
                        <a:pt x="14400" y="9072"/>
                      </a:lnTo>
                      <a:lnTo>
                        <a:pt x="13371" y="11664"/>
                      </a:lnTo>
                      <a:lnTo>
                        <a:pt x="11314" y="13824"/>
                      </a:lnTo>
                      <a:lnTo>
                        <a:pt x="8229" y="15984"/>
                      </a:lnTo>
                      <a:lnTo>
                        <a:pt x="2057" y="18576"/>
                      </a:lnTo>
                      <a:lnTo>
                        <a:pt x="2057" y="21168"/>
                      </a:lnTo>
                      <a:lnTo>
                        <a:pt x="2057" y="18576"/>
                      </a:lnTo>
                      <a:lnTo>
                        <a:pt x="0" y="19440"/>
                      </a:lnTo>
                      <a:lnTo>
                        <a:pt x="0" y="20304"/>
                      </a:lnTo>
                      <a:lnTo>
                        <a:pt x="1029" y="21168"/>
                      </a:lnTo>
                      <a:lnTo>
                        <a:pt x="2057" y="21168"/>
                      </a:lnTo>
                      <a:lnTo>
                        <a:pt x="3086" y="21600"/>
                      </a:lnTo>
                      <a:lnTo>
                        <a:pt x="4114" y="21600"/>
                      </a:lnTo>
                      <a:lnTo>
                        <a:pt x="5143" y="21168"/>
                      </a:lnTo>
                      <a:lnTo>
                        <a:pt x="5143" y="18576"/>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19" name="形状"/>
                <p:cNvSpPr/>
                <p:nvPr/>
              </p:nvSpPr>
              <p:spPr>
                <a:xfrm>
                  <a:off x="585787" y="360256"/>
                  <a:ext cx="66676" cy="317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00" y="1800"/>
                      </a:moveTo>
                      <a:lnTo>
                        <a:pt x="20400" y="360"/>
                      </a:lnTo>
                      <a:lnTo>
                        <a:pt x="19200" y="4320"/>
                      </a:lnTo>
                      <a:lnTo>
                        <a:pt x="18171" y="7560"/>
                      </a:lnTo>
                      <a:lnTo>
                        <a:pt x="16971" y="10800"/>
                      </a:lnTo>
                      <a:lnTo>
                        <a:pt x="14571" y="15120"/>
                      </a:lnTo>
                      <a:lnTo>
                        <a:pt x="12171" y="18000"/>
                      </a:lnTo>
                      <a:lnTo>
                        <a:pt x="10800" y="18720"/>
                      </a:lnTo>
                      <a:lnTo>
                        <a:pt x="9771" y="19080"/>
                      </a:lnTo>
                      <a:lnTo>
                        <a:pt x="8400" y="19080"/>
                      </a:lnTo>
                      <a:lnTo>
                        <a:pt x="7029" y="18720"/>
                      </a:lnTo>
                      <a:lnTo>
                        <a:pt x="5829" y="18360"/>
                      </a:lnTo>
                      <a:lnTo>
                        <a:pt x="4629" y="17280"/>
                      </a:lnTo>
                      <a:lnTo>
                        <a:pt x="1886" y="14400"/>
                      </a:lnTo>
                      <a:lnTo>
                        <a:pt x="514" y="12240"/>
                      </a:lnTo>
                      <a:lnTo>
                        <a:pt x="0" y="14400"/>
                      </a:lnTo>
                      <a:lnTo>
                        <a:pt x="1371" y="16200"/>
                      </a:lnTo>
                      <a:lnTo>
                        <a:pt x="2571" y="18360"/>
                      </a:lnTo>
                      <a:lnTo>
                        <a:pt x="3943" y="19440"/>
                      </a:lnTo>
                      <a:lnTo>
                        <a:pt x="5486" y="20880"/>
                      </a:lnTo>
                      <a:lnTo>
                        <a:pt x="6857" y="21600"/>
                      </a:lnTo>
                      <a:lnTo>
                        <a:pt x="9771" y="21600"/>
                      </a:lnTo>
                      <a:lnTo>
                        <a:pt x="10971" y="21240"/>
                      </a:lnTo>
                      <a:lnTo>
                        <a:pt x="12514" y="20520"/>
                      </a:lnTo>
                      <a:lnTo>
                        <a:pt x="13886" y="18720"/>
                      </a:lnTo>
                      <a:lnTo>
                        <a:pt x="15257" y="17280"/>
                      </a:lnTo>
                      <a:lnTo>
                        <a:pt x="16629" y="15120"/>
                      </a:lnTo>
                      <a:lnTo>
                        <a:pt x="18000" y="12240"/>
                      </a:lnTo>
                      <a:lnTo>
                        <a:pt x="19029" y="9000"/>
                      </a:lnTo>
                      <a:lnTo>
                        <a:pt x="20229" y="5400"/>
                      </a:lnTo>
                      <a:lnTo>
                        <a:pt x="21600" y="1440"/>
                      </a:lnTo>
                      <a:lnTo>
                        <a:pt x="21429" y="360"/>
                      </a:lnTo>
                      <a:lnTo>
                        <a:pt x="21600" y="1440"/>
                      </a:lnTo>
                      <a:lnTo>
                        <a:pt x="21600" y="720"/>
                      </a:lnTo>
                      <a:lnTo>
                        <a:pt x="21257" y="0"/>
                      </a:lnTo>
                      <a:lnTo>
                        <a:pt x="20571" y="0"/>
                      </a:lnTo>
                      <a:lnTo>
                        <a:pt x="20400" y="360"/>
                      </a:lnTo>
                      <a:lnTo>
                        <a:pt x="20400" y="18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20" name="形状"/>
                <p:cNvSpPr/>
                <p:nvPr/>
              </p:nvSpPr>
              <p:spPr>
                <a:xfrm>
                  <a:off x="538162" y="223772"/>
                  <a:ext cx="111126" cy="1412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562" y="12863"/>
                      </a:moveTo>
                      <a:lnTo>
                        <a:pt x="18951" y="14724"/>
                      </a:lnTo>
                      <a:lnTo>
                        <a:pt x="18136" y="16342"/>
                      </a:lnTo>
                      <a:lnTo>
                        <a:pt x="17219" y="17798"/>
                      </a:lnTo>
                      <a:lnTo>
                        <a:pt x="16608" y="18445"/>
                      </a:lnTo>
                      <a:lnTo>
                        <a:pt x="16098" y="18930"/>
                      </a:lnTo>
                      <a:lnTo>
                        <a:pt x="15385" y="19497"/>
                      </a:lnTo>
                      <a:lnTo>
                        <a:pt x="14672" y="19901"/>
                      </a:lnTo>
                      <a:lnTo>
                        <a:pt x="14060" y="20387"/>
                      </a:lnTo>
                      <a:lnTo>
                        <a:pt x="13245" y="20791"/>
                      </a:lnTo>
                      <a:lnTo>
                        <a:pt x="12328" y="21034"/>
                      </a:lnTo>
                      <a:lnTo>
                        <a:pt x="10494" y="21357"/>
                      </a:lnTo>
                      <a:lnTo>
                        <a:pt x="9475" y="21600"/>
                      </a:lnTo>
                      <a:lnTo>
                        <a:pt x="8253" y="21438"/>
                      </a:lnTo>
                      <a:lnTo>
                        <a:pt x="7132" y="21276"/>
                      </a:lnTo>
                      <a:lnTo>
                        <a:pt x="6317" y="21034"/>
                      </a:lnTo>
                      <a:lnTo>
                        <a:pt x="5604" y="20791"/>
                      </a:lnTo>
                      <a:lnTo>
                        <a:pt x="5094" y="20387"/>
                      </a:lnTo>
                      <a:lnTo>
                        <a:pt x="4483" y="19820"/>
                      </a:lnTo>
                      <a:lnTo>
                        <a:pt x="4075" y="19335"/>
                      </a:lnTo>
                      <a:lnTo>
                        <a:pt x="3464" y="18688"/>
                      </a:lnTo>
                      <a:lnTo>
                        <a:pt x="3158" y="17879"/>
                      </a:lnTo>
                      <a:lnTo>
                        <a:pt x="2751" y="16989"/>
                      </a:lnTo>
                      <a:lnTo>
                        <a:pt x="2445" y="16099"/>
                      </a:lnTo>
                      <a:lnTo>
                        <a:pt x="1936" y="15128"/>
                      </a:lnTo>
                      <a:lnTo>
                        <a:pt x="1732" y="14238"/>
                      </a:lnTo>
                      <a:lnTo>
                        <a:pt x="1630" y="13348"/>
                      </a:lnTo>
                      <a:lnTo>
                        <a:pt x="1630" y="12944"/>
                      </a:lnTo>
                      <a:lnTo>
                        <a:pt x="1732" y="12458"/>
                      </a:lnTo>
                      <a:lnTo>
                        <a:pt x="1732" y="12135"/>
                      </a:lnTo>
                      <a:lnTo>
                        <a:pt x="1936" y="11649"/>
                      </a:lnTo>
                      <a:lnTo>
                        <a:pt x="1834" y="11083"/>
                      </a:lnTo>
                      <a:lnTo>
                        <a:pt x="1834" y="10679"/>
                      </a:lnTo>
                      <a:lnTo>
                        <a:pt x="1630" y="9708"/>
                      </a:lnTo>
                      <a:lnTo>
                        <a:pt x="1426" y="9303"/>
                      </a:lnTo>
                      <a:lnTo>
                        <a:pt x="1325" y="8899"/>
                      </a:lnTo>
                      <a:lnTo>
                        <a:pt x="1121" y="8494"/>
                      </a:lnTo>
                      <a:lnTo>
                        <a:pt x="815" y="8171"/>
                      </a:lnTo>
                      <a:lnTo>
                        <a:pt x="408" y="7362"/>
                      </a:lnTo>
                      <a:lnTo>
                        <a:pt x="204" y="6553"/>
                      </a:lnTo>
                      <a:lnTo>
                        <a:pt x="0" y="5906"/>
                      </a:lnTo>
                      <a:lnTo>
                        <a:pt x="0" y="5258"/>
                      </a:lnTo>
                      <a:lnTo>
                        <a:pt x="306" y="4611"/>
                      </a:lnTo>
                      <a:lnTo>
                        <a:pt x="713" y="4045"/>
                      </a:lnTo>
                      <a:lnTo>
                        <a:pt x="1223" y="3560"/>
                      </a:lnTo>
                      <a:lnTo>
                        <a:pt x="1834" y="3074"/>
                      </a:lnTo>
                      <a:lnTo>
                        <a:pt x="2547" y="2670"/>
                      </a:lnTo>
                      <a:lnTo>
                        <a:pt x="4177" y="1861"/>
                      </a:lnTo>
                      <a:lnTo>
                        <a:pt x="5094" y="1456"/>
                      </a:lnTo>
                      <a:lnTo>
                        <a:pt x="7132" y="728"/>
                      </a:lnTo>
                      <a:lnTo>
                        <a:pt x="9068" y="0"/>
                      </a:lnTo>
                      <a:lnTo>
                        <a:pt x="9883" y="566"/>
                      </a:lnTo>
                      <a:lnTo>
                        <a:pt x="11513" y="1052"/>
                      </a:lnTo>
                      <a:lnTo>
                        <a:pt x="12226" y="1133"/>
                      </a:lnTo>
                      <a:lnTo>
                        <a:pt x="13755" y="1052"/>
                      </a:lnTo>
                      <a:lnTo>
                        <a:pt x="15283" y="1133"/>
                      </a:lnTo>
                      <a:lnTo>
                        <a:pt x="16098" y="1294"/>
                      </a:lnTo>
                      <a:lnTo>
                        <a:pt x="16913" y="1618"/>
                      </a:lnTo>
                      <a:lnTo>
                        <a:pt x="17626" y="2265"/>
                      </a:lnTo>
                      <a:lnTo>
                        <a:pt x="18340" y="3074"/>
                      </a:lnTo>
                      <a:lnTo>
                        <a:pt x="19155" y="4288"/>
                      </a:lnTo>
                      <a:lnTo>
                        <a:pt x="20072" y="5744"/>
                      </a:lnTo>
                      <a:lnTo>
                        <a:pt x="20887" y="7604"/>
                      </a:lnTo>
                      <a:lnTo>
                        <a:pt x="21600" y="9951"/>
                      </a:lnTo>
                      <a:lnTo>
                        <a:pt x="21600" y="10031"/>
                      </a:lnTo>
                      <a:lnTo>
                        <a:pt x="21091" y="10840"/>
                      </a:lnTo>
                      <a:lnTo>
                        <a:pt x="20683" y="11326"/>
                      </a:lnTo>
                      <a:lnTo>
                        <a:pt x="20072" y="12297"/>
                      </a:lnTo>
                      <a:lnTo>
                        <a:pt x="19664" y="12620"/>
                      </a:lnTo>
                      <a:lnTo>
                        <a:pt x="19562" y="12863"/>
                      </a:lnTo>
                      <a:close/>
                    </a:path>
                  </a:pathLst>
                </a:custGeom>
                <a:solidFill>
                  <a:srgbClr val="964900"/>
                </a:solidFill>
                <a:ln w="12700" cap="flat">
                  <a:noFill/>
                  <a:miter lim="400000"/>
                </a:ln>
                <a:effectLst/>
              </p:spPr>
              <p:txBody>
                <a:bodyPr wrap="square" lIns="45719" tIns="45719" rIns="45719" bIns="45719" numCol="1" anchor="t">
                  <a:noAutofit/>
                </a:bodyPr>
                <a:lstStyle/>
                <a:p>
                  <a:pPr/>
                </a:p>
              </p:txBody>
            </p:sp>
            <p:sp>
              <p:nvSpPr>
                <p:cNvPr id="721" name="形状"/>
                <p:cNvSpPr/>
                <p:nvPr/>
              </p:nvSpPr>
              <p:spPr>
                <a:xfrm>
                  <a:off x="585787" y="306297"/>
                  <a:ext cx="55563" cy="603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11" y="21600"/>
                      </a:moveTo>
                      <a:lnTo>
                        <a:pt x="2853" y="21218"/>
                      </a:lnTo>
                      <a:lnTo>
                        <a:pt x="4687" y="20644"/>
                      </a:lnTo>
                      <a:lnTo>
                        <a:pt x="6521" y="20262"/>
                      </a:lnTo>
                      <a:lnTo>
                        <a:pt x="8355" y="19497"/>
                      </a:lnTo>
                      <a:lnTo>
                        <a:pt x="9985" y="18542"/>
                      </a:lnTo>
                      <a:lnTo>
                        <a:pt x="11615" y="17777"/>
                      </a:lnTo>
                      <a:lnTo>
                        <a:pt x="12838" y="16439"/>
                      </a:lnTo>
                      <a:lnTo>
                        <a:pt x="14264" y="15483"/>
                      </a:lnTo>
                      <a:lnTo>
                        <a:pt x="15487" y="13954"/>
                      </a:lnTo>
                      <a:lnTo>
                        <a:pt x="16506" y="12425"/>
                      </a:lnTo>
                      <a:lnTo>
                        <a:pt x="17728" y="10704"/>
                      </a:lnTo>
                      <a:lnTo>
                        <a:pt x="20174" y="4970"/>
                      </a:lnTo>
                      <a:lnTo>
                        <a:pt x="21600" y="382"/>
                      </a:lnTo>
                      <a:lnTo>
                        <a:pt x="20174" y="0"/>
                      </a:lnTo>
                      <a:lnTo>
                        <a:pt x="18747" y="4588"/>
                      </a:lnTo>
                      <a:lnTo>
                        <a:pt x="17117" y="8411"/>
                      </a:lnTo>
                      <a:lnTo>
                        <a:pt x="16302" y="10131"/>
                      </a:lnTo>
                      <a:lnTo>
                        <a:pt x="15487" y="11660"/>
                      </a:lnTo>
                      <a:lnTo>
                        <a:pt x="13042" y="14336"/>
                      </a:lnTo>
                      <a:lnTo>
                        <a:pt x="12023" y="15674"/>
                      </a:lnTo>
                      <a:lnTo>
                        <a:pt x="9170" y="17586"/>
                      </a:lnTo>
                      <a:lnTo>
                        <a:pt x="7743" y="18350"/>
                      </a:lnTo>
                      <a:lnTo>
                        <a:pt x="6113" y="19115"/>
                      </a:lnTo>
                      <a:lnTo>
                        <a:pt x="4483" y="19497"/>
                      </a:lnTo>
                      <a:lnTo>
                        <a:pt x="2445" y="19880"/>
                      </a:lnTo>
                      <a:lnTo>
                        <a:pt x="611" y="20262"/>
                      </a:lnTo>
                      <a:lnTo>
                        <a:pt x="204" y="20262"/>
                      </a:lnTo>
                      <a:lnTo>
                        <a:pt x="0" y="20453"/>
                      </a:lnTo>
                      <a:lnTo>
                        <a:pt x="0" y="21218"/>
                      </a:lnTo>
                      <a:lnTo>
                        <a:pt x="408" y="21600"/>
                      </a:lnTo>
                      <a:lnTo>
                        <a:pt x="611"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22" name="形状"/>
                <p:cNvSpPr/>
                <p:nvPr/>
              </p:nvSpPr>
              <p:spPr>
                <a:xfrm>
                  <a:off x="554037" y="344386"/>
                  <a:ext cx="33338" cy="22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57"/>
                      </a:moveTo>
                      <a:lnTo>
                        <a:pt x="0" y="2571"/>
                      </a:lnTo>
                      <a:lnTo>
                        <a:pt x="1742" y="6686"/>
                      </a:lnTo>
                      <a:lnTo>
                        <a:pt x="3832" y="10286"/>
                      </a:lnTo>
                      <a:lnTo>
                        <a:pt x="5574" y="13371"/>
                      </a:lnTo>
                      <a:lnTo>
                        <a:pt x="7665" y="16457"/>
                      </a:lnTo>
                      <a:lnTo>
                        <a:pt x="10452" y="18000"/>
                      </a:lnTo>
                      <a:lnTo>
                        <a:pt x="13587" y="20057"/>
                      </a:lnTo>
                      <a:lnTo>
                        <a:pt x="17071" y="21086"/>
                      </a:lnTo>
                      <a:lnTo>
                        <a:pt x="21600" y="21600"/>
                      </a:lnTo>
                      <a:lnTo>
                        <a:pt x="21600" y="18000"/>
                      </a:lnTo>
                      <a:lnTo>
                        <a:pt x="17419" y="17486"/>
                      </a:lnTo>
                      <a:lnTo>
                        <a:pt x="13935" y="16457"/>
                      </a:lnTo>
                      <a:lnTo>
                        <a:pt x="11148" y="15429"/>
                      </a:lnTo>
                      <a:lnTo>
                        <a:pt x="9058" y="12857"/>
                      </a:lnTo>
                      <a:lnTo>
                        <a:pt x="7316" y="10800"/>
                      </a:lnTo>
                      <a:lnTo>
                        <a:pt x="5574" y="7714"/>
                      </a:lnTo>
                      <a:lnTo>
                        <a:pt x="3832" y="4114"/>
                      </a:lnTo>
                      <a:lnTo>
                        <a:pt x="1742" y="514"/>
                      </a:lnTo>
                      <a:lnTo>
                        <a:pt x="2090" y="1029"/>
                      </a:lnTo>
                      <a:lnTo>
                        <a:pt x="1394" y="0"/>
                      </a:lnTo>
                      <a:lnTo>
                        <a:pt x="348" y="0"/>
                      </a:lnTo>
                      <a:lnTo>
                        <a:pt x="0" y="514"/>
                      </a:lnTo>
                      <a:lnTo>
                        <a:pt x="0" y="2057"/>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23" name="形状"/>
                <p:cNvSpPr/>
                <p:nvPr/>
              </p:nvSpPr>
              <p:spPr>
                <a:xfrm>
                  <a:off x="544512" y="298362"/>
                  <a:ext cx="12701" cy="476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00" y="712"/>
                      </a:moveTo>
                      <a:lnTo>
                        <a:pt x="2700" y="475"/>
                      </a:lnTo>
                      <a:lnTo>
                        <a:pt x="900" y="1662"/>
                      </a:lnTo>
                      <a:lnTo>
                        <a:pt x="0" y="3086"/>
                      </a:lnTo>
                      <a:lnTo>
                        <a:pt x="0" y="5697"/>
                      </a:lnTo>
                      <a:lnTo>
                        <a:pt x="900" y="8545"/>
                      </a:lnTo>
                      <a:lnTo>
                        <a:pt x="2700" y="11393"/>
                      </a:lnTo>
                      <a:lnTo>
                        <a:pt x="7200" y="14004"/>
                      </a:lnTo>
                      <a:lnTo>
                        <a:pt x="9900" y="16615"/>
                      </a:lnTo>
                      <a:lnTo>
                        <a:pt x="12600" y="18989"/>
                      </a:lnTo>
                      <a:lnTo>
                        <a:pt x="16200" y="21600"/>
                      </a:lnTo>
                      <a:lnTo>
                        <a:pt x="21600" y="21125"/>
                      </a:lnTo>
                      <a:lnTo>
                        <a:pt x="18900" y="18752"/>
                      </a:lnTo>
                      <a:lnTo>
                        <a:pt x="16200" y="16141"/>
                      </a:lnTo>
                      <a:lnTo>
                        <a:pt x="12600" y="13292"/>
                      </a:lnTo>
                      <a:lnTo>
                        <a:pt x="9900" y="10681"/>
                      </a:lnTo>
                      <a:lnTo>
                        <a:pt x="7200" y="8308"/>
                      </a:lnTo>
                      <a:lnTo>
                        <a:pt x="5400" y="5697"/>
                      </a:lnTo>
                      <a:lnTo>
                        <a:pt x="5400" y="4510"/>
                      </a:lnTo>
                      <a:lnTo>
                        <a:pt x="7200" y="3323"/>
                      </a:lnTo>
                      <a:lnTo>
                        <a:pt x="9000" y="949"/>
                      </a:lnTo>
                      <a:lnTo>
                        <a:pt x="9000" y="475"/>
                      </a:lnTo>
                      <a:lnTo>
                        <a:pt x="9000" y="712"/>
                      </a:lnTo>
                      <a:lnTo>
                        <a:pt x="9000" y="237"/>
                      </a:lnTo>
                      <a:lnTo>
                        <a:pt x="8100" y="0"/>
                      </a:lnTo>
                      <a:lnTo>
                        <a:pt x="3600" y="0"/>
                      </a:lnTo>
                      <a:lnTo>
                        <a:pt x="2700" y="475"/>
                      </a:lnTo>
                      <a:lnTo>
                        <a:pt x="2700" y="712"/>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24" name="形状"/>
                <p:cNvSpPr/>
                <p:nvPr/>
              </p:nvSpPr>
              <p:spPr>
                <a:xfrm>
                  <a:off x="538162" y="274557"/>
                  <a:ext cx="12701" cy="253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298"/>
                      </a:moveTo>
                      <a:lnTo>
                        <a:pt x="2400" y="4136"/>
                      </a:lnTo>
                      <a:lnTo>
                        <a:pt x="9600" y="11030"/>
                      </a:lnTo>
                      <a:lnTo>
                        <a:pt x="10800" y="13328"/>
                      </a:lnTo>
                      <a:lnTo>
                        <a:pt x="12000" y="16085"/>
                      </a:lnTo>
                      <a:lnTo>
                        <a:pt x="12000" y="18843"/>
                      </a:lnTo>
                      <a:lnTo>
                        <a:pt x="13200" y="21600"/>
                      </a:lnTo>
                      <a:lnTo>
                        <a:pt x="21600" y="21140"/>
                      </a:lnTo>
                      <a:lnTo>
                        <a:pt x="21600" y="18383"/>
                      </a:lnTo>
                      <a:lnTo>
                        <a:pt x="19200" y="12868"/>
                      </a:lnTo>
                      <a:lnTo>
                        <a:pt x="16800" y="10570"/>
                      </a:lnTo>
                      <a:lnTo>
                        <a:pt x="14400" y="7813"/>
                      </a:lnTo>
                      <a:lnTo>
                        <a:pt x="13200" y="5055"/>
                      </a:lnTo>
                      <a:lnTo>
                        <a:pt x="10800" y="3217"/>
                      </a:lnTo>
                      <a:lnTo>
                        <a:pt x="8400" y="460"/>
                      </a:lnTo>
                      <a:lnTo>
                        <a:pt x="7200" y="0"/>
                      </a:lnTo>
                      <a:lnTo>
                        <a:pt x="2400" y="0"/>
                      </a:lnTo>
                      <a:lnTo>
                        <a:pt x="0" y="919"/>
                      </a:lnTo>
                      <a:lnTo>
                        <a:pt x="0" y="2298"/>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25" name="形状"/>
                <p:cNvSpPr/>
                <p:nvPr/>
              </p:nvSpPr>
              <p:spPr>
                <a:xfrm>
                  <a:off x="536575" y="222185"/>
                  <a:ext cx="50800" cy="555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75" y="206"/>
                      </a:moveTo>
                      <a:lnTo>
                        <a:pt x="20250" y="0"/>
                      </a:lnTo>
                      <a:lnTo>
                        <a:pt x="15750" y="1851"/>
                      </a:lnTo>
                      <a:lnTo>
                        <a:pt x="11475" y="3703"/>
                      </a:lnTo>
                      <a:lnTo>
                        <a:pt x="9675" y="4731"/>
                      </a:lnTo>
                      <a:lnTo>
                        <a:pt x="7650" y="5760"/>
                      </a:lnTo>
                      <a:lnTo>
                        <a:pt x="5850" y="6789"/>
                      </a:lnTo>
                      <a:lnTo>
                        <a:pt x="4050" y="8023"/>
                      </a:lnTo>
                      <a:lnTo>
                        <a:pt x="2700" y="9257"/>
                      </a:lnTo>
                      <a:lnTo>
                        <a:pt x="1575" y="10491"/>
                      </a:lnTo>
                      <a:lnTo>
                        <a:pt x="675" y="12137"/>
                      </a:lnTo>
                      <a:lnTo>
                        <a:pt x="0" y="13783"/>
                      </a:lnTo>
                      <a:lnTo>
                        <a:pt x="0" y="17486"/>
                      </a:lnTo>
                      <a:lnTo>
                        <a:pt x="675" y="19543"/>
                      </a:lnTo>
                      <a:lnTo>
                        <a:pt x="1800" y="21600"/>
                      </a:lnTo>
                      <a:lnTo>
                        <a:pt x="3375" y="20777"/>
                      </a:lnTo>
                      <a:lnTo>
                        <a:pt x="2250" y="18926"/>
                      </a:lnTo>
                      <a:lnTo>
                        <a:pt x="1800" y="17280"/>
                      </a:lnTo>
                      <a:lnTo>
                        <a:pt x="1575" y="15634"/>
                      </a:lnTo>
                      <a:lnTo>
                        <a:pt x="1800" y="13989"/>
                      </a:lnTo>
                      <a:lnTo>
                        <a:pt x="2025" y="12549"/>
                      </a:lnTo>
                      <a:lnTo>
                        <a:pt x="2700" y="11520"/>
                      </a:lnTo>
                      <a:lnTo>
                        <a:pt x="3825" y="10286"/>
                      </a:lnTo>
                      <a:lnTo>
                        <a:pt x="5400" y="9257"/>
                      </a:lnTo>
                      <a:lnTo>
                        <a:pt x="6750" y="8023"/>
                      </a:lnTo>
                      <a:lnTo>
                        <a:pt x="8325" y="6789"/>
                      </a:lnTo>
                      <a:lnTo>
                        <a:pt x="12375" y="5143"/>
                      </a:lnTo>
                      <a:lnTo>
                        <a:pt x="16650" y="3291"/>
                      </a:lnTo>
                      <a:lnTo>
                        <a:pt x="21150" y="1440"/>
                      </a:lnTo>
                      <a:lnTo>
                        <a:pt x="20025" y="1440"/>
                      </a:lnTo>
                      <a:lnTo>
                        <a:pt x="21150" y="1440"/>
                      </a:lnTo>
                      <a:lnTo>
                        <a:pt x="21375" y="1234"/>
                      </a:lnTo>
                      <a:lnTo>
                        <a:pt x="21375" y="1029"/>
                      </a:lnTo>
                      <a:lnTo>
                        <a:pt x="21600" y="617"/>
                      </a:lnTo>
                      <a:lnTo>
                        <a:pt x="21375" y="411"/>
                      </a:lnTo>
                      <a:lnTo>
                        <a:pt x="21375" y="206"/>
                      </a:lnTo>
                      <a:lnTo>
                        <a:pt x="21150" y="0"/>
                      </a:lnTo>
                      <a:lnTo>
                        <a:pt x="20250" y="0"/>
                      </a:lnTo>
                      <a:lnTo>
                        <a:pt x="21375" y="206"/>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26" name="形状"/>
                <p:cNvSpPr/>
                <p:nvPr/>
              </p:nvSpPr>
              <p:spPr>
                <a:xfrm>
                  <a:off x="582612" y="222185"/>
                  <a:ext cx="69851" cy="682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431"/>
                      </a:moveTo>
                      <a:lnTo>
                        <a:pt x="21600" y="20925"/>
                      </a:lnTo>
                      <a:lnTo>
                        <a:pt x="20271" y="16031"/>
                      </a:lnTo>
                      <a:lnTo>
                        <a:pt x="18942" y="11981"/>
                      </a:lnTo>
                      <a:lnTo>
                        <a:pt x="17446" y="8775"/>
                      </a:lnTo>
                      <a:lnTo>
                        <a:pt x="16117" y="6413"/>
                      </a:lnTo>
                      <a:lnTo>
                        <a:pt x="14954" y="4725"/>
                      </a:lnTo>
                      <a:lnTo>
                        <a:pt x="13625" y="3375"/>
                      </a:lnTo>
                      <a:lnTo>
                        <a:pt x="12129" y="2531"/>
                      </a:lnTo>
                      <a:lnTo>
                        <a:pt x="10800" y="2025"/>
                      </a:lnTo>
                      <a:lnTo>
                        <a:pt x="8142" y="1856"/>
                      </a:lnTo>
                      <a:lnTo>
                        <a:pt x="5649" y="2025"/>
                      </a:lnTo>
                      <a:lnTo>
                        <a:pt x="3323" y="1687"/>
                      </a:lnTo>
                      <a:lnTo>
                        <a:pt x="2160" y="1012"/>
                      </a:lnTo>
                      <a:lnTo>
                        <a:pt x="997" y="0"/>
                      </a:lnTo>
                      <a:lnTo>
                        <a:pt x="0" y="1012"/>
                      </a:lnTo>
                      <a:lnTo>
                        <a:pt x="1495" y="2025"/>
                      </a:lnTo>
                      <a:lnTo>
                        <a:pt x="2991" y="2700"/>
                      </a:lnTo>
                      <a:lnTo>
                        <a:pt x="4320" y="3037"/>
                      </a:lnTo>
                      <a:lnTo>
                        <a:pt x="5649" y="3206"/>
                      </a:lnTo>
                      <a:lnTo>
                        <a:pt x="8142" y="3037"/>
                      </a:lnTo>
                      <a:lnTo>
                        <a:pt x="10634" y="3206"/>
                      </a:lnTo>
                      <a:lnTo>
                        <a:pt x="11797" y="3544"/>
                      </a:lnTo>
                      <a:lnTo>
                        <a:pt x="12794" y="4387"/>
                      </a:lnTo>
                      <a:lnTo>
                        <a:pt x="13957" y="5400"/>
                      </a:lnTo>
                      <a:lnTo>
                        <a:pt x="15286" y="7087"/>
                      </a:lnTo>
                      <a:lnTo>
                        <a:pt x="16615" y="9450"/>
                      </a:lnTo>
                      <a:lnTo>
                        <a:pt x="17778" y="12488"/>
                      </a:lnTo>
                      <a:lnTo>
                        <a:pt x="19108" y="16369"/>
                      </a:lnTo>
                      <a:lnTo>
                        <a:pt x="20437" y="21263"/>
                      </a:lnTo>
                      <a:lnTo>
                        <a:pt x="20437" y="20925"/>
                      </a:lnTo>
                      <a:lnTo>
                        <a:pt x="20437" y="21263"/>
                      </a:lnTo>
                      <a:lnTo>
                        <a:pt x="20769" y="21600"/>
                      </a:lnTo>
                      <a:lnTo>
                        <a:pt x="21434" y="21600"/>
                      </a:lnTo>
                      <a:lnTo>
                        <a:pt x="21600" y="21431"/>
                      </a:lnTo>
                      <a:lnTo>
                        <a:pt x="21600" y="20925"/>
                      </a:lnTo>
                      <a:lnTo>
                        <a:pt x="21600" y="21431"/>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27" name="形状"/>
                <p:cNvSpPr/>
                <p:nvPr/>
              </p:nvSpPr>
              <p:spPr>
                <a:xfrm>
                  <a:off x="638175" y="288840"/>
                  <a:ext cx="14288" cy="206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600" y="19980"/>
                      </a:moveTo>
                      <a:lnTo>
                        <a:pt x="4000" y="21060"/>
                      </a:lnTo>
                      <a:lnTo>
                        <a:pt x="6400" y="19980"/>
                      </a:lnTo>
                      <a:lnTo>
                        <a:pt x="8000" y="17280"/>
                      </a:lnTo>
                      <a:lnTo>
                        <a:pt x="10400" y="14040"/>
                      </a:lnTo>
                      <a:lnTo>
                        <a:pt x="14400" y="10800"/>
                      </a:lnTo>
                      <a:lnTo>
                        <a:pt x="16800" y="7020"/>
                      </a:lnTo>
                      <a:lnTo>
                        <a:pt x="18400" y="4320"/>
                      </a:lnTo>
                      <a:lnTo>
                        <a:pt x="20800" y="2160"/>
                      </a:lnTo>
                      <a:lnTo>
                        <a:pt x="21600" y="1620"/>
                      </a:lnTo>
                      <a:lnTo>
                        <a:pt x="16000" y="0"/>
                      </a:lnTo>
                      <a:lnTo>
                        <a:pt x="16000" y="540"/>
                      </a:lnTo>
                      <a:lnTo>
                        <a:pt x="11200" y="5400"/>
                      </a:lnTo>
                      <a:lnTo>
                        <a:pt x="6400" y="11880"/>
                      </a:lnTo>
                      <a:lnTo>
                        <a:pt x="3200" y="15120"/>
                      </a:lnTo>
                      <a:lnTo>
                        <a:pt x="1600" y="17280"/>
                      </a:lnTo>
                      <a:lnTo>
                        <a:pt x="800" y="17820"/>
                      </a:lnTo>
                      <a:lnTo>
                        <a:pt x="0" y="18900"/>
                      </a:lnTo>
                      <a:lnTo>
                        <a:pt x="800" y="17820"/>
                      </a:lnTo>
                      <a:lnTo>
                        <a:pt x="0" y="18900"/>
                      </a:lnTo>
                      <a:lnTo>
                        <a:pt x="0" y="20520"/>
                      </a:lnTo>
                      <a:lnTo>
                        <a:pt x="1600" y="21600"/>
                      </a:lnTo>
                      <a:lnTo>
                        <a:pt x="3200" y="21600"/>
                      </a:lnTo>
                      <a:lnTo>
                        <a:pt x="5600" y="1998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28" name="形状"/>
                <p:cNvSpPr/>
                <p:nvPr/>
              </p:nvSpPr>
              <p:spPr>
                <a:xfrm>
                  <a:off x="538162" y="217424"/>
                  <a:ext cx="115888" cy="92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3" y="14071"/>
                      </a:moveTo>
                      <a:lnTo>
                        <a:pt x="690" y="13947"/>
                      </a:lnTo>
                      <a:lnTo>
                        <a:pt x="789" y="13577"/>
                      </a:lnTo>
                      <a:lnTo>
                        <a:pt x="1085" y="13330"/>
                      </a:lnTo>
                      <a:lnTo>
                        <a:pt x="1184" y="12960"/>
                      </a:lnTo>
                      <a:lnTo>
                        <a:pt x="1282" y="11849"/>
                      </a:lnTo>
                      <a:lnTo>
                        <a:pt x="1282" y="10738"/>
                      </a:lnTo>
                      <a:lnTo>
                        <a:pt x="1381" y="9627"/>
                      </a:lnTo>
                      <a:lnTo>
                        <a:pt x="1479" y="8763"/>
                      </a:lnTo>
                      <a:lnTo>
                        <a:pt x="1578" y="8517"/>
                      </a:lnTo>
                      <a:lnTo>
                        <a:pt x="1775" y="8270"/>
                      </a:lnTo>
                      <a:lnTo>
                        <a:pt x="2071" y="8146"/>
                      </a:lnTo>
                      <a:lnTo>
                        <a:pt x="2268" y="8270"/>
                      </a:lnTo>
                      <a:lnTo>
                        <a:pt x="2564" y="8146"/>
                      </a:lnTo>
                      <a:lnTo>
                        <a:pt x="3156" y="8146"/>
                      </a:lnTo>
                      <a:lnTo>
                        <a:pt x="3452" y="8393"/>
                      </a:lnTo>
                      <a:lnTo>
                        <a:pt x="3945" y="9134"/>
                      </a:lnTo>
                      <a:lnTo>
                        <a:pt x="4438" y="9998"/>
                      </a:lnTo>
                      <a:lnTo>
                        <a:pt x="5030" y="10862"/>
                      </a:lnTo>
                      <a:lnTo>
                        <a:pt x="5523" y="11726"/>
                      </a:lnTo>
                      <a:lnTo>
                        <a:pt x="6312" y="12219"/>
                      </a:lnTo>
                      <a:lnTo>
                        <a:pt x="6608" y="12343"/>
                      </a:lnTo>
                      <a:lnTo>
                        <a:pt x="7200" y="12343"/>
                      </a:lnTo>
                      <a:lnTo>
                        <a:pt x="8384" y="12096"/>
                      </a:lnTo>
                      <a:lnTo>
                        <a:pt x="9468" y="11849"/>
                      </a:lnTo>
                      <a:lnTo>
                        <a:pt x="10455" y="11479"/>
                      </a:lnTo>
                      <a:lnTo>
                        <a:pt x="11342" y="10985"/>
                      </a:lnTo>
                      <a:lnTo>
                        <a:pt x="12822" y="9998"/>
                      </a:lnTo>
                      <a:lnTo>
                        <a:pt x="13808" y="9257"/>
                      </a:lnTo>
                      <a:lnTo>
                        <a:pt x="14597" y="8393"/>
                      </a:lnTo>
                      <a:lnTo>
                        <a:pt x="15090" y="7653"/>
                      </a:lnTo>
                      <a:lnTo>
                        <a:pt x="15288" y="7529"/>
                      </a:lnTo>
                      <a:lnTo>
                        <a:pt x="15584" y="7406"/>
                      </a:lnTo>
                      <a:lnTo>
                        <a:pt x="15781" y="7529"/>
                      </a:lnTo>
                      <a:lnTo>
                        <a:pt x="16471" y="8393"/>
                      </a:lnTo>
                      <a:lnTo>
                        <a:pt x="16964" y="9627"/>
                      </a:lnTo>
                      <a:lnTo>
                        <a:pt x="16964" y="10985"/>
                      </a:lnTo>
                      <a:lnTo>
                        <a:pt x="16767" y="11602"/>
                      </a:lnTo>
                      <a:lnTo>
                        <a:pt x="16471" y="12219"/>
                      </a:lnTo>
                      <a:lnTo>
                        <a:pt x="15879" y="12837"/>
                      </a:lnTo>
                      <a:lnTo>
                        <a:pt x="15978" y="13454"/>
                      </a:lnTo>
                      <a:lnTo>
                        <a:pt x="15978" y="15429"/>
                      </a:lnTo>
                      <a:lnTo>
                        <a:pt x="16471" y="16663"/>
                      </a:lnTo>
                      <a:lnTo>
                        <a:pt x="16767" y="17280"/>
                      </a:lnTo>
                      <a:lnTo>
                        <a:pt x="17359" y="17897"/>
                      </a:lnTo>
                      <a:lnTo>
                        <a:pt x="17655" y="17650"/>
                      </a:lnTo>
                      <a:lnTo>
                        <a:pt x="17852" y="17033"/>
                      </a:lnTo>
                      <a:lnTo>
                        <a:pt x="18148" y="16416"/>
                      </a:lnTo>
                      <a:lnTo>
                        <a:pt x="18444" y="15675"/>
                      </a:lnTo>
                      <a:lnTo>
                        <a:pt x="18740" y="15058"/>
                      </a:lnTo>
                      <a:lnTo>
                        <a:pt x="18937" y="14565"/>
                      </a:lnTo>
                      <a:lnTo>
                        <a:pt x="19332" y="14318"/>
                      </a:lnTo>
                      <a:lnTo>
                        <a:pt x="19430" y="14318"/>
                      </a:lnTo>
                      <a:lnTo>
                        <a:pt x="19825" y="14565"/>
                      </a:lnTo>
                      <a:lnTo>
                        <a:pt x="20022" y="14811"/>
                      </a:lnTo>
                      <a:lnTo>
                        <a:pt x="20318" y="15305"/>
                      </a:lnTo>
                      <a:lnTo>
                        <a:pt x="20416" y="15552"/>
                      </a:lnTo>
                      <a:lnTo>
                        <a:pt x="20416" y="16416"/>
                      </a:lnTo>
                      <a:lnTo>
                        <a:pt x="20318" y="17280"/>
                      </a:lnTo>
                      <a:lnTo>
                        <a:pt x="19726" y="19502"/>
                      </a:lnTo>
                      <a:lnTo>
                        <a:pt x="19529" y="20489"/>
                      </a:lnTo>
                      <a:lnTo>
                        <a:pt x="19332" y="21600"/>
                      </a:lnTo>
                      <a:lnTo>
                        <a:pt x="19825" y="21600"/>
                      </a:lnTo>
                      <a:lnTo>
                        <a:pt x="20318" y="21353"/>
                      </a:lnTo>
                      <a:lnTo>
                        <a:pt x="20614" y="20859"/>
                      </a:lnTo>
                      <a:lnTo>
                        <a:pt x="20910" y="20242"/>
                      </a:lnTo>
                      <a:lnTo>
                        <a:pt x="21205" y="19502"/>
                      </a:lnTo>
                      <a:lnTo>
                        <a:pt x="21304" y="18761"/>
                      </a:lnTo>
                      <a:lnTo>
                        <a:pt x="21501" y="17897"/>
                      </a:lnTo>
                      <a:lnTo>
                        <a:pt x="21600" y="17157"/>
                      </a:lnTo>
                      <a:lnTo>
                        <a:pt x="21501" y="14194"/>
                      </a:lnTo>
                      <a:lnTo>
                        <a:pt x="21205" y="11479"/>
                      </a:lnTo>
                      <a:lnTo>
                        <a:pt x="21008" y="10245"/>
                      </a:lnTo>
                      <a:lnTo>
                        <a:pt x="20712" y="9010"/>
                      </a:lnTo>
                      <a:lnTo>
                        <a:pt x="20416" y="7899"/>
                      </a:lnTo>
                      <a:lnTo>
                        <a:pt x="19430" y="5678"/>
                      </a:lnTo>
                      <a:lnTo>
                        <a:pt x="18740" y="4690"/>
                      </a:lnTo>
                      <a:lnTo>
                        <a:pt x="17951" y="3703"/>
                      </a:lnTo>
                      <a:lnTo>
                        <a:pt x="17063" y="2962"/>
                      </a:lnTo>
                      <a:lnTo>
                        <a:pt x="15978" y="2098"/>
                      </a:lnTo>
                      <a:lnTo>
                        <a:pt x="14893" y="1358"/>
                      </a:lnTo>
                      <a:lnTo>
                        <a:pt x="13611" y="741"/>
                      </a:lnTo>
                      <a:lnTo>
                        <a:pt x="12033" y="0"/>
                      </a:lnTo>
                      <a:lnTo>
                        <a:pt x="10258" y="123"/>
                      </a:lnTo>
                      <a:lnTo>
                        <a:pt x="8778" y="247"/>
                      </a:lnTo>
                      <a:lnTo>
                        <a:pt x="7200" y="617"/>
                      </a:lnTo>
                      <a:lnTo>
                        <a:pt x="5918" y="864"/>
                      </a:lnTo>
                      <a:lnTo>
                        <a:pt x="4636" y="1358"/>
                      </a:lnTo>
                      <a:lnTo>
                        <a:pt x="2663" y="2592"/>
                      </a:lnTo>
                      <a:lnTo>
                        <a:pt x="1874" y="3456"/>
                      </a:lnTo>
                      <a:lnTo>
                        <a:pt x="1282" y="4443"/>
                      </a:lnTo>
                      <a:lnTo>
                        <a:pt x="789" y="5431"/>
                      </a:lnTo>
                      <a:lnTo>
                        <a:pt x="395" y="6665"/>
                      </a:lnTo>
                      <a:lnTo>
                        <a:pt x="197" y="7899"/>
                      </a:lnTo>
                      <a:lnTo>
                        <a:pt x="0" y="9257"/>
                      </a:lnTo>
                      <a:lnTo>
                        <a:pt x="0" y="10738"/>
                      </a:lnTo>
                      <a:lnTo>
                        <a:pt x="197" y="12219"/>
                      </a:lnTo>
                      <a:lnTo>
                        <a:pt x="493" y="14071"/>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29" name="形状"/>
                <p:cNvSpPr/>
                <p:nvPr/>
              </p:nvSpPr>
              <p:spPr>
                <a:xfrm>
                  <a:off x="538956" y="250751"/>
                  <a:ext cx="12701" cy="285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73" y="785"/>
                      </a:moveTo>
                      <a:lnTo>
                        <a:pt x="19636" y="785"/>
                      </a:lnTo>
                      <a:lnTo>
                        <a:pt x="14727" y="0"/>
                      </a:lnTo>
                      <a:lnTo>
                        <a:pt x="11782" y="785"/>
                      </a:lnTo>
                      <a:lnTo>
                        <a:pt x="7855" y="3142"/>
                      </a:lnTo>
                      <a:lnTo>
                        <a:pt x="6873" y="6284"/>
                      </a:lnTo>
                      <a:lnTo>
                        <a:pt x="4909" y="9818"/>
                      </a:lnTo>
                      <a:lnTo>
                        <a:pt x="4909" y="13353"/>
                      </a:lnTo>
                      <a:lnTo>
                        <a:pt x="3927" y="16495"/>
                      </a:lnTo>
                      <a:lnTo>
                        <a:pt x="2945" y="17673"/>
                      </a:lnTo>
                      <a:lnTo>
                        <a:pt x="0" y="18851"/>
                      </a:lnTo>
                      <a:lnTo>
                        <a:pt x="982" y="21600"/>
                      </a:lnTo>
                      <a:lnTo>
                        <a:pt x="3927" y="21207"/>
                      </a:lnTo>
                      <a:lnTo>
                        <a:pt x="7855" y="20029"/>
                      </a:lnTo>
                      <a:lnTo>
                        <a:pt x="9818" y="18458"/>
                      </a:lnTo>
                      <a:lnTo>
                        <a:pt x="10800" y="16887"/>
                      </a:lnTo>
                      <a:lnTo>
                        <a:pt x="11782" y="13745"/>
                      </a:lnTo>
                      <a:lnTo>
                        <a:pt x="12764" y="10211"/>
                      </a:lnTo>
                      <a:lnTo>
                        <a:pt x="12764" y="6676"/>
                      </a:lnTo>
                      <a:lnTo>
                        <a:pt x="13745" y="4320"/>
                      </a:lnTo>
                      <a:lnTo>
                        <a:pt x="14727" y="3142"/>
                      </a:lnTo>
                      <a:lnTo>
                        <a:pt x="16691" y="3142"/>
                      </a:lnTo>
                      <a:lnTo>
                        <a:pt x="16691" y="2749"/>
                      </a:lnTo>
                      <a:lnTo>
                        <a:pt x="17673" y="3142"/>
                      </a:lnTo>
                      <a:lnTo>
                        <a:pt x="19636" y="2749"/>
                      </a:lnTo>
                      <a:lnTo>
                        <a:pt x="17673" y="3142"/>
                      </a:lnTo>
                      <a:lnTo>
                        <a:pt x="18655" y="3142"/>
                      </a:lnTo>
                      <a:lnTo>
                        <a:pt x="20618" y="2749"/>
                      </a:lnTo>
                      <a:lnTo>
                        <a:pt x="21600" y="2356"/>
                      </a:lnTo>
                      <a:lnTo>
                        <a:pt x="21600" y="1178"/>
                      </a:lnTo>
                      <a:lnTo>
                        <a:pt x="20618" y="785"/>
                      </a:lnTo>
                      <a:lnTo>
                        <a:pt x="17673" y="785"/>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30" name="形状"/>
                <p:cNvSpPr/>
                <p:nvPr/>
              </p:nvSpPr>
              <p:spPr>
                <a:xfrm>
                  <a:off x="549275" y="249164"/>
                  <a:ext cx="28575" cy="238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00" y="18084"/>
                      </a:moveTo>
                      <a:lnTo>
                        <a:pt x="18800" y="18084"/>
                      </a:lnTo>
                      <a:lnTo>
                        <a:pt x="17200" y="17581"/>
                      </a:lnTo>
                      <a:lnTo>
                        <a:pt x="16000" y="17079"/>
                      </a:lnTo>
                      <a:lnTo>
                        <a:pt x="14400" y="16074"/>
                      </a:lnTo>
                      <a:lnTo>
                        <a:pt x="12400" y="12558"/>
                      </a:lnTo>
                      <a:lnTo>
                        <a:pt x="10000" y="9042"/>
                      </a:lnTo>
                      <a:lnTo>
                        <a:pt x="8400" y="5023"/>
                      </a:lnTo>
                      <a:lnTo>
                        <a:pt x="6000" y="2512"/>
                      </a:lnTo>
                      <a:lnTo>
                        <a:pt x="4800" y="1507"/>
                      </a:lnTo>
                      <a:lnTo>
                        <a:pt x="2800" y="0"/>
                      </a:lnTo>
                      <a:lnTo>
                        <a:pt x="1600" y="0"/>
                      </a:lnTo>
                      <a:lnTo>
                        <a:pt x="0" y="1507"/>
                      </a:lnTo>
                      <a:lnTo>
                        <a:pt x="800" y="4019"/>
                      </a:lnTo>
                      <a:lnTo>
                        <a:pt x="3600" y="4019"/>
                      </a:lnTo>
                      <a:lnTo>
                        <a:pt x="4400" y="4521"/>
                      </a:lnTo>
                      <a:lnTo>
                        <a:pt x="6000" y="7535"/>
                      </a:lnTo>
                      <a:lnTo>
                        <a:pt x="10000" y="14567"/>
                      </a:lnTo>
                      <a:lnTo>
                        <a:pt x="12800" y="18084"/>
                      </a:lnTo>
                      <a:lnTo>
                        <a:pt x="14400" y="19591"/>
                      </a:lnTo>
                      <a:lnTo>
                        <a:pt x="16400" y="21098"/>
                      </a:lnTo>
                      <a:lnTo>
                        <a:pt x="18000" y="21600"/>
                      </a:lnTo>
                      <a:lnTo>
                        <a:pt x="20400" y="21600"/>
                      </a:lnTo>
                      <a:lnTo>
                        <a:pt x="21200" y="21098"/>
                      </a:lnTo>
                      <a:lnTo>
                        <a:pt x="21200" y="20093"/>
                      </a:lnTo>
                      <a:lnTo>
                        <a:pt x="21600" y="19591"/>
                      </a:lnTo>
                      <a:lnTo>
                        <a:pt x="21600" y="18586"/>
                      </a:lnTo>
                      <a:lnTo>
                        <a:pt x="21200" y="18084"/>
                      </a:lnTo>
                      <a:lnTo>
                        <a:pt x="20000" y="18084"/>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31" name="形状"/>
                <p:cNvSpPr/>
                <p:nvPr/>
              </p:nvSpPr>
              <p:spPr>
                <a:xfrm>
                  <a:off x="576262" y="247577"/>
                  <a:ext cx="47626" cy="253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65" y="1379"/>
                      </a:moveTo>
                      <a:lnTo>
                        <a:pt x="21600" y="1379"/>
                      </a:lnTo>
                      <a:lnTo>
                        <a:pt x="20896" y="460"/>
                      </a:lnTo>
                      <a:lnTo>
                        <a:pt x="20191" y="0"/>
                      </a:lnTo>
                      <a:lnTo>
                        <a:pt x="19252" y="460"/>
                      </a:lnTo>
                      <a:lnTo>
                        <a:pt x="18548" y="1379"/>
                      </a:lnTo>
                      <a:lnTo>
                        <a:pt x="17139" y="3677"/>
                      </a:lnTo>
                      <a:lnTo>
                        <a:pt x="15496" y="6434"/>
                      </a:lnTo>
                      <a:lnTo>
                        <a:pt x="13148" y="10111"/>
                      </a:lnTo>
                      <a:lnTo>
                        <a:pt x="9626" y="13328"/>
                      </a:lnTo>
                      <a:lnTo>
                        <a:pt x="7748" y="14706"/>
                      </a:lnTo>
                      <a:lnTo>
                        <a:pt x="5400" y="16545"/>
                      </a:lnTo>
                      <a:lnTo>
                        <a:pt x="2817" y="17464"/>
                      </a:lnTo>
                      <a:lnTo>
                        <a:pt x="0" y="18383"/>
                      </a:lnTo>
                      <a:lnTo>
                        <a:pt x="235" y="21600"/>
                      </a:lnTo>
                      <a:lnTo>
                        <a:pt x="3287" y="20221"/>
                      </a:lnTo>
                      <a:lnTo>
                        <a:pt x="5870" y="19302"/>
                      </a:lnTo>
                      <a:lnTo>
                        <a:pt x="8452" y="17923"/>
                      </a:lnTo>
                      <a:lnTo>
                        <a:pt x="10330" y="16545"/>
                      </a:lnTo>
                      <a:lnTo>
                        <a:pt x="13852" y="12868"/>
                      </a:lnTo>
                      <a:lnTo>
                        <a:pt x="16435" y="9191"/>
                      </a:lnTo>
                      <a:lnTo>
                        <a:pt x="18313" y="5974"/>
                      </a:lnTo>
                      <a:lnTo>
                        <a:pt x="19487" y="4136"/>
                      </a:lnTo>
                      <a:lnTo>
                        <a:pt x="20191" y="3677"/>
                      </a:lnTo>
                      <a:lnTo>
                        <a:pt x="20426" y="3677"/>
                      </a:lnTo>
                      <a:lnTo>
                        <a:pt x="20661" y="4136"/>
                      </a:lnTo>
                      <a:lnTo>
                        <a:pt x="21130" y="4136"/>
                      </a:lnTo>
                      <a:lnTo>
                        <a:pt x="21365" y="3677"/>
                      </a:lnTo>
                      <a:lnTo>
                        <a:pt x="21600" y="3677"/>
                      </a:lnTo>
                      <a:lnTo>
                        <a:pt x="21600" y="1379"/>
                      </a:lnTo>
                      <a:lnTo>
                        <a:pt x="21365" y="1379"/>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32" name="形状"/>
                <p:cNvSpPr/>
                <p:nvPr/>
              </p:nvSpPr>
              <p:spPr>
                <a:xfrm>
                  <a:off x="619918" y="249164"/>
                  <a:ext cx="12701" cy="253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821" y="20221"/>
                      </a:moveTo>
                      <a:lnTo>
                        <a:pt x="5684" y="21600"/>
                      </a:lnTo>
                      <a:lnTo>
                        <a:pt x="12505" y="18843"/>
                      </a:lnTo>
                      <a:lnTo>
                        <a:pt x="17053" y="16545"/>
                      </a:lnTo>
                      <a:lnTo>
                        <a:pt x="20463" y="13328"/>
                      </a:lnTo>
                      <a:lnTo>
                        <a:pt x="21600" y="11030"/>
                      </a:lnTo>
                      <a:lnTo>
                        <a:pt x="20463" y="8272"/>
                      </a:lnTo>
                      <a:lnTo>
                        <a:pt x="17053" y="5055"/>
                      </a:lnTo>
                      <a:lnTo>
                        <a:pt x="12505" y="2757"/>
                      </a:lnTo>
                      <a:lnTo>
                        <a:pt x="5684" y="0"/>
                      </a:lnTo>
                      <a:lnTo>
                        <a:pt x="1137" y="2298"/>
                      </a:lnTo>
                      <a:lnTo>
                        <a:pt x="10232" y="6894"/>
                      </a:lnTo>
                      <a:lnTo>
                        <a:pt x="12505" y="8732"/>
                      </a:lnTo>
                      <a:lnTo>
                        <a:pt x="12505" y="12868"/>
                      </a:lnTo>
                      <a:lnTo>
                        <a:pt x="10232" y="15166"/>
                      </a:lnTo>
                      <a:lnTo>
                        <a:pt x="1137" y="18843"/>
                      </a:lnTo>
                      <a:lnTo>
                        <a:pt x="0" y="20681"/>
                      </a:lnTo>
                      <a:lnTo>
                        <a:pt x="1137" y="18843"/>
                      </a:lnTo>
                      <a:lnTo>
                        <a:pt x="0" y="19762"/>
                      </a:lnTo>
                      <a:lnTo>
                        <a:pt x="0" y="20681"/>
                      </a:lnTo>
                      <a:lnTo>
                        <a:pt x="2274" y="21600"/>
                      </a:lnTo>
                      <a:lnTo>
                        <a:pt x="5684" y="21600"/>
                      </a:lnTo>
                      <a:lnTo>
                        <a:pt x="6821" y="20221"/>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33" name="形状"/>
                <p:cNvSpPr/>
                <p:nvPr/>
              </p:nvSpPr>
              <p:spPr>
                <a:xfrm>
                  <a:off x="619918" y="272970"/>
                  <a:ext cx="12701" cy="23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429" y="18720"/>
                      </a:moveTo>
                      <a:lnTo>
                        <a:pt x="20571" y="18720"/>
                      </a:lnTo>
                      <a:lnTo>
                        <a:pt x="15429" y="16320"/>
                      </a:lnTo>
                      <a:lnTo>
                        <a:pt x="11314" y="13920"/>
                      </a:lnTo>
                      <a:lnTo>
                        <a:pt x="10286" y="11520"/>
                      </a:lnTo>
                      <a:lnTo>
                        <a:pt x="8229" y="9600"/>
                      </a:lnTo>
                      <a:lnTo>
                        <a:pt x="8229" y="2400"/>
                      </a:lnTo>
                      <a:lnTo>
                        <a:pt x="6171" y="0"/>
                      </a:lnTo>
                      <a:lnTo>
                        <a:pt x="0" y="480"/>
                      </a:lnTo>
                      <a:lnTo>
                        <a:pt x="0" y="5280"/>
                      </a:lnTo>
                      <a:lnTo>
                        <a:pt x="1029" y="7200"/>
                      </a:lnTo>
                      <a:lnTo>
                        <a:pt x="1029" y="10080"/>
                      </a:lnTo>
                      <a:lnTo>
                        <a:pt x="3086" y="12480"/>
                      </a:lnTo>
                      <a:lnTo>
                        <a:pt x="5143" y="15360"/>
                      </a:lnTo>
                      <a:lnTo>
                        <a:pt x="10286" y="18720"/>
                      </a:lnTo>
                      <a:lnTo>
                        <a:pt x="15429" y="21120"/>
                      </a:lnTo>
                      <a:lnTo>
                        <a:pt x="20571" y="21120"/>
                      </a:lnTo>
                      <a:lnTo>
                        <a:pt x="15429" y="21120"/>
                      </a:lnTo>
                      <a:lnTo>
                        <a:pt x="16457" y="21600"/>
                      </a:lnTo>
                      <a:lnTo>
                        <a:pt x="19543" y="21600"/>
                      </a:lnTo>
                      <a:lnTo>
                        <a:pt x="20571" y="21120"/>
                      </a:lnTo>
                      <a:lnTo>
                        <a:pt x="21600" y="21120"/>
                      </a:lnTo>
                      <a:lnTo>
                        <a:pt x="21600" y="19200"/>
                      </a:lnTo>
                      <a:lnTo>
                        <a:pt x="20571" y="18720"/>
                      </a:lnTo>
                      <a:lnTo>
                        <a:pt x="15429" y="1872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34" name="形状"/>
                <p:cNvSpPr/>
                <p:nvPr/>
              </p:nvSpPr>
              <p:spPr>
                <a:xfrm>
                  <a:off x="628650" y="277731"/>
                  <a:ext cx="15875" cy="174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10" y="617"/>
                      </a:moveTo>
                      <a:lnTo>
                        <a:pt x="18621" y="0"/>
                      </a:lnTo>
                      <a:lnTo>
                        <a:pt x="15641" y="0"/>
                      </a:lnTo>
                      <a:lnTo>
                        <a:pt x="14152" y="617"/>
                      </a:lnTo>
                      <a:lnTo>
                        <a:pt x="12662" y="1851"/>
                      </a:lnTo>
                      <a:lnTo>
                        <a:pt x="10428" y="4320"/>
                      </a:lnTo>
                      <a:lnTo>
                        <a:pt x="7448" y="7406"/>
                      </a:lnTo>
                      <a:lnTo>
                        <a:pt x="5959" y="10491"/>
                      </a:lnTo>
                      <a:lnTo>
                        <a:pt x="2234" y="16663"/>
                      </a:lnTo>
                      <a:lnTo>
                        <a:pt x="0" y="18514"/>
                      </a:lnTo>
                      <a:lnTo>
                        <a:pt x="3724" y="21600"/>
                      </a:lnTo>
                      <a:lnTo>
                        <a:pt x="5959" y="19749"/>
                      </a:lnTo>
                      <a:lnTo>
                        <a:pt x="8193" y="16046"/>
                      </a:lnTo>
                      <a:lnTo>
                        <a:pt x="10428" y="12960"/>
                      </a:lnTo>
                      <a:lnTo>
                        <a:pt x="14152" y="6789"/>
                      </a:lnTo>
                      <a:lnTo>
                        <a:pt x="17131" y="4320"/>
                      </a:lnTo>
                      <a:lnTo>
                        <a:pt x="17131" y="3703"/>
                      </a:lnTo>
                      <a:lnTo>
                        <a:pt x="17876" y="3703"/>
                      </a:lnTo>
                      <a:lnTo>
                        <a:pt x="17876" y="4320"/>
                      </a:lnTo>
                      <a:lnTo>
                        <a:pt x="17876" y="3703"/>
                      </a:lnTo>
                      <a:lnTo>
                        <a:pt x="18621" y="4320"/>
                      </a:lnTo>
                      <a:lnTo>
                        <a:pt x="19366" y="4320"/>
                      </a:lnTo>
                      <a:lnTo>
                        <a:pt x="21600" y="2469"/>
                      </a:lnTo>
                      <a:lnTo>
                        <a:pt x="21600" y="1851"/>
                      </a:lnTo>
                      <a:lnTo>
                        <a:pt x="20110" y="617"/>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35" name="形状"/>
                <p:cNvSpPr/>
                <p:nvPr/>
              </p:nvSpPr>
              <p:spPr>
                <a:xfrm>
                  <a:off x="638175" y="277731"/>
                  <a:ext cx="12700" cy="333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00" y="19575"/>
                      </a:moveTo>
                      <a:lnTo>
                        <a:pt x="8400" y="20587"/>
                      </a:lnTo>
                      <a:lnTo>
                        <a:pt x="13200" y="15187"/>
                      </a:lnTo>
                      <a:lnTo>
                        <a:pt x="18000" y="12150"/>
                      </a:lnTo>
                      <a:lnTo>
                        <a:pt x="20400" y="9450"/>
                      </a:lnTo>
                      <a:lnTo>
                        <a:pt x="21600" y="6750"/>
                      </a:lnTo>
                      <a:lnTo>
                        <a:pt x="21600" y="4050"/>
                      </a:lnTo>
                      <a:lnTo>
                        <a:pt x="19200" y="2700"/>
                      </a:lnTo>
                      <a:lnTo>
                        <a:pt x="18000" y="1350"/>
                      </a:lnTo>
                      <a:lnTo>
                        <a:pt x="13200" y="675"/>
                      </a:lnTo>
                      <a:lnTo>
                        <a:pt x="9600" y="0"/>
                      </a:lnTo>
                      <a:lnTo>
                        <a:pt x="6000" y="2025"/>
                      </a:lnTo>
                      <a:lnTo>
                        <a:pt x="8400" y="2700"/>
                      </a:lnTo>
                      <a:lnTo>
                        <a:pt x="10800" y="3037"/>
                      </a:lnTo>
                      <a:lnTo>
                        <a:pt x="12000" y="3712"/>
                      </a:lnTo>
                      <a:lnTo>
                        <a:pt x="12000" y="4387"/>
                      </a:lnTo>
                      <a:lnTo>
                        <a:pt x="13200" y="6412"/>
                      </a:lnTo>
                      <a:lnTo>
                        <a:pt x="12000" y="8775"/>
                      </a:lnTo>
                      <a:lnTo>
                        <a:pt x="9600" y="11475"/>
                      </a:lnTo>
                      <a:lnTo>
                        <a:pt x="6000" y="14512"/>
                      </a:lnTo>
                      <a:lnTo>
                        <a:pt x="2400" y="17212"/>
                      </a:lnTo>
                      <a:lnTo>
                        <a:pt x="0" y="20250"/>
                      </a:lnTo>
                      <a:lnTo>
                        <a:pt x="2400" y="21600"/>
                      </a:lnTo>
                      <a:lnTo>
                        <a:pt x="0" y="20250"/>
                      </a:lnTo>
                      <a:lnTo>
                        <a:pt x="0" y="20925"/>
                      </a:lnTo>
                      <a:lnTo>
                        <a:pt x="2400" y="21600"/>
                      </a:lnTo>
                      <a:lnTo>
                        <a:pt x="4800" y="21600"/>
                      </a:lnTo>
                      <a:lnTo>
                        <a:pt x="6000" y="21262"/>
                      </a:lnTo>
                      <a:lnTo>
                        <a:pt x="7200" y="21262"/>
                      </a:lnTo>
                      <a:lnTo>
                        <a:pt x="8400" y="20587"/>
                      </a:lnTo>
                      <a:lnTo>
                        <a:pt x="6000" y="19575"/>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36" name="形状"/>
                <p:cNvSpPr/>
                <p:nvPr/>
              </p:nvSpPr>
              <p:spPr>
                <a:xfrm>
                  <a:off x="639762" y="288840"/>
                  <a:ext cx="15876" cy="22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1543"/>
                      </a:moveTo>
                      <a:lnTo>
                        <a:pt x="16971" y="1029"/>
                      </a:lnTo>
                      <a:lnTo>
                        <a:pt x="14657" y="4629"/>
                      </a:lnTo>
                      <a:lnTo>
                        <a:pt x="13886" y="8229"/>
                      </a:lnTo>
                      <a:lnTo>
                        <a:pt x="13114" y="10800"/>
                      </a:lnTo>
                      <a:lnTo>
                        <a:pt x="11571" y="13886"/>
                      </a:lnTo>
                      <a:lnTo>
                        <a:pt x="10029" y="15943"/>
                      </a:lnTo>
                      <a:lnTo>
                        <a:pt x="6943" y="16971"/>
                      </a:lnTo>
                      <a:lnTo>
                        <a:pt x="4629" y="18514"/>
                      </a:lnTo>
                      <a:lnTo>
                        <a:pt x="2314" y="18514"/>
                      </a:lnTo>
                      <a:lnTo>
                        <a:pt x="0" y="21600"/>
                      </a:lnTo>
                      <a:lnTo>
                        <a:pt x="6171" y="21600"/>
                      </a:lnTo>
                      <a:lnTo>
                        <a:pt x="10800" y="20571"/>
                      </a:lnTo>
                      <a:lnTo>
                        <a:pt x="13886" y="18514"/>
                      </a:lnTo>
                      <a:lnTo>
                        <a:pt x="16971" y="15429"/>
                      </a:lnTo>
                      <a:lnTo>
                        <a:pt x="18514" y="11829"/>
                      </a:lnTo>
                      <a:lnTo>
                        <a:pt x="19286" y="8743"/>
                      </a:lnTo>
                      <a:lnTo>
                        <a:pt x="20829" y="5143"/>
                      </a:lnTo>
                      <a:lnTo>
                        <a:pt x="21600" y="1543"/>
                      </a:lnTo>
                      <a:lnTo>
                        <a:pt x="21600" y="1029"/>
                      </a:lnTo>
                      <a:lnTo>
                        <a:pt x="20057" y="0"/>
                      </a:lnTo>
                      <a:lnTo>
                        <a:pt x="17743" y="0"/>
                      </a:lnTo>
                      <a:lnTo>
                        <a:pt x="16971" y="514"/>
                      </a:lnTo>
                      <a:lnTo>
                        <a:pt x="16971" y="1029"/>
                      </a:lnTo>
                      <a:lnTo>
                        <a:pt x="16200" y="1543"/>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37" name="形状"/>
                <p:cNvSpPr/>
                <p:nvPr/>
              </p:nvSpPr>
              <p:spPr>
                <a:xfrm>
                  <a:off x="600075" y="215837"/>
                  <a:ext cx="55563" cy="74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29" y="913"/>
                      </a:moveTo>
                      <a:lnTo>
                        <a:pt x="419" y="913"/>
                      </a:lnTo>
                      <a:lnTo>
                        <a:pt x="3775" y="1825"/>
                      </a:lnTo>
                      <a:lnTo>
                        <a:pt x="6291" y="2586"/>
                      </a:lnTo>
                      <a:lnTo>
                        <a:pt x="8808" y="3499"/>
                      </a:lnTo>
                      <a:lnTo>
                        <a:pt x="10905" y="4411"/>
                      </a:lnTo>
                      <a:lnTo>
                        <a:pt x="12792" y="5324"/>
                      </a:lnTo>
                      <a:lnTo>
                        <a:pt x="14260" y="6541"/>
                      </a:lnTo>
                      <a:lnTo>
                        <a:pt x="16777" y="8975"/>
                      </a:lnTo>
                      <a:lnTo>
                        <a:pt x="18454" y="11713"/>
                      </a:lnTo>
                      <a:lnTo>
                        <a:pt x="19293" y="14755"/>
                      </a:lnTo>
                      <a:lnTo>
                        <a:pt x="20132" y="18101"/>
                      </a:lnTo>
                      <a:lnTo>
                        <a:pt x="20132" y="21600"/>
                      </a:lnTo>
                      <a:lnTo>
                        <a:pt x="21600" y="21600"/>
                      </a:lnTo>
                      <a:lnTo>
                        <a:pt x="21390" y="17949"/>
                      </a:lnTo>
                      <a:lnTo>
                        <a:pt x="20971" y="14603"/>
                      </a:lnTo>
                      <a:lnTo>
                        <a:pt x="20551" y="12777"/>
                      </a:lnTo>
                      <a:lnTo>
                        <a:pt x="19713" y="11256"/>
                      </a:lnTo>
                      <a:lnTo>
                        <a:pt x="19083" y="9735"/>
                      </a:lnTo>
                      <a:lnTo>
                        <a:pt x="18035" y="8366"/>
                      </a:lnTo>
                      <a:lnTo>
                        <a:pt x="16777" y="7149"/>
                      </a:lnTo>
                      <a:lnTo>
                        <a:pt x="15309" y="5932"/>
                      </a:lnTo>
                      <a:lnTo>
                        <a:pt x="11953" y="3499"/>
                      </a:lnTo>
                      <a:lnTo>
                        <a:pt x="6920" y="1673"/>
                      </a:lnTo>
                      <a:lnTo>
                        <a:pt x="4194" y="761"/>
                      </a:lnTo>
                      <a:lnTo>
                        <a:pt x="839" y="0"/>
                      </a:lnTo>
                      <a:lnTo>
                        <a:pt x="629" y="0"/>
                      </a:lnTo>
                      <a:lnTo>
                        <a:pt x="839" y="0"/>
                      </a:lnTo>
                      <a:lnTo>
                        <a:pt x="419" y="0"/>
                      </a:lnTo>
                      <a:lnTo>
                        <a:pt x="0" y="304"/>
                      </a:lnTo>
                      <a:lnTo>
                        <a:pt x="0" y="761"/>
                      </a:lnTo>
                      <a:lnTo>
                        <a:pt x="210" y="913"/>
                      </a:lnTo>
                      <a:lnTo>
                        <a:pt x="629" y="913"/>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38" name="形状"/>
                <p:cNvSpPr/>
                <p:nvPr/>
              </p:nvSpPr>
              <p:spPr>
                <a:xfrm>
                  <a:off x="534987" y="215837"/>
                  <a:ext cx="66676" cy="634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71" y="20340"/>
                      </a:moveTo>
                      <a:lnTo>
                        <a:pt x="2057" y="20880"/>
                      </a:lnTo>
                      <a:lnTo>
                        <a:pt x="1543" y="18360"/>
                      </a:lnTo>
                      <a:lnTo>
                        <a:pt x="1371" y="16200"/>
                      </a:lnTo>
                      <a:lnTo>
                        <a:pt x="1371" y="14040"/>
                      </a:lnTo>
                      <a:lnTo>
                        <a:pt x="1543" y="12240"/>
                      </a:lnTo>
                      <a:lnTo>
                        <a:pt x="1886" y="10440"/>
                      </a:lnTo>
                      <a:lnTo>
                        <a:pt x="2571" y="8820"/>
                      </a:lnTo>
                      <a:lnTo>
                        <a:pt x="3429" y="7380"/>
                      </a:lnTo>
                      <a:lnTo>
                        <a:pt x="4457" y="5940"/>
                      </a:lnTo>
                      <a:lnTo>
                        <a:pt x="5657" y="5040"/>
                      </a:lnTo>
                      <a:lnTo>
                        <a:pt x="7200" y="3960"/>
                      </a:lnTo>
                      <a:lnTo>
                        <a:pt x="9257" y="3240"/>
                      </a:lnTo>
                      <a:lnTo>
                        <a:pt x="11143" y="2340"/>
                      </a:lnTo>
                      <a:lnTo>
                        <a:pt x="13371" y="1980"/>
                      </a:lnTo>
                      <a:lnTo>
                        <a:pt x="15943" y="1620"/>
                      </a:lnTo>
                      <a:lnTo>
                        <a:pt x="18514" y="1440"/>
                      </a:lnTo>
                      <a:lnTo>
                        <a:pt x="21600" y="1080"/>
                      </a:lnTo>
                      <a:lnTo>
                        <a:pt x="21600" y="0"/>
                      </a:lnTo>
                      <a:lnTo>
                        <a:pt x="18514" y="0"/>
                      </a:lnTo>
                      <a:lnTo>
                        <a:pt x="15600" y="180"/>
                      </a:lnTo>
                      <a:lnTo>
                        <a:pt x="13200" y="540"/>
                      </a:lnTo>
                      <a:lnTo>
                        <a:pt x="10629" y="1080"/>
                      </a:lnTo>
                      <a:lnTo>
                        <a:pt x="8571" y="1980"/>
                      </a:lnTo>
                      <a:lnTo>
                        <a:pt x="6686" y="2700"/>
                      </a:lnTo>
                      <a:lnTo>
                        <a:pt x="3600" y="5220"/>
                      </a:lnTo>
                      <a:lnTo>
                        <a:pt x="1543" y="8100"/>
                      </a:lnTo>
                      <a:lnTo>
                        <a:pt x="686" y="9900"/>
                      </a:lnTo>
                      <a:lnTo>
                        <a:pt x="343" y="11700"/>
                      </a:lnTo>
                      <a:lnTo>
                        <a:pt x="0" y="14040"/>
                      </a:lnTo>
                      <a:lnTo>
                        <a:pt x="171" y="16200"/>
                      </a:lnTo>
                      <a:lnTo>
                        <a:pt x="343" y="18540"/>
                      </a:lnTo>
                      <a:lnTo>
                        <a:pt x="686" y="21060"/>
                      </a:lnTo>
                      <a:lnTo>
                        <a:pt x="1543" y="21600"/>
                      </a:lnTo>
                      <a:lnTo>
                        <a:pt x="686" y="21060"/>
                      </a:lnTo>
                      <a:lnTo>
                        <a:pt x="1029" y="21420"/>
                      </a:lnTo>
                      <a:lnTo>
                        <a:pt x="1200" y="21420"/>
                      </a:lnTo>
                      <a:lnTo>
                        <a:pt x="1371" y="21600"/>
                      </a:lnTo>
                      <a:lnTo>
                        <a:pt x="1543" y="21600"/>
                      </a:lnTo>
                      <a:lnTo>
                        <a:pt x="2057" y="21060"/>
                      </a:lnTo>
                      <a:lnTo>
                        <a:pt x="2057" y="20880"/>
                      </a:lnTo>
                      <a:lnTo>
                        <a:pt x="1371" y="2034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39" name="形状"/>
                <p:cNvSpPr/>
                <p:nvPr/>
              </p:nvSpPr>
              <p:spPr>
                <a:xfrm>
                  <a:off x="545306" y="289632"/>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640" y="0"/>
                      </a:moveTo>
                      <a:lnTo>
                        <a:pt x="0" y="6171"/>
                      </a:lnTo>
                      <a:lnTo>
                        <a:pt x="0" y="9257"/>
                      </a:lnTo>
                      <a:lnTo>
                        <a:pt x="4320" y="12343"/>
                      </a:lnTo>
                      <a:lnTo>
                        <a:pt x="4320" y="15429"/>
                      </a:lnTo>
                      <a:lnTo>
                        <a:pt x="8640" y="21600"/>
                      </a:lnTo>
                      <a:lnTo>
                        <a:pt x="17280" y="21600"/>
                      </a:lnTo>
                      <a:lnTo>
                        <a:pt x="21600" y="15429"/>
                      </a:lnTo>
                      <a:lnTo>
                        <a:pt x="864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40" name="形状"/>
                <p:cNvSpPr/>
                <p:nvPr/>
              </p:nvSpPr>
              <p:spPr>
                <a:xfrm>
                  <a:off x="550862" y="286457"/>
                  <a:ext cx="254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80"/>
                      </a:moveTo>
                      <a:lnTo>
                        <a:pt x="17923" y="0"/>
                      </a:lnTo>
                      <a:lnTo>
                        <a:pt x="14247" y="0"/>
                      </a:lnTo>
                      <a:lnTo>
                        <a:pt x="11489" y="1440"/>
                      </a:lnTo>
                      <a:lnTo>
                        <a:pt x="7813" y="4320"/>
                      </a:lnTo>
                      <a:lnTo>
                        <a:pt x="4596" y="7200"/>
                      </a:lnTo>
                      <a:lnTo>
                        <a:pt x="2298" y="11520"/>
                      </a:lnTo>
                      <a:lnTo>
                        <a:pt x="460" y="12960"/>
                      </a:lnTo>
                      <a:lnTo>
                        <a:pt x="0" y="14400"/>
                      </a:lnTo>
                      <a:lnTo>
                        <a:pt x="1379" y="21600"/>
                      </a:lnTo>
                      <a:lnTo>
                        <a:pt x="2298" y="21600"/>
                      </a:lnTo>
                      <a:lnTo>
                        <a:pt x="3677" y="20160"/>
                      </a:lnTo>
                      <a:lnTo>
                        <a:pt x="5515" y="17280"/>
                      </a:lnTo>
                      <a:lnTo>
                        <a:pt x="11949" y="11520"/>
                      </a:lnTo>
                      <a:lnTo>
                        <a:pt x="14706" y="10080"/>
                      </a:lnTo>
                      <a:lnTo>
                        <a:pt x="17464" y="10080"/>
                      </a:lnTo>
                      <a:lnTo>
                        <a:pt x="20221" y="12960"/>
                      </a:lnTo>
                      <a:lnTo>
                        <a:pt x="21600" y="288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41" name="形状"/>
                <p:cNvSpPr/>
                <p:nvPr/>
              </p:nvSpPr>
              <p:spPr>
                <a:xfrm>
                  <a:off x="569912" y="285664"/>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2960" y="21600"/>
                      </a:lnTo>
                      <a:lnTo>
                        <a:pt x="17280" y="18514"/>
                      </a:lnTo>
                      <a:lnTo>
                        <a:pt x="17280" y="15429"/>
                      </a:lnTo>
                      <a:lnTo>
                        <a:pt x="21600" y="9257"/>
                      </a:lnTo>
                      <a:lnTo>
                        <a:pt x="21600" y="6171"/>
                      </a:lnTo>
                      <a:lnTo>
                        <a:pt x="12960" y="0"/>
                      </a:lnTo>
                      <a:lnTo>
                        <a:pt x="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42" name="形状"/>
                <p:cNvSpPr/>
                <p:nvPr/>
              </p:nvSpPr>
              <p:spPr>
                <a:xfrm>
                  <a:off x="584200" y="284870"/>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80" y="0"/>
                      </a:moveTo>
                      <a:lnTo>
                        <a:pt x="12960" y="0"/>
                      </a:lnTo>
                      <a:lnTo>
                        <a:pt x="8640" y="3086"/>
                      </a:lnTo>
                      <a:lnTo>
                        <a:pt x="0" y="6171"/>
                      </a:lnTo>
                      <a:lnTo>
                        <a:pt x="0" y="12343"/>
                      </a:lnTo>
                      <a:lnTo>
                        <a:pt x="12960" y="21600"/>
                      </a:lnTo>
                      <a:lnTo>
                        <a:pt x="21600" y="21600"/>
                      </a:lnTo>
                      <a:lnTo>
                        <a:pt x="1728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43" name="形状"/>
                <p:cNvSpPr/>
                <p:nvPr/>
              </p:nvSpPr>
              <p:spPr>
                <a:xfrm>
                  <a:off x="590550" y="285664"/>
                  <a:ext cx="2698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600"/>
                      </a:moveTo>
                      <a:lnTo>
                        <a:pt x="19482" y="5400"/>
                      </a:lnTo>
                      <a:lnTo>
                        <a:pt x="16094" y="1800"/>
                      </a:lnTo>
                      <a:lnTo>
                        <a:pt x="12282" y="0"/>
                      </a:lnTo>
                      <a:lnTo>
                        <a:pt x="2965" y="0"/>
                      </a:lnTo>
                      <a:lnTo>
                        <a:pt x="847" y="1800"/>
                      </a:lnTo>
                      <a:lnTo>
                        <a:pt x="0" y="1800"/>
                      </a:lnTo>
                      <a:lnTo>
                        <a:pt x="424" y="14400"/>
                      </a:lnTo>
                      <a:lnTo>
                        <a:pt x="2965" y="14400"/>
                      </a:lnTo>
                      <a:lnTo>
                        <a:pt x="5506" y="12600"/>
                      </a:lnTo>
                      <a:lnTo>
                        <a:pt x="12282" y="12600"/>
                      </a:lnTo>
                      <a:lnTo>
                        <a:pt x="15671" y="14400"/>
                      </a:lnTo>
                      <a:lnTo>
                        <a:pt x="19906" y="21600"/>
                      </a:lnTo>
                      <a:lnTo>
                        <a:pt x="21600" y="12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44" name="形状"/>
                <p:cNvSpPr/>
                <p:nvPr/>
              </p:nvSpPr>
              <p:spPr>
                <a:xfrm>
                  <a:off x="611187" y="287251"/>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000"/>
                      </a:moveTo>
                      <a:lnTo>
                        <a:pt x="4320" y="21600"/>
                      </a:lnTo>
                      <a:lnTo>
                        <a:pt x="12960" y="21600"/>
                      </a:lnTo>
                      <a:lnTo>
                        <a:pt x="21600" y="14400"/>
                      </a:lnTo>
                      <a:lnTo>
                        <a:pt x="21600" y="7200"/>
                      </a:lnTo>
                      <a:lnTo>
                        <a:pt x="17280" y="0"/>
                      </a:lnTo>
                      <a:lnTo>
                        <a:pt x="0" y="180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45" name="形状"/>
                <p:cNvSpPr/>
                <p:nvPr/>
              </p:nvSpPr>
              <p:spPr>
                <a:xfrm>
                  <a:off x="547687" y="298360"/>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960" y="0"/>
                      </a:moveTo>
                      <a:lnTo>
                        <a:pt x="4320" y="3600"/>
                      </a:lnTo>
                      <a:lnTo>
                        <a:pt x="0" y="3600"/>
                      </a:lnTo>
                      <a:lnTo>
                        <a:pt x="0" y="18000"/>
                      </a:lnTo>
                      <a:lnTo>
                        <a:pt x="4320" y="21600"/>
                      </a:lnTo>
                      <a:lnTo>
                        <a:pt x="21600" y="21600"/>
                      </a:lnTo>
                      <a:lnTo>
                        <a:pt x="1296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46" name="形状"/>
                <p:cNvSpPr/>
                <p:nvPr/>
              </p:nvSpPr>
              <p:spPr>
                <a:xfrm>
                  <a:off x="554037" y="295980"/>
                  <a:ext cx="1746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65" y="4320"/>
                      </a:moveTo>
                      <a:lnTo>
                        <a:pt x="20329" y="0"/>
                      </a:lnTo>
                      <a:lnTo>
                        <a:pt x="0" y="12960"/>
                      </a:lnTo>
                      <a:lnTo>
                        <a:pt x="1271" y="21600"/>
                      </a:lnTo>
                      <a:lnTo>
                        <a:pt x="21600" y="8640"/>
                      </a:lnTo>
                      <a:lnTo>
                        <a:pt x="20965" y="432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47" name="形状"/>
                <p:cNvSpPr/>
                <p:nvPr/>
              </p:nvSpPr>
              <p:spPr>
                <a:xfrm>
                  <a:off x="565943" y="293599"/>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21600" y="14400"/>
                      </a:lnTo>
                      <a:lnTo>
                        <a:pt x="21600" y="7200"/>
                      </a:lnTo>
                      <a:lnTo>
                        <a:pt x="16200" y="3600"/>
                      </a:lnTo>
                      <a:lnTo>
                        <a:pt x="16200" y="0"/>
                      </a:lnTo>
                      <a:lnTo>
                        <a:pt x="0" y="0"/>
                      </a:lnTo>
                      <a:lnTo>
                        <a:pt x="1080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48" name="形状"/>
                <p:cNvSpPr/>
                <p:nvPr/>
              </p:nvSpPr>
              <p:spPr>
                <a:xfrm>
                  <a:off x="584993" y="293599"/>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800" y="0"/>
                      </a:lnTo>
                      <a:lnTo>
                        <a:pt x="5400" y="3600"/>
                      </a:lnTo>
                      <a:lnTo>
                        <a:pt x="0" y="3600"/>
                      </a:lnTo>
                      <a:lnTo>
                        <a:pt x="0" y="18000"/>
                      </a:lnTo>
                      <a:lnTo>
                        <a:pt x="5400" y="21600"/>
                      </a:lnTo>
                      <a:lnTo>
                        <a:pt x="16200" y="2160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49" name="形状"/>
                <p:cNvSpPr/>
                <p:nvPr/>
              </p:nvSpPr>
              <p:spPr>
                <a:xfrm>
                  <a:off x="592137" y="295186"/>
                  <a:ext cx="1746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29" y="16200"/>
                      </a:moveTo>
                      <a:lnTo>
                        <a:pt x="21600" y="9000"/>
                      </a:lnTo>
                      <a:lnTo>
                        <a:pt x="635" y="0"/>
                      </a:lnTo>
                      <a:lnTo>
                        <a:pt x="0" y="10800"/>
                      </a:lnTo>
                      <a:lnTo>
                        <a:pt x="20329" y="21600"/>
                      </a:lnTo>
                      <a:lnTo>
                        <a:pt x="20329" y="162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50" name="形状"/>
                <p:cNvSpPr/>
                <p:nvPr/>
              </p:nvSpPr>
              <p:spPr>
                <a:xfrm>
                  <a:off x="604043" y="296773"/>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640" y="21600"/>
                      </a:lnTo>
                      <a:lnTo>
                        <a:pt x="12960" y="18514"/>
                      </a:lnTo>
                      <a:lnTo>
                        <a:pt x="17280" y="18514"/>
                      </a:lnTo>
                      <a:lnTo>
                        <a:pt x="21600" y="12343"/>
                      </a:lnTo>
                      <a:lnTo>
                        <a:pt x="21600" y="6171"/>
                      </a:lnTo>
                      <a:lnTo>
                        <a:pt x="12960" y="0"/>
                      </a:lnTo>
                      <a:lnTo>
                        <a:pt x="8640" y="0"/>
                      </a:lnTo>
                      <a:lnTo>
                        <a:pt x="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51" name="形状"/>
                <p:cNvSpPr/>
                <p:nvPr/>
              </p:nvSpPr>
              <p:spPr>
                <a:xfrm>
                  <a:off x="568325" y="296773"/>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8000" y="7200"/>
                      </a:lnTo>
                      <a:lnTo>
                        <a:pt x="14400" y="0"/>
                      </a:lnTo>
                      <a:lnTo>
                        <a:pt x="10800" y="0"/>
                      </a:lnTo>
                      <a:lnTo>
                        <a:pt x="3600" y="7200"/>
                      </a:lnTo>
                      <a:lnTo>
                        <a:pt x="0" y="7200"/>
                      </a:lnTo>
                      <a:lnTo>
                        <a:pt x="0" y="21600"/>
                      </a:lnTo>
                      <a:lnTo>
                        <a:pt x="21600" y="108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52" name="形状"/>
                <p:cNvSpPr/>
                <p:nvPr/>
              </p:nvSpPr>
              <p:spPr>
                <a:xfrm>
                  <a:off x="569118" y="303123"/>
                  <a:ext cx="12701" cy="174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480" y="21600"/>
                      </a:moveTo>
                      <a:lnTo>
                        <a:pt x="12960" y="20206"/>
                      </a:lnTo>
                      <a:lnTo>
                        <a:pt x="17280" y="17419"/>
                      </a:lnTo>
                      <a:lnTo>
                        <a:pt x="19440" y="15329"/>
                      </a:lnTo>
                      <a:lnTo>
                        <a:pt x="19440" y="12542"/>
                      </a:lnTo>
                      <a:lnTo>
                        <a:pt x="21600" y="9755"/>
                      </a:lnTo>
                      <a:lnTo>
                        <a:pt x="19440" y="6968"/>
                      </a:lnTo>
                      <a:lnTo>
                        <a:pt x="19440" y="4181"/>
                      </a:lnTo>
                      <a:lnTo>
                        <a:pt x="17280" y="2090"/>
                      </a:lnTo>
                      <a:lnTo>
                        <a:pt x="12960" y="0"/>
                      </a:lnTo>
                      <a:lnTo>
                        <a:pt x="0" y="2090"/>
                      </a:lnTo>
                      <a:lnTo>
                        <a:pt x="2160" y="3484"/>
                      </a:lnTo>
                      <a:lnTo>
                        <a:pt x="6480" y="5574"/>
                      </a:lnTo>
                      <a:lnTo>
                        <a:pt x="6480" y="14632"/>
                      </a:lnTo>
                      <a:lnTo>
                        <a:pt x="2160" y="16026"/>
                      </a:lnTo>
                      <a:lnTo>
                        <a:pt x="0" y="17419"/>
                      </a:lnTo>
                      <a:lnTo>
                        <a:pt x="8640" y="16723"/>
                      </a:lnTo>
                      <a:lnTo>
                        <a:pt x="0" y="17419"/>
                      </a:lnTo>
                      <a:lnTo>
                        <a:pt x="0" y="20903"/>
                      </a:lnTo>
                      <a:lnTo>
                        <a:pt x="2160" y="20903"/>
                      </a:lnTo>
                      <a:lnTo>
                        <a:pt x="6480" y="21600"/>
                      </a:lnTo>
                      <a:lnTo>
                        <a:pt x="8640" y="21600"/>
                      </a:lnTo>
                      <a:lnTo>
                        <a:pt x="12960" y="20903"/>
                      </a:lnTo>
                      <a:lnTo>
                        <a:pt x="12960" y="20206"/>
                      </a:lnTo>
                      <a:lnTo>
                        <a:pt x="648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53" name="形状"/>
                <p:cNvSpPr/>
                <p:nvPr/>
              </p:nvSpPr>
              <p:spPr>
                <a:xfrm>
                  <a:off x="560387" y="315819"/>
                  <a:ext cx="14288" cy="174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15" y="17550"/>
                      </a:moveTo>
                      <a:lnTo>
                        <a:pt x="8308" y="18900"/>
                      </a:lnTo>
                      <a:lnTo>
                        <a:pt x="6646" y="14175"/>
                      </a:lnTo>
                      <a:lnTo>
                        <a:pt x="5815" y="11475"/>
                      </a:lnTo>
                      <a:lnTo>
                        <a:pt x="5815" y="8775"/>
                      </a:lnTo>
                      <a:lnTo>
                        <a:pt x="6646" y="7425"/>
                      </a:lnTo>
                      <a:lnTo>
                        <a:pt x="8308" y="6075"/>
                      </a:lnTo>
                      <a:lnTo>
                        <a:pt x="10800" y="5400"/>
                      </a:lnTo>
                      <a:lnTo>
                        <a:pt x="20769" y="5400"/>
                      </a:lnTo>
                      <a:lnTo>
                        <a:pt x="21600" y="675"/>
                      </a:lnTo>
                      <a:lnTo>
                        <a:pt x="14954" y="0"/>
                      </a:lnTo>
                      <a:lnTo>
                        <a:pt x="9138" y="675"/>
                      </a:lnTo>
                      <a:lnTo>
                        <a:pt x="5815" y="2025"/>
                      </a:lnTo>
                      <a:lnTo>
                        <a:pt x="1662" y="4725"/>
                      </a:lnTo>
                      <a:lnTo>
                        <a:pt x="0" y="7425"/>
                      </a:lnTo>
                      <a:lnTo>
                        <a:pt x="0" y="11475"/>
                      </a:lnTo>
                      <a:lnTo>
                        <a:pt x="831" y="15525"/>
                      </a:lnTo>
                      <a:lnTo>
                        <a:pt x="2492" y="20250"/>
                      </a:lnTo>
                      <a:lnTo>
                        <a:pt x="5815" y="21600"/>
                      </a:lnTo>
                      <a:lnTo>
                        <a:pt x="2492" y="20250"/>
                      </a:lnTo>
                      <a:lnTo>
                        <a:pt x="3323" y="20925"/>
                      </a:lnTo>
                      <a:lnTo>
                        <a:pt x="4985" y="21600"/>
                      </a:lnTo>
                      <a:lnTo>
                        <a:pt x="6646" y="21600"/>
                      </a:lnTo>
                      <a:lnTo>
                        <a:pt x="8308" y="20250"/>
                      </a:lnTo>
                      <a:lnTo>
                        <a:pt x="8308" y="18900"/>
                      </a:lnTo>
                      <a:lnTo>
                        <a:pt x="5815" y="1755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54" name="形状"/>
                <p:cNvSpPr/>
                <p:nvPr/>
              </p:nvSpPr>
              <p:spPr>
                <a:xfrm>
                  <a:off x="565150" y="321372"/>
                  <a:ext cx="1746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91" y="1029"/>
                      </a:moveTo>
                      <a:lnTo>
                        <a:pt x="17018" y="0"/>
                      </a:lnTo>
                      <a:lnTo>
                        <a:pt x="14400" y="2057"/>
                      </a:lnTo>
                      <a:lnTo>
                        <a:pt x="12436" y="4114"/>
                      </a:lnTo>
                      <a:lnTo>
                        <a:pt x="9164" y="7200"/>
                      </a:lnTo>
                      <a:lnTo>
                        <a:pt x="7200" y="9257"/>
                      </a:lnTo>
                      <a:lnTo>
                        <a:pt x="4582" y="11314"/>
                      </a:lnTo>
                      <a:lnTo>
                        <a:pt x="1964" y="14400"/>
                      </a:lnTo>
                      <a:lnTo>
                        <a:pt x="0" y="15429"/>
                      </a:lnTo>
                      <a:lnTo>
                        <a:pt x="0" y="21600"/>
                      </a:lnTo>
                      <a:lnTo>
                        <a:pt x="3273" y="20571"/>
                      </a:lnTo>
                      <a:lnTo>
                        <a:pt x="7200" y="18514"/>
                      </a:lnTo>
                      <a:lnTo>
                        <a:pt x="9164" y="15429"/>
                      </a:lnTo>
                      <a:lnTo>
                        <a:pt x="12436" y="12343"/>
                      </a:lnTo>
                      <a:lnTo>
                        <a:pt x="14400" y="10286"/>
                      </a:lnTo>
                      <a:lnTo>
                        <a:pt x="15709" y="8229"/>
                      </a:lnTo>
                      <a:lnTo>
                        <a:pt x="20945" y="8229"/>
                      </a:lnTo>
                      <a:lnTo>
                        <a:pt x="21600" y="7200"/>
                      </a:lnTo>
                      <a:lnTo>
                        <a:pt x="21600" y="4114"/>
                      </a:lnTo>
                      <a:lnTo>
                        <a:pt x="20945" y="2057"/>
                      </a:lnTo>
                      <a:lnTo>
                        <a:pt x="20291" y="1029"/>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55" name="形状"/>
                <p:cNvSpPr/>
                <p:nvPr/>
              </p:nvSpPr>
              <p:spPr>
                <a:xfrm>
                  <a:off x="581025" y="319785"/>
                  <a:ext cx="1587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75" y="4629"/>
                      </a:moveTo>
                      <a:lnTo>
                        <a:pt x="18225" y="1543"/>
                      </a:lnTo>
                      <a:lnTo>
                        <a:pt x="14850" y="7714"/>
                      </a:lnTo>
                      <a:lnTo>
                        <a:pt x="10800" y="10800"/>
                      </a:lnTo>
                      <a:lnTo>
                        <a:pt x="8100" y="7714"/>
                      </a:lnTo>
                      <a:lnTo>
                        <a:pt x="6075" y="4629"/>
                      </a:lnTo>
                      <a:lnTo>
                        <a:pt x="3375" y="1543"/>
                      </a:lnTo>
                      <a:lnTo>
                        <a:pt x="675" y="0"/>
                      </a:lnTo>
                      <a:lnTo>
                        <a:pt x="0" y="10800"/>
                      </a:lnTo>
                      <a:lnTo>
                        <a:pt x="2025" y="12343"/>
                      </a:lnTo>
                      <a:lnTo>
                        <a:pt x="3375" y="13886"/>
                      </a:lnTo>
                      <a:lnTo>
                        <a:pt x="6075" y="15429"/>
                      </a:lnTo>
                      <a:lnTo>
                        <a:pt x="8100" y="20057"/>
                      </a:lnTo>
                      <a:lnTo>
                        <a:pt x="10125" y="21600"/>
                      </a:lnTo>
                      <a:lnTo>
                        <a:pt x="14175" y="21600"/>
                      </a:lnTo>
                      <a:lnTo>
                        <a:pt x="16875" y="16971"/>
                      </a:lnTo>
                      <a:lnTo>
                        <a:pt x="20925" y="10800"/>
                      </a:lnTo>
                      <a:lnTo>
                        <a:pt x="20925" y="9257"/>
                      </a:lnTo>
                      <a:lnTo>
                        <a:pt x="20925" y="10800"/>
                      </a:lnTo>
                      <a:lnTo>
                        <a:pt x="21600" y="9257"/>
                      </a:lnTo>
                      <a:lnTo>
                        <a:pt x="21600" y="6171"/>
                      </a:lnTo>
                      <a:lnTo>
                        <a:pt x="20925" y="4629"/>
                      </a:lnTo>
                      <a:lnTo>
                        <a:pt x="20250" y="1543"/>
                      </a:lnTo>
                      <a:lnTo>
                        <a:pt x="18225" y="1543"/>
                      </a:lnTo>
                      <a:lnTo>
                        <a:pt x="16875" y="4629"/>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56" name="形状"/>
                <p:cNvSpPr/>
                <p:nvPr/>
              </p:nvSpPr>
              <p:spPr>
                <a:xfrm>
                  <a:off x="588168" y="313437"/>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560"/>
                      </a:moveTo>
                      <a:lnTo>
                        <a:pt x="4320" y="8640"/>
                      </a:lnTo>
                      <a:lnTo>
                        <a:pt x="7200" y="8640"/>
                      </a:lnTo>
                      <a:lnTo>
                        <a:pt x="8640" y="9720"/>
                      </a:lnTo>
                      <a:lnTo>
                        <a:pt x="11520" y="10800"/>
                      </a:lnTo>
                      <a:lnTo>
                        <a:pt x="11520" y="11880"/>
                      </a:lnTo>
                      <a:lnTo>
                        <a:pt x="12960" y="12960"/>
                      </a:lnTo>
                      <a:lnTo>
                        <a:pt x="11520" y="15120"/>
                      </a:lnTo>
                      <a:lnTo>
                        <a:pt x="8640" y="18360"/>
                      </a:lnTo>
                      <a:lnTo>
                        <a:pt x="17280" y="21600"/>
                      </a:lnTo>
                      <a:lnTo>
                        <a:pt x="20160" y="18360"/>
                      </a:lnTo>
                      <a:lnTo>
                        <a:pt x="21600" y="14040"/>
                      </a:lnTo>
                      <a:lnTo>
                        <a:pt x="21600" y="10800"/>
                      </a:lnTo>
                      <a:lnTo>
                        <a:pt x="20160" y="7560"/>
                      </a:lnTo>
                      <a:lnTo>
                        <a:pt x="17280" y="4320"/>
                      </a:lnTo>
                      <a:lnTo>
                        <a:pt x="12960" y="2160"/>
                      </a:lnTo>
                      <a:lnTo>
                        <a:pt x="1440" y="0"/>
                      </a:lnTo>
                      <a:lnTo>
                        <a:pt x="0" y="756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57" name="形状"/>
                <p:cNvSpPr/>
                <p:nvPr/>
              </p:nvSpPr>
              <p:spPr>
                <a:xfrm>
                  <a:off x="583406" y="310263"/>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800" y="0"/>
                      </a:lnTo>
                      <a:lnTo>
                        <a:pt x="0" y="3086"/>
                      </a:lnTo>
                      <a:lnTo>
                        <a:pt x="0" y="12343"/>
                      </a:lnTo>
                      <a:lnTo>
                        <a:pt x="10800" y="15429"/>
                      </a:lnTo>
                      <a:lnTo>
                        <a:pt x="16200" y="2160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58" name="形状"/>
                <p:cNvSpPr/>
                <p:nvPr/>
              </p:nvSpPr>
              <p:spPr>
                <a:xfrm>
                  <a:off x="565150" y="334864"/>
                  <a:ext cx="46038" cy="206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077"/>
                      </a:moveTo>
                      <a:lnTo>
                        <a:pt x="1490" y="9969"/>
                      </a:lnTo>
                      <a:lnTo>
                        <a:pt x="2731" y="8308"/>
                      </a:lnTo>
                      <a:lnTo>
                        <a:pt x="3476" y="7754"/>
                      </a:lnTo>
                      <a:lnTo>
                        <a:pt x="4717" y="6646"/>
                      </a:lnTo>
                      <a:lnTo>
                        <a:pt x="5710" y="5538"/>
                      </a:lnTo>
                      <a:lnTo>
                        <a:pt x="6207" y="4431"/>
                      </a:lnTo>
                      <a:lnTo>
                        <a:pt x="6455" y="2769"/>
                      </a:lnTo>
                      <a:lnTo>
                        <a:pt x="7697" y="4985"/>
                      </a:lnTo>
                      <a:lnTo>
                        <a:pt x="8441" y="5538"/>
                      </a:lnTo>
                      <a:lnTo>
                        <a:pt x="8938" y="6646"/>
                      </a:lnTo>
                      <a:lnTo>
                        <a:pt x="9683" y="7200"/>
                      </a:lnTo>
                      <a:lnTo>
                        <a:pt x="10179" y="7200"/>
                      </a:lnTo>
                      <a:lnTo>
                        <a:pt x="10676" y="6646"/>
                      </a:lnTo>
                      <a:lnTo>
                        <a:pt x="11421" y="5538"/>
                      </a:lnTo>
                      <a:lnTo>
                        <a:pt x="12662" y="4431"/>
                      </a:lnTo>
                      <a:lnTo>
                        <a:pt x="14648" y="4431"/>
                      </a:lnTo>
                      <a:lnTo>
                        <a:pt x="15641" y="3877"/>
                      </a:lnTo>
                      <a:lnTo>
                        <a:pt x="16883" y="3877"/>
                      </a:lnTo>
                      <a:lnTo>
                        <a:pt x="17876" y="2769"/>
                      </a:lnTo>
                      <a:lnTo>
                        <a:pt x="20359" y="1662"/>
                      </a:lnTo>
                      <a:lnTo>
                        <a:pt x="21600" y="0"/>
                      </a:lnTo>
                      <a:lnTo>
                        <a:pt x="20607" y="4985"/>
                      </a:lnTo>
                      <a:lnTo>
                        <a:pt x="19614" y="8308"/>
                      </a:lnTo>
                      <a:lnTo>
                        <a:pt x="18372" y="11631"/>
                      </a:lnTo>
                      <a:lnTo>
                        <a:pt x="17379" y="14954"/>
                      </a:lnTo>
                      <a:lnTo>
                        <a:pt x="16138" y="17169"/>
                      </a:lnTo>
                      <a:lnTo>
                        <a:pt x="14897" y="18831"/>
                      </a:lnTo>
                      <a:lnTo>
                        <a:pt x="13407" y="20492"/>
                      </a:lnTo>
                      <a:lnTo>
                        <a:pt x="12166" y="21046"/>
                      </a:lnTo>
                      <a:lnTo>
                        <a:pt x="10428" y="21600"/>
                      </a:lnTo>
                      <a:lnTo>
                        <a:pt x="8938" y="21600"/>
                      </a:lnTo>
                      <a:lnTo>
                        <a:pt x="7448" y="21046"/>
                      </a:lnTo>
                      <a:lnTo>
                        <a:pt x="5959" y="19385"/>
                      </a:lnTo>
                      <a:lnTo>
                        <a:pt x="4469" y="18277"/>
                      </a:lnTo>
                      <a:lnTo>
                        <a:pt x="2979" y="16615"/>
                      </a:lnTo>
                      <a:lnTo>
                        <a:pt x="1241" y="13846"/>
                      </a:lnTo>
                      <a:lnTo>
                        <a:pt x="0" y="11077"/>
                      </a:lnTo>
                      <a:close/>
                    </a:path>
                  </a:pathLst>
                </a:custGeom>
                <a:solidFill>
                  <a:srgbClr val="850022"/>
                </a:solidFill>
                <a:ln w="12700" cap="flat">
                  <a:noFill/>
                  <a:miter lim="400000"/>
                </a:ln>
                <a:effectLst/>
              </p:spPr>
              <p:txBody>
                <a:bodyPr wrap="square" lIns="45719" tIns="45719" rIns="45719" bIns="45719" numCol="1" anchor="t">
                  <a:noAutofit/>
                </a:bodyPr>
                <a:lstStyle/>
                <a:p>
                  <a:pPr/>
                </a:p>
              </p:txBody>
            </p:sp>
            <p:sp>
              <p:nvSpPr>
                <p:cNvPr id="759" name="形状"/>
                <p:cNvSpPr/>
                <p:nvPr/>
              </p:nvSpPr>
              <p:spPr>
                <a:xfrm>
                  <a:off x="563562" y="335655"/>
                  <a:ext cx="1746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45" y="0"/>
                      </a:moveTo>
                      <a:lnTo>
                        <a:pt x="17018" y="2057"/>
                      </a:lnTo>
                      <a:lnTo>
                        <a:pt x="17018" y="3086"/>
                      </a:lnTo>
                      <a:lnTo>
                        <a:pt x="15709" y="6171"/>
                      </a:lnTo>
                      <a:lnTo>
                        <a:pt x="13745" y="7200"/>
                      </a:lnTo>
                      <a:lnTo>
                        <a:pt x="10473" y="9257"/>
                      </a:lnTo>
                      <a:lnTo>
                        <a:pt x="7855" y="10286"/>
                      </a:lnTo>
                      <a:lnTo>
                        <a:pt x="5236" y="12343"/>
                      </a:lnTo>
                      <a:lnTo>
                        <a:pt x="2618" y="13371"/>
                      </a:lnTo>
                      <a:lnTo>
                        <a:pt x="0" y="16457"/>
                      </a:lnTo>
                      <a:lnTo>
                        <a:pt x="3273" y="21600"/>
                      </a:lnTo>
                      <a:lnTo>
                        <a:pt x="4582" y="20571"/>
                      </a:lnTo>
                      <a:lnTo>
                        <a:pt x="6545" y="18514"/>
                      </a:lnTo>
                      <a:lnTo>
                        <a:pt x="9818" y="17486"/>
                      </a:lnTo>
                      <a:lnTo>
                        <a:pt x="12436" y="16457"/>
                      </a:lnTo>
                      <a:lnTo>
                        <a:pt x="15709" y="13371"/>
                      </a:lnTo>
                      <a:lnTo>
                        <a:pt x="17673" y="11314"/>
                      </a:lnTo>
                      <a:lnTo>
                        <a:pt x="20291" y="8229"/>
                      </a:lnTo>
                      <a:lnTo>
                        <a:pt x="21600" y="5143"/>
                      </a:lnTo>
                      <a:lnTo>
                        <a:pt x="18327" y="7200"/>
                      </a:lnTo>
                      <a:lnTo>
                        <a:pt x="21600" y="5143"/>
                      </a:lnTo>
                      <a:lnTo>
                        <a:pt x="21600" y="1029"/>
                      </a:lnTo>
                      <a:lnTo>
                        <a:pt x="20945" y="0"/>
                      </a:lnTo>
                      <a:lnTo>
                        <a:pt x="18327" y="0"/>
                      </a:lnTo>
                      <a:lnTo>
                        <a:pt x="17018" y="2057"/>
                      </a:lnTo>
                      <a:lnTo>
                        <a:pt x="20945"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60" name="形状"/>
                <p:cNvSpPr/>
                <p:nvPr/>
              </p:nvSpPr>
              <p:spPr>
                <a:xfrm>
                  <a:off x="577850" y="334068"/>
                  <a:ext cx="1587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621" y="2880"/>
                      </a:moveTo>
                      <a:lnTo>
                        <a:pt x="17876" y="2880"/>
                      </a:lnTo>
                      <a:lnTo>
                        <a:pt x="14152" y="8640"/>
                      </a:lnTo>
                      <a:lnTo>
                        <a:pt x="12662" y="10080"/>
                      </a:lnTo>
                      <a:lnTo>
                        <a:pt x="9683" y="10080"/>
                      </a:lnTo>
                      <a:lnTo>
                        <a:pt x="8193" y="8640"/>
                      </a:lnTo>
                      <a:lnTo>
                        <a:pt x="5959" y="4320"/>
                      </a:lnTo>
                      <a:lnTo>
                        <a:pt x="2979" y="0"/>
                      </a:lnTo>
                      <a:lnTo>
                        <a:pt x="0" y="10080"/>
                      </a:lnTo>
                      <a:lnTo>
                        <a:pt x="2979" y="12960"/>
                      </a:lnTo>
                      <a:lnTo>
                        <a:pt x="9683" y="21600"/>
                      </a:lnTo>
                      <a:lnTo>
                        <a:pt x="11917" y="21600"/>
                      </a:lnTo>
                      <a:lnTo>
                        <a:pt x="14152" y="18720"/>
                      </a:lnTo>
                      <a:lnTo>
                        <a:pt x="17876" y="15840"/>
                      </a:lnTo>
                      <a:lnTo>
                        <a:pt x="21600" y="8640"/>
                      </a:lnTo>
                      <a:lnTo>
                        <a:pt x="21600" y="7200"/>
                      </a:lnTo>
                      <a:lnTo>
                        <a:pt x="20855" y="4320"/>
                      </a:lnTo>
                      <a:lnTo>
                        <a:pt x="20110" y="2880"/>
                      </a:lnTo>
                      <a:lnTo>
                        <a:pt x="18621" y="288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61" name="形状"/>
                <p:cNvSpPr/>
                <p:nvPr/>
              </p:nvSpPr>
              <p:spPr>
                <a:xfrm>
                  <a:off x="590550" y="330894"/>
                  <a:ext cx="2222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714"/>
                      </a:moveTo>
                      <a:lnTo>
                        <a:pt x="18360" y="1543"/>
                      </a:lnTo>
                      <a:lnTo>
                        <a:pt x="16200" y="4629"/>
                      </a:lnTo>
                      <a:lnTo>
                        <a:pt x="13500" y="6171"/>
                      </a:lnTo>
                      <a:lnTo>
                        <a:pt x="11880" y="7714"/>
                      </a:lnTo>
                      <a:lnTo>
                        <a:pt x="9180" y="9257"/>
                      </a:lnTo>
                      <a:lnTo>
                        <a:pt x="2160" y="9257"/>
                      </a:lnTo>
                      <a:lnTo>
                        <a:pt x="0" y="10800"/>
                      </a:lnTo>
                      <a:lnTo>
                        <a:pt x="540" y="21600"/>
                      </a:lnTo>
                      <a:lnTo>
                        <a:pt x="7020" y="21600"/>
                      </a:lnTo>
                      <a:lnTo>
                        <a:pt x="9720" y="20057"/>
                      </a:lnTo>
                      <a:lnTo>
                        <a:pt x="12420" y="20057"/>
                      </a:lnTo>
                      <a:lnTo>
                        <a:pt x="15120" y="16971"/>
                      </a:lnTo>
                      <a:lnTo>
                        <a:pt x="17820" y="15429"/>
                      </a:lnTo>
                      <a:lnTo>
                        <a:pt x="20520" y="9257"/>
                      </a:lnTo>
                      <a:lnTo>
                        <a:pt x="17820" y="3086"/>
                      </a:lnTo>
                      <a:lnTo>
                        <a:pt x="20520" y="9257"/>
                      </a:lnTo>
                      <a:lnTo>
                        <a:pt x="21600" y="6171"/>
                      </a:lnTo>
                      <a:lnTo>
                        <a:pt x="21600" y="4629"/>
                      </a:lnTo>
                      <a:lnTo>
                        <a:pt x="19980" y="0"/>
                      </a:lnTo>
                      <a:lnTo>
                        <a:pt x="19440" y="0"/>
                      </a:lnTo>
                      <a:lnTo>
                        <a:pt x="18360" y="1543"/>
                      </a:lnTo>
                      <a:lnTo>
                        <a:pt x="21600" y="7714"/>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62" name="形状"/>
                <p:cNvSpPr/>
                <p:nvPr/>
              </p:nvSpPr>
              <p:spPr>
                <a:xfrm>
                  <a:off x="561975" y="334864"/>
                  <a:ext cx="50800" cy="22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0" y="9544"/>
                      </a:moveTo>
                      <a:lnTo>
                        <a:pt x="230" y="11553"/>
                      </a:lnTo>
                      <a:lnTo>
                        <a:pt x="1609" y="14567"/>
                      </a:lnTo>
                      <a:lnTo>
                        <a:pt x="3217" y="16577"/>
                      </a:lnTo>
                      <a:lnTo>
                        <a:pt x="4596" y="19088"/>
                      </a:lnTo>
                      <a:lnTo>
                        <a:pt x="7813" y="21098"/>
                      </a:lnTo>
                      <a:lnTo>
                        <a:pt x="8962" y="21600"/>
                      </a:lnTo>
                      <a:lnTo>
                        <a:pt x="10570" y="21600"/>
                      </a:lnTo>
                      <a:lnTo>
                        <a:pt x="12179" y="21098"/>
                      </a:lnTo>
                      <a:lnTo>
                        <a:pt x="13557" y="20595"/>
                      </a:lnTo>
                      <a:lnTo>
                        <a:pt x="14936" y="19088"/>
                      </a:lnTo>
                      <a:lnTo>
                        <a:pt x="16545" y="17079"/>
                      </a:lnTo>
                      <a:lnTo>
                        <a:pt x="18843" y="12056"/>
                      </a:lnTo>
                      <a:lnTo>
                        <a:pt x="19762" y="9042"/>
                      </a:lnTo>
                      <a:lnTo>
                        <a:pt x="20911" y="5526"/>
                      </a:lnTo>
                      <a:lnTo>
                        <a:pt x="21600" y="1507"/>
                      </a:lnTo>
                      <a:lnTo>
                        <a:pt x="19991" y="0"/>
                      </a:lnTo>
                      <a:lnTo>
                        <a:pt x="19302" y="4019"/>
                      </a:lnTo>
                      <a:lnTo>
                        <a:pt x="18613" y="7033"/>
                      </a:lnTo>
                      <a:lnTo>
                        <a:pt x="17464" y="10047"/>
                      </a:lnTo>
                      <a:lnTo>
                        <a:pt x="16545" y="12558"/>
                      </a:lnTo>
                      <a:lnTo>
                        <a:pt x="15396" y="14567"/>
                      </a:lnTo>
                      <a:lnTo>
                        <a:pt x="14247" y="16074"/>
                      </a:lnTo>
                      <a:lnTo>
                        <a:pt x="13098" y="17079"/>
                      </a:lnTo>
                      <a:lnTo>
                        <a:pt x="11949" y="17581"/>
                      </a:lnTo>
                      <a:lnTo>
                        <a:pt x="10570" y="18084"/>
                      </a:lnTo>
                      <a:lnTo>
                        <a:pt x="9191" y="18084"/>
                      </a:lnTo>
                      <a:lnTo>
                        <a:pt x="8043" y="17581"/>
                      </a:lnTo>
                      <a:lnTo>
                        <a:pt x="6664" y="16577"/>
                      </a:lnTo>
                      <a:lnTo>
                        <a:pt x="5515" y="15572"/>
                      </a:lnTo>
                      <a:lnTo>
                        <a:pt x="3906" y="14065"/>
                      </a:lnTo>
                      <a:lnTo>
                        <a:pt x="2528" y="11553"/>
                      </a:lnTo>
                      <a:lnTo>
                        <a:pt x="1379" y="9544"/>
                      </a:lnTo>
                      <a:lnTo>
                        <a:pt x="1379" y="12056"/>
                      </a:lnTo>
                      <a:lnTo>
                        <a:pt x="1379" y="9544"/>
                      </a:lnTo>
                      <a:lnTo>
                        <a:pt x="1149" y="9042"/>
                      </a:lnTo>
                      <a:lnTo>
                        <a:pt x="689" y="9042"/>
                      </a:lnTo>
                      <a:lnTo>
                        <a:pt x="230" y="9544"/>
                      </a:lnTo>
                      <a:lnTo>
                        <a:pt x="0" y="10047"/>
                      </a:lnTo>
                      <a:lnTo>
                        <a:pt x="0" y="11051"/>
                      </a:lnTo>
                      <a:lnTo>
                        <a:pt x="230" y="11553"/>
                      </a:lnTo>
                      <a:lnTo>
                        <a:pt x="230" y="9544"/>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63" name="形状"/>
                <p:cNvSpPr/>
                <p:nvPr/>
              </p:nvSpPr>
              <p:spPr>
                <a:xfrm>
                  <a:off x="600075" y="331688"/>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3600"/>
                      </a:moveTo>
                      <a:lnTo>
                        <a:pt x="18000" y="0"/>
                      </a:lnTo>
                      <a:lnTo>
                        <a:pt x="7200" y="0"/>
                      </a:lnTo>
                      <a:lnTo>
                        <a:pt x="0" y="7200"/>
                      </a:lnTo>
                      <a:lnTo>
                        <a:pt x="0" y="10800"/>
                      </a:lnTo>
                      <a:lnTo>
                        <a:pt x="3600" y="21600"/>
                      </a:lnTo>
                      <a:lnTo>
                        <a:pt x="21600" y="3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64" name="形状"/>
                <p:cNvSpPr/>
                <p:nvPr/>
              </p:nvSpPr>
              <p:spPr>
                <a:xfrm>
                  <a:off x="565150" y="336451"/>
                  <a:ext cx="42863" cy="158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840"/>
                      </a:moveTo>
                      <a:lnTo>
                        <a:pt x="1822" y="18720"/>
                      </a:lnTo>
                      <a:lnTo>
                        <a:pt x="3643" y="20160"/>
                      </a:lnTo>
                      <a:lnTo>
                        <a:pt x="5725" y="20880"/>
                      </a:lnTo>
                      <a:lnTo>
                        <a:pt x="7547" y="21600"/>
                      </a:lnTo>
                      <a:lnTo>
                        <a:pt x="11190" y="20160"/>
                      </a:lnTo>
                      <a:lnTo>
                        <a:pt x="13012" y="18720"/>
                      </a:lnTo>
                      <a:lnTo>
                        <a:pt x="14834" y="16560"/>
                      </a:lnTo>
                      <a:lnTo>
                        <a:pt x="17696" y="12960"/>
                      </a:lnTo>
                      <a:lnTo>
                        <a:pt x="20039" y="8640"/>
                      </a:lnTo>
                      <a:lnTo>
                        <a:pt x="21340" y="5760"/>
                      </a:lnTo>
                      <a:lnTo>
                        <a:pt x="21600" y="0"/>
                      </a:lnTo>
                      <a:lnTo>
                        <a:pt x="20299" y="3600"/>
                      </a:lnTo>
                      <a:lnTo>
                        <a:pt x="20039" y="2160"/>
                      </a:lnTo>
                      <a:lnTo>
                        <a:pt x="18737" y="5040"/>
                      </a:lnTo>
                      <a:lnTo>
                        <a:pt x="16655" y="8640"/>
                      </a:lnTo>
                      <a:lnTo>
                        <a:pt x="13793" y="12240"/>
                      </a:lnTo>
                      <a:lnTo>
                        <a:pt x="12492" y="13680"/>
                      </a:lnTo>
                      <a:lnTo>
                        <a:pt x="10930" y="15120"/>
                      </a:lnTo>
                      <a:lnTo>
                        <a:pt x="9108" y="15840"/>
                      </a:lnTo>
                      <a:lnTo>
                        <a:pt x="5725" y="15840"/>
                      </a:lnTo>
                      <a:lnTo>
                        <a:pt x="4164" y="15120"/>
                      </a:lnTo>
                      <a:lnTo>
                        <a:pt x="2602" y="13680"/>
                      </a:lnTo>
                      <a:lnTo>
                        <a:pt x="781" y="11520"/>
                      </a:lnTo>
                      <a:lnTo>
                        <a:pt x="0" y="1584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65" name="形状"/>
                <p:cNvSpPr/>
                <p:nvPr/>
              </p:nvSpPr>
              <p:spPr>
                <a:xfrm>
                  <a:off x="558800" y="339623"/>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800" y="0"/>
                      </a:lnTo>
                      <a:lnTo>
                        <a:pt x="5400" y="3600"/>
                      </a:lnTo>
                      <a:lnTo>
                        <a:pt x="0" y="3600"/>
                      </a:lnTo>
                      <a:lnTo>
                        <a:pt x="0" y="18000"/>
                      </a:lnTo>
                      <a:lnTo>
                        <a:pt x="5400" y="2160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66" name="形状"/>
                <p:cNvSpPr/>
                <p:nvPr/>
              </p:nvSpPr>
              <p:spPr>
                <a:xfrm>
                  <a:off x="630237" y="289632"/>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9257" y="21600"/>
                      </a:lnTo>
                      <a:lnTo>
                        <a:pt x="15429" y="21600"/>
                      </a:lnTo>
                      <a:lnTo>
                        <a:pt x="21600" y="10800"/>
                      </a:lnTo>
                      <a:lnTo>
                        <a:pt x="21600" y="0"/>
                      </a:lnTo>
                      <a:lnTo>
                        <a:pt x="0" y="54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67" name="形状"/>
                <p:cNvSpPr/>
                <p:nvPr/>
              </p:nvSpPr>
              <p:spPr>
                <a:xfrm>
                  <a:off x="633412" y="287253"/>
                  <a:ext cx="12701" cy="174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26" y="21600"/>
                      </a:moveTo>
                      <a:lnTo>
                        <a:pt x="21600" y="11475"/>
                      </a:lnTo>
                      <a:lnTo>
                        <a:pt x="21600" y="3375"/>
                      </a:lnTo>
                      <a:lnTo>
                        <a:pt x="19326" y="1350"/>
                      </a:lnTo>
                      <a:lnTo>
                        <a:pt x="17053" y="0"/>
                      </a:lnTo>
                      <a:lnTo>
                        <a:pt x="13642" y="0"/>
                      </a:lnTo>
                      <a:lnTo>
                        <a:pt x="7958" y="675"/>
                      </a:lnTo>
                      <a:lnTo>
                        <a:pt x="4547" y="2700"/>
                      </a:lnTo>
                      <a:lnTo>
                        <a:pt x="0" y="6750"/>
                      </a:lnTo>
                      <a:lnTo>
                        <a:pt x="0" y="9450"/>
                      </a:lnTo>
                      <a:lnTo>
                        <a:pt x="7958" y="8775"/>
                      </a:lnTo>
                      <a:lnTo>
                        <a:pt x="7958" y="7425"/>
                      </a:lnTo>
                      <a:lnTo>
                        <a:pt x="10232" y="6075"/>
                      </a:lnTo>
                      <a:lnTo>
                        <a:pt x="11368" y="4725"/>
                      </a:lnTo>
                      <a:lnTo>
                        <a:pt x="14779" y="4050"/>
                      </a:lnTo>
                      <a:lnTo>
                        <a:pt x="13642" y="4050"/>
                      </a:lnTo>
                      <a:lnTo>
                        <a:pt x="14779" y="4725"/>
                      </a:lnTo>
                      <a:lnTo>
                        <a:pt x="14779" y="11475"/>
                      </a:lnTo>
                      <a:lnTo>
                        <a:pt x="11368" y="20925"/>
                      </a:lnTo>
                      <a:lnTo>
                        <a:pt x="19326"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68" name="形状"/>
                <p:cNvSpPr/>
                <p:nvPr/>
              </p:nvSpPr>
              <p:spPr>
                <a:xfrm>
                  <a:off x="635793" y="299154"/>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7200"/>
                      </a:lnTo>
                      <a:lnTo>
                        <a:pt x="6171" y="14400"/>
                      </a:lnTo>
                      <a:lnTo>
                        <a:pt x="9257" y="21600"/>
                      </a:lnTo>
                      <a:lnTo>
                        <a:pt x="18514" y="21600"/>
                      </a:lnTo>
                      <a:lnTo>
                        <a:pt x="21600" y="14400"/>
                      </a:lnTo>
                      <a:lnTo>
                        <a:pt x="21600" y="7200"/>
                      </a:lnTo>
                      <a:lnTo>
                        <a:pt x="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69" name="形状"/>
                <p:cNvSpPr/>
                <p:nvPr/>
              </p:nvSpPr>
              <p:spPr>
                <a:xfrm>
                  <a:off x="1587" y="379300"/>
                  <a:ext cx="204788" cy="3650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903" y="0"/>
                      </a:moveTo>
                      <a:lnTo>
                        <a:pt x="5901" y="531"/>
                      </a:lnTo>
                      <a:lnTo>
                        <a:pt x="4955" y="1063"/>
                      </a:lnTo>
                      <a:lnTo>
                        <a:pt x="4120" y="1625"/>
                      </a:lnTo>
                      <a:lnTo>
                        <a:pt x="3340" y="2157"/>
                      </a:lnTo>
                      <a:lnTo>
                        <a:pt x="2672" y="2720"/>
                      </a:lnTo>
                      <a:lnTo>
                        <a:pt x="2449" y="3032"/>
                      </a:lnTo>
                      <a:lnTo>
                        <a:pt x="2171" y="3313"/>
                      </a:lnTo>
                      <a:lnTo>
                        <a:pt x="2004" y="3626"/>
                      </a:lnTo>
                      <a:lnTo>
                        <a:pt x="1781" y="3939"/>
                      </a:lnTo>
                      <a:lnTo>
                        <a:pt x="1670" y="4251"/>
                      </a:lnTo>
                      <a:lnTo>
                        <a:pt x="1614" y="4564"/>
                      </a:lnTo>
                      <a:lnTo>
                        <a:pt x="1280" y="4876"/>
                      </a:lnTo>
                      <a:lnTo>
                        <a:pt x="1058" y="5220"/>
                      </a:lnTo>
                      <a:lnTo>
                        <a:pt x="891" y="5533"/>
                      </a:lnTo>
                      <a:lnTo>
                        <a:pt x="668" y="5939"/>
                      </a:lnTo>
                      <a:lnTo>
                        <a:pt x="445" y="6658"/>
                      </a:lnTo>
                      <a:lnTo>
                        <a:pt x="334" y="7471"/>
                      </a:lnTo>
                      <a:lnTo>
                        <a:pt x="223" y="8315"/>
                      </a:lnTo>
                      <a:lnTo>
                        <a:pt x="223" y="9190"/>
                      </a:lnTo>
                      <a:lnTo>
                        <a:pt x="334" y="10128"/>
                      </a:lnTo>
                      <a:lnTo>
                        <a:pt x="668" y="13129"/>
                      </a:lnTo>
                      <a:lnTo>
                        <a:pt x="724" y="14223"/>
                      </a:lnTo>
                      <a:lnTo>
                        <a:pt x="724" y="16411"/>
                      </a:lnTo>
                      <a:lnTo>
                        <a:pt x="612" y="17568"/>
                      </a:lnTo>
                      <a:lnTo>
                        <a:pt x="501" y="18162"/>
                      </a:lnTo>
                      <a:lnTo>
                        <a:pt x="390" y="18693"/>
                      </a:lnTo>
                      <a:lnTo>
                        <a:pt x="167" y="19287"/>
                      </a:lnTo>
                      <a:lnTo>
                        <a:pt x="0" y="19881"/>
                      </a:lnTo>
                      <a:lnTo>
                        <a:pt x="668" y="20100"/>
                      </a:lnTo>
                      <a:lnTo>
                        <a:pt x="1392" y="20318"/>
                      </a:lnTo>
                      <a:lnTo>
                        <a:pt x="2060" y="20475"/>
                      </a:lnTo>
                      <a:lnTo>
                        <a:pt x="2784" y="20631"/>
                      </a:lnTo>
                      <a:lnTo>
                        <a:pt x="4342" y="20819"/>
                      </a:lnTo>
                      <a:lnTo>
                        <a:pt x="5066" y="20881"/>
                      </a:lnTo>
                      <a:lnTo>
                        <a:pt x="5901" y="20975"/>
                      </a:lnTo>
                      <a:lnTo>
                        <a:pt x="7460" y="21037"/>
                      </a:lnTo>
                      <a:lnTo>
                        <a:pt x="9019" y="21069"/>
                      </a:lnTo>
                      <a:lnTo>
                        <a:pt x="10633" y="21069"/>
                      </a:lnTo>
                      <a:lnTo>
                        <a:pt x="12192" y="21037"/>
                      </a:lnTo>
                      <a:lnTo>
                        <a:pt x="15087" y="20975"/>
                      </a:lnTo>
                      <a:lnTo>
                        <a:pt x="17759" y="20975"/>
                      </a:lnTo>
                      <a:lnTo>
                        <a:pt x="18928" y="21006"/>
                      </a:lnTo>
                      <a:lnTo>
                        <a:pt x="19986" y="21131"/>
                      </a:lnTo>
                      <a:lnTo>
                        <a:pt x="20431" y="21194"/>
                      </a:lnTo>
                      <a:lnTo>
                        <a:pt x="21210" y="21412"/>
                      </a:lnTo>
                      <a:lnTo>
                        <a:pt x="21600" y="21600"/>
                      </a:lnTo>
                      <a:lnTo>
                        <a:pt x="21043" y="20881"/>
                      </a:lnTo>
                      <a:lnTo>
                        <a:pt x="20542" y="20162"/>
                      </a:lnTo>
                      <a:lnTo>
                        <a:pt x="20097" y="19474"/>
                      </a:lnTo>
                      <a:lnTo>
                        <a:pt x="19763" y="18787"/>
                      </a:lnTo>
                      <a:lnTo>
                        <a:pt x="19373" y="18068"/>
                      </a:lnTo>
                      <a:lnTo>
                        <a:pt x="19095" y="17349"/>
                      </a:lnTo>
                      <a:lnTo>
                        <a:pt x="18872" y="16661"/>
                      </a:lnTo>
                      <a:lnTo>
                        <a:pt x="18705" y="15942"/>
                      </a:lnTo>
                      <a:lnTo>
                        <a:pt x="18427" y="14567"/>
                      </a:lnTo>
                      <a:lnTo>
                        <a:pt x="18260" y="13160"/>
                      </a:lnTo>
                      <a:lnTo>
                        <a:pt x="18204" y="11816"/>
                      </a:lnTo>
                      <a:lnTo>
                        <a:pt x="18148" y="10503"/>
                      </a:lnTo>
                      <a:lnTo>
                        <a:pt x="18037" y="9221"/>
                      </a:lnTo>
                      <a:lnTo>
                        <a:pt x="17926" y="8002"/>
                      </a:lnTo>
                      <a:lnTo>
                        <a:pt x="17814" y="6877"/>
                      </a:lnTo>
                      <a:lnTo>
                        <a:pt x="17480" y="5752"/>
                      </a:lnTo>
                      <a:lnTo>
                        <a:pt x="17313" y="5220"/>
                      </a:lnTo>
                      <a:lnTo>
                        <a:pt x="17091" y="4751"/>
                      </a:lnTo>
                      <a:lnTo>
                        <a:pt x="16757" y="4251"/>
                      </a:lnTo>
                      <a:lnTo>
                        <a:pt x="16089" y="3376"/>
                      </a:lnTo>
                      <a:lnTo>
                        <a:pt x="15588" y="2970"/>
                      </a:lnTo>
                      <a:lnTo>
                        <a:pt x="15087" y="2595"/>
                      </a:lnTo>
                      <a:lnTo>
                        <a:pt x="14474" y="2251"/>
                      </a:lnTo>
                      <a:lnTo>
                        <a:pt x="13528" y="1969"/>
                      </a:lnTo>
                      <a:lnTo>
                        <a:pt x="12526" y="1688"/>
                      </a:lnTo>
                      <a:lnTo>
                        <a:pt x="11635" y="1407"/>
                      </a:lnTo>
                      <a:lnTo>
                        <a:pt x="8796" y="563"/>
                      </a:lnTo>
                      <a:lnTo>
                        <a:pt x="7905" y="281"/>
                      </a:lnTo>
                      <a:lnTo>
                        <a:pt x="6903" y="0"/>
                      </a:lnTo>
                      <a:close/>
                    </a:path>
                  </a:pathLst>
                </a:custGeom>
                <a:solidFill>
                  <a:srgbClr val="CC7512"/>
                </a:solidFill>
                <a:ln w="12700" cap="flat">
                  <a:noFill/>
                  <a:miter lim="400000"/>
                </a:ln>
                <a:effectLst/>
              </p:spPr>
              <p:txBody>
                <a:bodyPr wrap="square" lIns="45719" tIns="45719" rIns="45719" bIns="45719" numCol="1" anchor="t">
                  <a:noAutofit/>
                </a:bodyPr>
                <a:lstStyle/>
                <a:p>
                  <a:pPr/>
                </a:p>
              </p:txBody>
            </p:sp>
            <p:sp>
              <p:nvSpPr>
                <p:cNvPr id="770" name="形状"/>
                <p:cNvSpPr/>
                <p:nvPr/>
              </p:nvSpPr>
              <p:spPr>
                <a:xfrm>
                  <a:off x="15875" y="377713"/>
                  <a:ext cx="52388" cy="809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96" y="21316"/>
                      </a:moveTo>
                      <a:lnTo>
                        <a:pt x="1296" y="21032"/>
                      </a:lnTo>
                      <a:lnTo>
                        <a:pt x="1512" y="19753"/>
                      </a:lnTo>
                      <a:lnTo>
                        <a:pt x="2160" y="18332"/>
                      </a:lnTo>
                      <a:lnTo>
                        <a:pt x="2592" y="16911"/>
                      </a:lnTo>
                      <a:lnTo>
                        <a:pt x="3456" y="15632"/>
                      </a:lnTo>
                      <a:lnTo>
                        <a:pt x="4536" y="14211"/>
                      </a:lnTo>
                      <a:lnTo>
                        <a:pt x="5400" y="12932"/>
                      </a:lnTo>
                      <a:lnTo>
                        <a:pt x="6696" y="11795"/>
                      </a:lnTo>
                      <a:lnTo>
                        <a:pt x="7776" y="10516"/>
                      </a:lnTo>
                      <a:lnTo>
                        <a:pt x="11016" y="7958"/>
                      </a:lnTo>
                      <a:lnTo>
                        <a:pt x="14040" y="5400"/>
                      </a:lnTo>
                      <a:lnTo>
                        <a:pt x="17712" y="2984"/>
                      </a:lnTo>
                      <a:lnTo>
                        <a:pt x="21600" y="853"/>
                      </a:lnTo>
                      <a:lnTo>
                        <a:pt x="20736" y="0"/>
                      </a:lnTo>
                      <a:lnTo>
                        <a:pt x="16848" y="2416"/>
                      </a:lnTo>
                      <a:lnTo>
                        <a:pt x="13176" y="4832"/>
                      </a:lnTo>
                      <a:lnTo>
                        <a:pt x="9720" y="7247"/>
                      </a:lnTo>
                      <a:lnTo>
                        <a:pt x="6696" y="9805"/>
                      </a:lnTo>
                      <a:lnTo>
                        <a:pt x="5400" y="11084"/>
                      </a:lnTo>
                      <a:lnTo>
                        <a:pt x="4320" y="12505"/>
                      </a:lnTo>
                      <a:lnTo>
                        <a:pt x="3024" y="13784"/>
                      </a:lnTo>
                      <a:lnTo>
                        <a:pt x="1296" y="16626"/>
                      </a:lnTo>
                      <a:lnTo>
                        <a:pt x="648" y="18047"/>
                      </a:lnTo>
                      <a:lnTo>
                        <a:pt x="216" y="19468"/>
                      </a:lnTo>
                      <a:lnTo>
                        <a:pt x="0" y="21032"/>
                      </a:lnTo>
                      <a:lnTo>
                        <a:pt x="0" y="20889"/>
                      </a:lnTo>
                      <a:lnTo>
                        <a:pt x="0" y="21316"/>
                      </a:lnTo>
                      <a:lnTo>
                        <a:pt x="216" y="21600"/>
                      </a:lnTo>
                      <a:lnTo>
                        <a:pt x="1080" y="21600"/>
                      </a:lnTo>
                      <a:lnTo>
                        <a:pt x="1296" y="21316"/>
                      </a:lnTo>
                      <a:lnTo>
                        <a:pt x="1296" y="21032"/>
                      </a:lnTo>
                      <a:lnTo>
                        <a:pt x="1296" y="21316"/>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71" name="形状"/>
                <p:cNvSpPr/>
                <p:nvPr/>
              </p:nvSpPr>
              <p:spPr>
                <a:xfrm>
                  <a:off x="0" y="455478"/>
                  <a:ext cx="19050" cy="2618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69" y="21295"/>
                      </a:moveTo>
                      <a:lnTo>
                        <a:pt x="3703" y="21469"/>
                      </a:lnTo>
                      <a:lnTo>
                        <a:pt x="6171" y="20640"/>
                      </a:lnTo>
                      <a:lnTo>
                        <a:pt x="8023" y="19811"/>
                      </a:lnTo>
                      <a:lnTo>
                        <a:pt x="9257" y="19025"/>
                      </a:lnTo>
                      <a:lnTo>
                        <a:pt x="11109" y="18196"/>
                      </a:lnTo>
                      <a:lnTo>
                        <a:pt x="12343" y="16625"/>
                      </a:lnTo>
                      <a:lnTo>
                        <a:pt x="12960" y="15011"/>
                      </a:lnTo>
                      <a:lnTo>
                        <a:pt x="12343" y="13527"/>
                      </a:lnTo>
                      <a:lnTo>
                        <a:pt x="11726" y="12000"/>
                      </a:lnTo>
                      <a:lnTo>
                        <a:pt x="9874" y="10560"/>
                      </a:lnTo>
                      <a:lnTo>
                        <a:pt x="8640" y="9120"/>
                      </a:lnTo>
                      <a:lnTo>
                        <a:pt x="8023" y="7811"/>
                      </a:lnTo>
                      <a:lnTo>
                        <a:pt x="6789" y="6502"/>
                      </a:lnTo>
                      <a:lnTo>
                        <a:pt x="6789" y="5280"/>
                      </a:lnTo>
                      <a:lnTo>
                        <a:pt x="7406" y="4102"/>
                      </a:lnTo>
                      <a:lnTo>
                        <a:pt x="8640" y="3011"/>
                      </a:lnTo>
                      <a:lnTo>
                        <a:pt x="11726" y="1964"/>
                      </a:lnTo>
                      <a:lnTo>
                        <a:pt x="13577" y="1484"/>
                      </a:lnTo>
                      <a:lnTo>
                        <a:pt x="15429" y="1047"/>
                      </a:lnTo>
                      <a:lnTo>
                        <a:pt x="18514" y="524"/>
                      </a:lnTo>
                      <a:lnTo>
                        <a:pt x="21600" y="131"/>
                      </a:lnTo>
                      <a:lnTo>
                        <a:pt x="17897" y="0"/>
                      </a:lnTo>
                      <a:lnTo>
                        <a:pt x="14194" y="436"/>
                      </a:lnTo>
                      <a:lnTo>
                        <a:pt x="11726" y="873"/>
                      </a:lnTo>
                      <a:lnTo>
                        <a:pt x="9257" y="1353"/>
                      </a:lnTo>
                      <a:lnTo>
                        <a:pt x="7406" y="1920"/>
                      </a:lnTo>
                      <a:lnTo>
                        <a:pt x="4320" y="2967"/>
                      </a:lnTo>
                      <a:lnTo>
                        <a:pt x="3086" y="4102"/>
                      </a:lnTo>
                      <a:lnTo>
                        <a:pt x="2469" y="5280"/>
                      </a:lnTo>
                      <a:lnTo>
                        <a:pt x="2469" y="6502"/>
                      </a:lnTo>
                      <a:lnTo>
                        <a:pt x="3086" y="7811"/>
                      </a:lnTo>
                      <a:lnTo>
                        <a:pt x="4320" y="9207"/>
                      </a:lnTo>
                      <a:lnTo>
                        <a:pt x="6171" y="10604"/>
                      </a:lnTo>
                      <a:lnTo>
                        <a:pt x="7406" y="12000"/>
                      </a:lnTo>
                      <a:lnTo>
                        <a:pt x="8023" y="13527"/>
                      </a:lnTo>
                      <a:lnTo>
                        <a:pt x="8023" y="16582"/>
                      </a:lnTo>
                      <a:lnTo>
                        <a:pt x="6171" y="18196"/>
                      </a:lnTo>
                      <a:lnTo>
                        <a:pt x="5554" y="18938"/>
                      </a:lnTo>
                      <a:lnTo>
                        <a:pt x="3703" y="19767"/>
                      </a:lnTo>
                      <a:lnTo>
                        <a:pt x="1851" y="20553"/>
                      </a:lnTo>
                      <a:lnTo>
                        <a:pt x="0" y="21382"/>
                      </a:lnTo>
                      <a:lnTo>
                        <a:pt x="617" y="21600"/>
                      </a:lnTo>
                      <a:lnTo>
                        <a:pt x="0" y="21382"/>
                      </a:lnTo>
                      <a:lnTo>
                        <a:pt x="0" y="21513"/>
                      </a:lnTo>
                      <a:lnTo>
                        <a:pt x="617" y="21600"/>
                      </a:lnTo>
                      <a:lnTo>
                        <a:pt x="2469" y="21600"/>
                      </a:lnTo>
                      <a:lnTo>
                        <a:pt x="3086" y="21513"/>
                      </a:lnTo>
                      <a:lnTo>
                        <a:pt x="3703" y="21469"/>
                      </a:lnTo>
                      <a:lnTo>
                        <a:pt x="2469" y="21295"/>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72" name="形状"/>
                <p:cNvSpPr/>
                <p:nvPr/>
              </p:nvSpPr>
              <p:spPr>
                <a:xfrm>
                  <a:off x="0" y="714163"/>
                  <a:ext cx="207963" cy="317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70" y="20892"/>
                      </a:moveTo>
                      <a:lnTo>
                        <a:pt x="21545" y="19121"/>
                      </a:lnTo>
                      <a:lnTo>
                        <a:pt x="21215" y="17705"/>
                      </a:lnTo>
                      <a:lnTo>
                        <a:pt x="20776" y="15934"/>
                      </a:lnTo>
                      <a:lnTo>
                        <a:pt x="20336" y="14872"/>
                      </a:lnTo>
                      <a:lnTo>
                        <a:pt x="19841" y="14164"/>
                      </a:lnTo>
                      <a:lnTo>
                        <a:pt x="18797" y="12393"/>
                      </a:lnTo>
                      <a:lnTo>
                        <a:pt x="17643" y="12039"/>
                      </a:lnTo>
                      <a:lnTo>
                        <a:pt x="15005" y="12039"/>
                      </a:lnTo>
                      <a:lnTo>
                        <a:pt x="12147" y="13102"/>
                      </a:lnTo>
                      <a:lnTo>
                        <a:pt x="10608" y="13456"/>
                      </a:lnTo>
                      <a:lnTo>
                        <a:pt x="9014" y="13456"/>
                      </a:lnTo>
                      <a:lnTo>
                        <a:pt x="7475" y="13102"/>
                      </a:lnTo>
                      <a:lnTo>
                        <a:pt x="5936" y="12039"/>
                      </a:lnTo>
                      <a:lnTo>
                        <a:pt x="5221" y="11331"/>
                      </a:lnTo>
                      <a:lnTo>
                        <a:pt x="4397" y="10623"/>
                      </a:lnTo>
                      <a:lnTo>
                        <a:pt x="3682" y="9561"/>
                      </a:lnTo>
                      <a:lnTo>
                        <a:pt x="2913" y="8144"/>
                      </a:lnTo>
                      <a:lnTo>
                        <a:pt x="2253" y="6728"/>
                      </a:lnTo>
                      <a:lnTo>
                        <a:pt x="824" y="2479"/>
                      </a:lnTo>
                      <a:lnTo>
                        <a:pt x="165" y="0"/>
                      </a:lnTo>
                      <a:lnTo>
                        <a:pt x="0" y="2479"/>
                      </a:lnTo>
                      <a:lnTo>
                        <a:pt x="660" y="4603"/>
                      </a:lnTo>
                      <a:lnTo>
                        <a:pt x="1374" y="7082"/>
                      </a:lnTo>
                      <a:lnTo>
                        <a:pt x="2803" y="10623"/>
                      </a:lnTo>
                      <a:lnTo>
                        <a:pt x="3627" y="11685"/>
                      </a:lnTo>
                      <a:lnTo>
                        <a:pt x="4342" y="13102"/>
                      </a:lnTo>
                      <a:lnTo>
                        <a:pt x="5881" y="14518"/>
                      </a:lnTo>
                      <a:lnTo>
                        <a:pt x="7475" y="15580"/>
                      </a:lnTo>
                      <a:lnTo>
                        <a:pt x="10608" y="15580"/>
                      </a:lnTo>
                      <a:lnTo>
                        <a:pt x="12147" y="15226"/>
                      </a:lnTo>
                      <a:lnTo>
                        <a:pt x="15005" y="14518"/>
                      </a:lnTo>
                      <a:lnTo>
                        <a:pt x="17643" y="14518"/>
                      </a:lnTo>
                      <a:lnTo>
                        <a:pt x="18742" y="15226"/>
                      </a:lnTo>
                      <a:lnTo>
                        <a:pt x="19786" y="16643"/>
                      </a:lnTo>
                      <a:lnTo>
                        <a:pt x="20226" y="17351"/>
                      </a:lnTo>
                      <a:lnTo>
                        <a:pt x="20666" y="18413"/>
                      </a:lnTo>
                      <a:lnTo>
                        <a:pt x="21325" y="21246"/>
                      </a:lnTo>
                      <a:lnTo>
                        <a:pt x="21600" y="19830"/>
                      </a:lnTo>
                      <a:lnTo>
                        <a:pt x="21325" y="21246"/>
                      </a:lnTo>
                      <a:lnTo>
                        <a:pt x="21380" y="21600"/>
                      </a:lnTo>
                      <a:lnTo>
                        <a:pt x="21435" y="21600"/>
                      </a:lnTo>
                      <a:lnTo>
                        <a:pt x="21545" y="21246"/>
                      </a:lnTo>
                      <a:lnTo>
                        <a:pt x="21600" y="20892"/>
                      </a:lnTo>
                      <a:lnTo>
                        <a:pt x="21600" y="19830"/>
                      </a:lnTo>
                      <a:lnTo>
                        <a:pt x="21545" y="19121"/>
                      </a:lnTo>
                      <a:lnTo>
                        <a:pt x="21270" y="20892"/>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73" name="形状"/>
                <p:cNvSpPr/>
                <p:nvPr/>
              </p:nvSpPr>
              <p:spPr>
                <a:xfrm>
                  <a:off x="136525" y="415802"/>
                  <a:ext cx="71438" cy="3301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0" y="242"/>
                      </a:moveTo>
                      <a:lnTo>
                        <a:pt x="320" y="208"/>
                      </a:lnTo>
                      <a:lnTo>
                        <a:pt x="1920" y="588"/>
                      </a:lnTo>
                      <a:lnTo>
                        <a:pt x="3520" y="1004"/>
                      </a:lnTo>
                      <a:lnTo>
                        <a:pt x="4640" y="1419"/>
                      </a:lnTo>
                      <a:lnTo>
                        <a:pt x="5760" y="1904"/>
                      </a:lnTo>
                      <a:lnTo>
                        <a:pt x="6720" y="2388"/>
                      </a:lnTo>
                      <a:lnTo>
                        <a:pt x="8320" y="3496"/>
                      </a:lnTo>
                      <a:lnTo>
                        <a:pt x="8800" y="4050"/>
                      </a:lnTo>
                      <a:lnTo>
                        <a:pt x="9120" y="4638"/>
                      </a:lnTo>
                      <a:lnTo>
                        <a:pt x="9600" y="5262"/>
                      </a:lnTo>
                      <a:lnTo>
                        <a:pt x="9920" y="5885"/>
                      </a:lnTo>
                      <a:lnTo>
                        <a:pt x="10080" y="6508"/>
                      </a:lnTo>
                      <a:lnTo>
                        <a:pt x="10400" y="7858"/>
                      </a:lnTo>
                      <a:lnTo>
                        <a:pt x="10560" y="9312"/>
                      </a:lnTo>
                      <a:lnTo>
                        <a:pt x="10720" y="10731"/>
                      </a:lnTo>
                      <a:lnTo>
                        <a:pt x="10880" y="12219"/>
                      </a:lnTo>
                      <a:lnTo>
                        <a:pt x="11520" y="13777"/>
                      </a:lnTo>
                      <a:lnTo>
                        <a:pt x="12160" y="15300"/>
                      </a:lnTo>
                      <a:lnTo>
                        <a:pt x="12800" y="16131"/>
                      </a:lnTo>
                      <a:lnTo>
                        <a:pt x="13440" y="16892"/>
                      </a:lnTo>
                      <a:lnTo>
                        <a:pt x="14240" y="17654"/>
                      </a:lnTo>
                      <a:lnTo>
                        <a:pt x="15200" y="18485"/>
                      </a:lnTo>
                      <a:lnTo>
                        <a:pt x="16320" y="19246"/>
                      </a:lnTo>
                      <a:lnTo>
                        <a:pt x="17600" y="20042"/>
                      </a:lnTo>
                      <a:lnTo>
                        <a:pt x="19040" y="20838"/>
                      </a:lnTo>
                      <a:lnTo>
                        <a:pt x="20640" y="21600"/>
                      </a:lnTo>
                      <a:lnTo>
                        <a:pt x="21600" y="21496"/>
                      </a:lnTo>
                      <a:lnTo>
                        <a:pt x="20000" y="20700"/>
                      </a:lnTo>
                      <a:lnTo>
                        <a:pt x="18560" y="19938"/>
                      </a:lnTo>
                      <a:lnTo>
                        <a:pt x="17440" y="19177"/>
                      </a:lnTo>
                      <a:lnTo>
                        <a:pt x="16320" y="18381"/>
                      </a:lnTo>
                      <a:lnTo>
                        <a:pt x="15200" y="17619"/>
                      </a:lnTo>
                      <a:lnTo>
                        <a:pt x="14560" y="16858"/>
                      </a:lnTo>
                      <a:lnTo>
                        <a:pt x="13760" y="16096"/>
                      </a:lnTo>
                      <a:lnTo>
                        <a:pt x="13280" y="15300"/>
                      </a:lnTo>
                      <a:lnTo>
                        <a:pt x="12640" y="13742"/>
                      </a:lnTo>
                      <a:lnTo>
                        <a:pt x="12000" y="12219"/>
                      </a:lnTo>
                      <a:lnTo>
                        <a:pt x="11840" y="10731"/>
                      </a:lnTo>
                      <a:lnTo>
                        <a:pt x="11680" y="9277"/>
                      </a:lnTo>
                      <a:lnTo>
                        <a:pt x="11520" y="7858"/>
                      </a:lnTo>
                      <a:lnTo>
                        <a:pt x="11200" y="6508"/>
                      </a:lnTo>
                      <a:lnTo>
                        <a:pt x="10880" y="5885"/>
                      </a:lnTo>
                      <a:lnTo>
                        <a:pt x="10720" y="5227"/>
                      </a:lnTo>
                      <a:lnTo>
                        <a:pt x="10400" y="4604"/>
                      </a:lnTo>
                      <a:lnTo>
                        <a:pt x="9920" y="4015"/>
                      </a:lnTo>
                      <a:lnTo>
                        <a:pt x="9280" y="3427"/>
                      </a:lnTo>
                      <a:lnTo>
                        <a:pt x="8640" y="2873"/>
                      </a:lnTo>
                      <a:lnTo>
                        <a:pt x="7680" y="2319"/>
                      </a:lnTo>
                      <a:lnTo>
                        <a:pt x="6880" y="1835"/>
                      </a:lnTo>
                      <a:lnTo>
                        <a:pt x="5600" y="1315"/>
                      </a:lnTo>
                      <a:lnTo>
                        <a:pt x="4320" y="865"/>
                      </a:lnTo>
                      <a:lnTo>
                        <a:pt x="1120" y="35"/>
                      </a:lnTo>
                      <a:lnTo>
                        <a:pt x="960" y="0"/>
                      </a:lnTo>
                      <a:lnTo>
                        <a:pt x="1120" y="35"/>
                      </a:lnTo>
                      <a:lnTo>
                        <a:pt x="800" y="0"/>
                      </a:lnTo>
                      <a:lnTo>
                        <a:pt x="480" y="0"/>
                      </a:lnTo>
                      <a:lnTo>
                        <a:pt x="320" y="35"/>
                      </a:lnTo>
                      <a:lnTo>
                        <a:pt x="320" y="104"/>
                      </a:lnTo>
                      <a:lnTo>
                        <a:pt x="0" y="138"/>
                      </a:lnTo>
                      <a:lnTo>
                        <a:pt x="0" y="173"/>
                      </a:lnTo>
                      <a:lnTo>
                        <a:pt x="320" y="208"/>
                      </a:lnTo>
                      <a:lnTo>
                        <a:pt x="480" y="242"/>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74" name="形状"/>
                <p:cNvSpPr/>
                <p:nvPr/>
              </p:nvSpPr>
              <p:spPr>
                <a:xfrm>
                  <a:off x="65087" y="377713"/>
                  <a:ext cx="74613" cy="412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13" y="1938"/>
                      </a:moveTo>
                      <a:lnTo>
                        <a:pt x="456" y="1938"/>
                      </a:lnTo>
                      <a:lnTo>
                        <a:pt x="2890" y="4431"/>
                      </a:lnTo>
                      <a:lnTo>
                        <a:pt x="5628" y="6923"/>
                      </a:lnTo>
                      <a:lnTo>
                        <a:pt x="8214" y="9138"/>
                      </a:lnTo>
                      <a:lnTo>
                        <a:pt x="10800" y="11631"/>
                      </a:lnTo>
                      <a:lnTo>
                        <a:pt x="13234" y="14123"/>
                      </a:lnTo>
                      <a:lnTo>
                        <a:pt x="18406" y="19108"/>
                      </a:lnTo>
                      <a:lnTo>
                        <a:pt x="21144" y="21600"/>
                      </a:lnTo>
                      <a:lnTo>
                        <a:pt x="21600" y="19662"/>
                      </a:lnTo>
                      <a:lnTo>
                        <a:pt x="18862" y="17169"/>
                      </a:lnTo>
                      <a:lnTo>
                        <a:pt x="16276" y="14677"/>
                      </a:lnTo>
                      <a:lnTo>
                        <a:pt x="13842" y="12462"/>
                      </a:lnTo>
                      <a:lnTo>
                        <a:pt x="8670" y="7477"/>
                      </a:lnTo>
                      <a:lnTo>
                        <a:pt x="761" y="277"/>
                      </a:lnTo>
                      <a:lnTo>
                        <a:pt x="304" y="277"/>
                      </a:lnTo>
                      <a:lnTo>
                        <a:pt x="761" y="277"/>
                      </a:lnTo>
                      <a:lnTo>
                        <a:pt x="608" y="0"/>
                      </a:lnTo>
                      <a:lnTo>
                        <a:pt x="456" y="277"/>
                      </a:lnTo>
                      <a:lnTo>
                        <a:pt x="304" y="277"/>
                      </a:lnTo>
                      <a:lnTo>
                        <a:pt x="0" y="554"/>
                      </a:lnTo>
                      <a:lnTo>
                        <a:pt x="0" y="1662"/>
                      </a:lnTo>
                      <a:lnTo>
                        <a:pt x="456" y="1938"/>
                      </a:lnTo>
                      <a:lnTo>
                        <a:pt x="913" y="1938"/>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75" name="形状"/>
                <p:cNvSpPr/>
                <p:nvPr/>
              </p:nvSpPr>
              <p:spPr>
                <a:xfrm>
                  <a:off x="46037" y="420563"/>
                  <a:ext cx="285751" cy="2444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75" y="234"/>
                      </a:moveTo>
                      <a:lnTo>
                        <a:pt x="2915" y="94"/>
                      </a:lnTo>
                      <a:lnTo>
                        <a:pt x="3314" y="0"/>
                      </a:lnTo>
                      <a:lnTo>
                        <a:pt x="3753" y="94"/>
                      </a:lnTo>
                      <a:lnTo>
                        <a:pt x="4112" y="187"/>
                      </a:lnTo>
                      <a:lnTo>
                        <a:pt x="4512" y="375"/>
                      </a:lnTo>
                      <a:lnTo>
                        <a:pt x="4831" y="703"/>
                      </a:lnTo>
                      <a:lnTo>
                        <a:pt x="5190" y="1125"/>
                      </a:lnTo>
                      <a:lnTo>
                        <a:pt x="5510" y="1593"/>
                      </a:lnTo>
                      <a:lnTo>
                        <a:pt x="5749" y="2155"/>
                      </a:lnTo>
                      <a:lnTo>
                        <a:pt x="6029" y="2858"/>
                      </a:lnTo>
                      <a:lnTo>
                        <a:pt x="6308" y="3608"/>
                      </a:lnTo>
                      <a:lnTo>
                        <a:pt x="6508" y="4451"/>
                      </a:lnTo>
                      <a:lnTo>
                        <a:pt x="6748" y="5388"/>
                      </a:lnTo>
                      <a:lnTo>
                        <a:pt x="6907" y="6419"/>
                      </a:lnTo>
                      <a:lnTo>
                        <a:pt x="7107" y="7590"/>
                      </a:lnTo>
                      <a:lnTo>
                        <a:pt x="7227" y="8762"/>
                      </a:lnTo>
                      <a:lnTo>
                        <a:pt x="7506" y="9605"/>
                      </a:lnTo>
                      <a:lnTo>
                        <a:pt x="7826" y="10449"/>
                      </a:lnTo>
                      <a:lnTo>
                        <a:pt x="8065" y="11292"/>
                      </a:lnTo>
                      <a:lnTo>
                        <a:pt x="8384" y="12089"/>
                      </a:lnTo>
                      <a:lnTo>
                        <a:pt x="8664" y="12885"/>
                      </a:lnTo>
                      <a:lnTo>
                        <a:pt x="8983" y="13728"/>
                      </a:lnTo>
                      <a:lnTo>
                        <a:pt x="9223" y="14572"/>
                      </a:lnTo>
                      <a:lnTo>
                        <a:pt x="9542" y="15415"/>
                      </a:lnTo>
                      <a:lnTo>
                        <a:pt x="10860" y="14993"/>
                      </a:lnTo>
                      <a:lnTo>
                        <a:pt x="12138" y="14619"/>
                      </a:lnTo>
                      <a:lnTo>
                        <a:pt x="13455" y="14197"/>
                      </a:lnTo>
                      <a:lnTo>
                        <a:pt x="14773" y="13869"/>
                      </a:lnTo>
                      <a:lnTo>
                        <a:pt x="16050" y="13447"/>
                      </a:lnTo>
                      <a:lnTo>
                        <a:pt x="18685" y="12698"/>
                      </a:lnTo>
                      <a:lnTo>
                        <a:pt x="19963" y="12276"/>
                      </a:lnTo>
                      <a:lnTo>
                        <a:pt x="20203" y="12370"/>
                      </a:lnTo>
                      <a:lnTo>
                        <a:pt x="20402" y="12557"/>
                      </a:lnTo>
                      <a:lnTo>
                        <a:pt x="20602" y="12791"/>
                      </a:lnTo>
                      <a:lnTo>
                        <a:pt x="20722" y="13119"/>
                      </a:lnTo>
                      <a:lnTo>
                        <a:pt x="20921" y="13494"/>
                      </a:lnTo>
                      <a:lnTo>
                        <a:pt x="21041" y="13916"/>
                      </a:lnTo>
                      <a:lnTo>
                        <a:pt x="21201" y="14853"/>
                      </a:lnTo>
                      <a:lnTo>
                        <a:pt x="21400" y="15931"/>
                      </a:lnTo>
                      <a:lnTo>
                        <a:pt x="21480" y="17102"/>
                      </a:lnTo>
                      <a:lnTo>
                        <a:pt x="21560" y="18180"/>
                      </a:lnTo>
                      <a:lnTo>
                        <a:pt x="21600" y="19257"/>
                      </a:lnTo>
                      <a:lnTo>
                        <a:pt x="20841" y="19585"/>
                      </a:lnTo>
                      <a:lnTo>
                        <a:pt x="20203" y="19773"/>
                      </a:lnTo>
                      <a:lnTo>
                        <a:pt x="19484" y="19960"/>
                      </a:lnTo>
                      <a:lnTo>
                        <a:pt x="18805" y="20054"/>
                      </a:lnTo>
                      <a:lnTo>
                        <a:pt x="17368" y="20101"/>
                      </a:lnTo>
                      <a:lnTo>
                        <a:pt x="15771" y="20148"/>
                      </a:lnTo>
                      <a:lnTo>
                        <a:pt x="14892" y="20148"/>
                      </a:lnTo>
                      <a:lnTo>
                        <a:pt x="13974" y="20194"/>
                      </a:lnTo>
                      <a:lnTo>
                        <a:pt x="12896" y="20335"/>
                      </a:lnTo>
                      <a:lnTo>
                        <a:pt x="11738" y="20429"/>
                      </a:lnTo>
                      <a:lnTo>
                        <a:pt x="10461" y="20616"/>
                      </a:lnTo>
                      <a:lnTo>
                        <a:pt x="9063" y="20850"/>
                      </a:lnTo>
                      <a:lnTo>
                        <a:pt x="7506" y="21225"/>
                      </a:lnTo>
                      <a:lnTo>
                        <a:pt x="5749" y="21600"/>
                      </a:lnTo>
                      <a:lnTo>
                        <a:pt x="5550" y="21506"/>
                      </a:lnTo>
                      <a:lnTo>
                        <a:pt x="5310" y="21319"/>
                      </a:lnTo>
                      <a:lnTo>
                        <a:pt x="4831" y="20850"/>
                      </a:lnTo>
                      <a:lnTo>
                        <a:pt x="4352" y="20148"/>
                      </a:lnTo>
                      <a:lnTo>
                        <a:pt x="3913" y="19398"/>
                      </a:lnTo>
                      <a:lnTo>
                        <a:pt x="3394" y="18414"/>
                      </a:lnTo>
                      <a:lnTo>
                        <a:pt x="2915" y="17383"/>
                      </a:lnTo>
                      <a:lnTo>
                        <a:pt x="2475" y="16305"/>
                      </a:lnTo>
                      <a:lnTo>
                        <a:pt x="2076" y="15087"/>
                      </a:lnTo>
                      <a:lnTo>
                        <a:pt x="1677" y="13916"/>
                      </a:lnTo>
                      <a:lnTo>
                        <a:pt x="1278" y="12604"/>
                      </a:lnTo>
                      <a:lnTo>
                        <a:pt x="639" y="9980"/>
                      </a:lnTo>
                      <a:lnTo>
                        <a:pt x="399" y="8668"/>
                      </a:lnTo>
                      <a:lnTo>
                        <a:pt x="200" y="7450"/>
                      </a:lnTo>
                      <a:lnTo>
                        <a:pt x="80" y="6232"/>
                      </a:lnTo>
                      <a:lnTo>
                        <a:pt x="0" y="5060"/>
                      </a:lnTo>
                      <a:lnTo>
                        <a:pt x="240" y="4498"/>
                      </a:lnTo>
                      <a:lnTo>
                        <a:pt x="559" y="3889"/>
                      </a:lnTo>
                      <a:lnTo>
                        <a:pt x="1078" y="2671"/>
                      </a:lnTo>
                      <a:lnTo>
                        <a:pt x="1357" y="2062"/>
                      </a:lnTo>
                      <a:lnTo>
                        <a:pt x="1677" y="1406"/>
                      </a:lnTo>
                      <a:lnTo>
                        <a:pt x="2036" y="843"/>
                      </a:lnTo>
                      <a:lnTo>
                        <a:pt x="2475" y="234"/>
                      </a:lnTo>
                      <a:close/>
                    </a:path>
                  </a:pathLst>
                </a:custGeom>
                <a:solidFill>
                  <a:srgbClr val="CC7512"/>
                </a:solidFill>
                <a:ln w="12700" cap="flat">
                  <a:noFill/>
                  <a:miter lim="400000"/>
                </a:ln>
                <a:effectLst/>
              </p:spPr>
              <p:txBody>
                <a:bodyPr wrap="square" lIns="45719" tIns="45719" rIns="45719" bIns="45719" numCol="1" anchor="t">
                  <a:noAutofit/>
                </a:bodyPr>
                <a:lstStyle/>
                <a:p>
                  <a:pPr/>
                </a:p>
              </p:txBody>
            </p:sp>
            <p:sp>
              <p:nvSpPr>
                <p:cNvPr id="776" name="形状"/>
                <p:cNvSpPr/>
                <p:nvPr/>
              </p:nvSpPr>
              <p:spPr>
                <a:xfrm>
                  <a:off x="77787" y="418976"/>
                  <a:ext cx="65088" cy="1031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043"/>
                      </a:moveTo>
                      <a:lnTo>
                        <a:pt x="21600" y="21155"/>
                      </a:lnTo>
                      <a:lnTo>
                        <a:pt x="20903" y="18260"/>
                      </a:lnTo>
                      <a:lnTo>
                        <a:pt x="20206" y="15588"/>
                      </a:lnTo>
                      <a:lnTo>
                        <a:pt x="19335" y="13138"/>
                      </a:lnTo>
                      <a:lnTo>
                        <a:pt x="18465" y="10800"/>
                      </a:lnTo>
                      <a:lnTo>
                        <a:pt x="17419" y="8796"/>
                      </a:lnTo>
                      <a:lnTo>
                        <a:pt x="16374" y="6903"/>
                      </a:lnTo>
                      <a:lnTo>
                        <a:pt x="15155" y="5344"/>
                      </a:lnTo>
                      <a:lnTo>
                        <a:pt x="13761" y="4008"/>
                      </a:lnTo>
                      <a:lnTo>
                        <a:pt x="12368" y="2784"/>
                      </a:lnTo>
                      <a:lnTo>
                        <a:pt x="10974" y="1781"/>
                      </a:lnTo>
                      <a:lnTo>
                        <a:pt x="9232" y="1002"/>
                      </a:lnTo>
                      <a:lnTo>
                        <a:pt x="7490" y="334"/>
                      </a:lnTo>
                      <a:lnTo>
                        <a:pt x="5748" y="111"/>
                      </a:lnTo>
                      <a:lnTo>
                        <a:pt x="3832" y="0"/>
                      </a:lnTo>
                      <a:lnTo>
                        <a:pt x="1916" y="111"/>
                      </a:lnTo>
                      <a:lnTo>
                        <a:pt x="0" y="557"/>
                      </a:lnTo>
                      <a:lnTo>
                        <a:pt x="348" y="1225"/>
                      </a:lnTo>
                      <a:lnTo>
                        <a:pt x="2090" y="891"/>
                      </a:lnTo>
                      <a:lnTo>
                        <a:pt x="3832" y="779"/>
                      </a:lnTo>
                      <a:lnTo>
                        <a:pt x="5574" y="891"/>
                      </a:lnTo>
                      <a:lnTo>
                        <a:pt x="7142" y="1113"/>
                      </a:lnTo>
                      <a:lnTo>
                        <a:pt x="8710" y="1670"/>
                      </a:lnTo>
                      <a:lnTo>
                        <a:pt x="10103" y="2338"/>
                      </a:lnTo>
                      <a:lnTo>
                        <a:pt x="11497" y="3229"/>
                      </a:lnTo>
                      <a:lnTo>
                        <a:pt x="12716" y="4342"/>
                      </a:lnTo>
                      <a:lnTo>
                        <a:pt x="13935" y="5678"/>
                      </a:lnTo>
                      <a:lnTo>
                        <a:pt x="16374" y="9019"/>
                      </a:lnTo>
                      <a:lnTo>
                        <a:pt x="17245" y="11023"/>
                      </a:lnTo>
                      <a:lnTo>
                        <a:pt x="18290" y="13249"/>
                      </a:lnTo>
                      <a:lnTo>
                        <a:pt x="18987" y="15699"/>
                      </a:lnTo>
                      <a:lnTo>
                        <a:pt x="19858" y="18371"/>
                      </a:lnTo>
                      <a:lnTo>
                        <a:pt x="20381" y="21377"/>
                      </a:lnTo>
                      <a:lnTo>
                        <a:pt x="20381" y="21489"/>
                      </a:lnTo>
                      <a:lnTo>
                        <a:pt x="20555" y="21600"/>
                      </a:lnTo>
                      <a:lnTo>
                        <a:pt x="21252" y="21600"/>
                      </a:lnTo>
                      <a:lnTo>
                        <a:pt x="21252" y="21489"/>
                      </a:lnTo>
                      <a:lnTo>
                        <a:pt x="21600" y="21377"/>
                      </a:lnTo>
                      <a:lnTo>
                        <a:pt x="21600" y="21043"/>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77" name="形状"/>
                <p:cNvSpPr/>
                <p:nvPr/>
              </p:nvSpPr>
              <p:spPr>
                <a:xfrm>
                  <a:off x="139700" y="518959"/>
                  <a:ext cx="34925" cy="777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38" y="20712"/>
                      </a:moveTo>
                      <a:lnTo>
                        <a:pt x="21600" y="21008"/>
                      </a:lnTo>
                      <a:lnTo>
                        <a:pt x="18942" y="18345"/>
                      </a:lnTo>
                      <a:lnTo>
                        <a:pt x="16615" y="15682"/>
                      </a:lnTo>
                      <a:lnTo>
                        <a:pt x="13957" y="13019"/>
                      </a:lnTo>
                      <a:lnTo>
                        <a:pt x="11963" y="10504"/>
                      </a:lnTo>
                      <a:lnTo>
                        <a:pt x="9305" y="7841"/>
                      </a:lnTo>
                      <a:lnTo>
                        <a:pt x="6978" y="5326"/>
                      </a:lnTo>
                      <a:lnTo>
                        <a:pt x="4320" y="2663"/>
                      </a:lnTo>
                      <a:lnTo>
                        <a:pt x="2326" y="0"/>
                      </a:lnTo>
                      <a:lnTo>
                        <a:pt x="0" y="444"/>
                      </a:lnTo>
                      <a:lnTo>
                        <a:pt x="2658" y="2959"/>
                      </a:lnTo>
                      <a:lnTo>
                        <a:pt x="4652" y="5622"/>
                      </a:lnTo>
                      <a:lnTo>
                        <a:pt x="6978" y="8285"/>
                      </a:lnTo>
                      <a:lnTo>
                        <a:pt x="9637" y="10948"/>
                      </a:lnTo>
                      <a:lnTo>
                        <a:pt x="14289" y="15978"/>
                      </a:lnTo>
                      <a:lnTo>
                        <a:pt x="16948" y="18641"/>
                      </a:lnTo>
                      <a:lnTo>
                        <a:pt x="19274" y="21304"/>
                      </a:lnTo>
                      <a:lnTo>
                        <a:pt x="20603" y="21600"/>
                      </a:lnTo>
                      <a:lnTo>
                        <a:pt x="19274" y="21304"/>
                      </a:lnTo>
                      <a:lnTo>
                        <a:pt x="19938" y="21600"/>
                      </a:lnTo>
                      <a:lnTo>
                        <a:pt x="20603" y="21600"/>
                      </a:lnTo>
                      <a:lnTo>
                        <a:pt x="20935" y="21452"/>
                      </a:lnTo>
                      <a:lnTo>
                        <a:pt x="21600" y="21304"/>
                      </a:lnTo>
                      <a:lnTo>
                        <a:pt x="21600" y="21008"/>
                      </a:lnTo>
                      <a:lnTo>
                        <a:pt x="19938" y="20712"/>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78" name="形状"/>
                <p:cNvSpPr/>
                <p:nvPr/>
              </p:nvSpPr>
              <p:spPr>
                <a:xfrm>
                  <a:off x="171450" y="558634"/>
                  <a:ext cx="139700" cy="380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37" y="0"/>
                      </a:moveTo>
                      <a:lnTo>
                        <a:pt x="21274" y="0"/>
                      </a:lnTo>
                      <a:lnTo>
                        <a:pt x="18666" y="2367"/>
                      </a:lnTo>
                      <a:lnTo>
                        <a:pt x="13286" y="7101"/>
                      </a:lnTo>
                      <a:lnTo>
                        <a:pt x="10678" y="9764"/>
                      </a:lnTo>
                      <a:lnTo>
                        <a:pt x="7988" y="12132"/>
                      </a:lnTo>
                      <a:lnTo>
                        <a:pt x="5380" y="14795"/>
                      </a:lnTo>
                      <a:lnTo>
                        <a:pt x="2608" y="17162"/>
                      </a:lnTo>
                      <a:lnTo>
                        <a:pt x="0" y="19825"/>
                      </a:lnTo>
                      <a:lnTo>
                        <a:pt x="163" y="21600"/>
                      </a:lnTo>
                      <a:lnTo>
                        <a:pt x="2853" y="18937"/>
                      </a:lnTo>
                      <a:lnTo>
                        <a:pt x="5461" y="16866"/>
                      </a:lnTo>
                      <a:lnTo>
                        <a:pt x="8151" y="14203"/>
                      </a:lnTo>
                      <a:lnTo>
                        <a:pt x="10841" y="11836"/>
                      </a:lnTo>
                      <a:lnTo>
                        <a:pt x="13449" y="9173"/>
                      </a:lnTo>
                      <a:lnTo>
                        <a:pt x="16057" y="6805"/>
                      </a:lnTo>
                      <a:lnTo>
                        <a:pt x="18829" y="4438"/>
                      </a:lnTo>
                      <a:lnTo>
                        <a:pt x="21437" y="1775"/>
                      </a:lnTo>
                      <a:lnTo>
                        <a:pt x="21274" y="1775"/>
                      </a:lnTo>
                      <a:lnTo>
                        <a:pt x="21518" y="1775"/>
                      </a:lnTo>
                      <a:lnTo>
                        <a:pt x="21600" y="1479"/>
                      </a:lnTo>
                      <a:lnTo>
                        <a:pt x="21600" y="296"/>
                      </a:lnTo>
                      <a:lnTo>
                        <a:pt x="21518" y="0"/>
                      </a:lnTo>
                      <a:lnTo>
                        <a:pt x="21437"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79" name="形状"/>
                <p:cNvSpPr/>
                <p:nvPr/>
              </p:nvSpPr>
              <p:spPr>
                <a:xfrm>
                  <a:off x="309562" y="558634"/>
                  <a:ext cx="23814" cy="82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91" y="21600"/>
                      </a:moveTo>
                      <a:lnTo>
                        <a:pt x="21600" y="21046"/>
                      </a:lnTo>
                      <a:lnTo>
                        <a:pt x="21130" y="17862"/>
                      </a:lnTo>
                      <a:lnTo>
                        <a:pt x="19722" y="14400"/>
                      </a:lnTo>
                      <a:lnTo>
                        <a:pt x="18783" y="11077"/>
                      </a:lnTo>
                      <a:lnTo>
                        <a:pt x="16904" y="8031"/>
                      </a:lnTo>
                      <a:lnTo>
                        <a:pt x="15496" y="6508"/>
                      </a:lnTo>
                      <a:lnTo>
                        <a:pt x="14557" y="5123"/>
                      </a:lnTo>
                      <a:lnTo>
                        <a:pt x="13148" y="3877"/>
                      </a:lnTo>
                      <a:lnTo>
                        <a:pt x="10800" y="2631"/>
                      </a:lnTo>
                      <a:lnTo>
                        <a:pt x="8922" y="1662"/>
                      </a:lnTo>
                      <a:lnTo>
                        <a:pt x="7043" y="831"/>
                      </a:lnTo>
                      <a:lnTo>
                        <a:pt x="4226" y="277"/>
                      </a:lnTo>
                      <a:lnTo>
                        <a:pt x="939" y="0"/>
                      </a:lnTo>
                      <a:lnTo>
                        <a:pt x="0" y="831"/>
                      </a:lnTo>
                      <a:lnTo>
                        <a:pt x="4696" y="1523"/>
                      </a:lnTo>
                      <a:lnTo>
                        <a:pt x="6104" y="2215"/>
                      </a:lnTo>
                      <a:lnTo>
                        <a:pt x="8452" y="3046"/>
                      </a:lnTo>
                      <a:lnTo>
                        <a:pt x="9861" y="4154"/>
                      </a:lnTo>
                      <a:lnTo>
                        <a:pt x="11739" y="5400"/>
                      </a:lnTo>
                      <a:lnTo>
                        <a:pt x="12678" y="6646"/>
                      </a:lnTo>
                      <a:lnTo>
                        <a:pt x="15496" y="11215"/>
                      </a:lnTo>
                      <a:lnTo>
                        <a:pt x="16904" y="14677"/>
                      </a:lnTo>
                      <a:lnTo>
                        <a:pt x="17843" y="18000"/>
                      </a:lnTo>
                      <a:lnTo>
                        <a:pt x="18313" y="21046"/>
                      </a:lnTo>
                      <a:lnTo>
                        <a:pt x="19252" y="20631"/>
                      </a:lnTo>
                      <a:lnTo>
                        <a:pt x="18313" y="21046"/>
                      </a:lnTo>
                      <a:lnTo>
                        <a:pt x="18313" y="21462"/>
                      </a:lnTo>
                      <a:lnTo>
                        <a:pt x="18783" y="21600"/>
                      </a:lnTo>
                      <a:lnTo>
                        <a:pt x="21130" y="21600"/>
                      </a:lnTo>
                      <a:lnTo>
                        <a:pt x="21600" y="21462"/>
                      </a:lnTo>
                      <a:lnTo>
                        <a:pt x="21600" y="21046"/>
                      </a:lnTo>
                      <a:lnTo>
                        <a:pt x="20191"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80" name="形状"/>
                <p:cNvSpPr/>
                <p:nvPr/>
              </p:nvSpPr>
              <p:spPr>
                <a:xfrm>
                  <a:off x="120650" y="636398"/>
                  <a:ext cx="211138" cy="30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 y="21600"/>
                      </a:moveTo>
                      <a:lnTo>
                        <a:pt x="269" y="21600"/>
                      </a:lnTo>
                      <a:lnTo>
                        <a:pt x="2532" y="18189"/>
                      </a:lnTo>
                      <a:lnTo>
                        <a:pt x="4632" y="15537"/>
                      </a:lnTo>
                      <a:lnTo>
                        <a:pt x="6572" y="13642"/>
                      </a:lnTo>
                      <a:lnTo>
                        <a:pt x="8295" y="11747"/>
                      </a:lnTo>
                      <a:lnTo>
                        <a:pt x="9803" y="10989"/>
                      </a:lnTo>
                      <a:lnTo>
                        <a:pt x="11258" y="10232"/>
                      </a:lnTo>
                      <a:lnTo>
                        <a:pt x="12551" y="9853"/>
                      </a:lnTo>
                      <a:lnTo>
                        <a:pt x="13682" y="9853"/>
                      </a:lnTo>
                      <a:lnTo>
                        <a:pt x="15836" y="9095"/>
                      </a:lnTo>
                      <a:lnTo>
                        <a:pt x="17776" y="8716"/>
                      </a:lnTo>
                      <a:lnTo>
                        <a:pt x="18745" y="7958"/>
                      </a:lnTo>
                      <a:lnTo>
                        <a:pt x="19661" y="6821"/>
                      </a:lnTo>
                      <a:lnTo>
                        <a:pt x="20630" y="4926"/>
                      </a:lnTo>
                      <a:lnTo>
                        <a:pt x="21600" y="2653"/>
                      </a:lnTo>
                      <a:lnTo>
                        <a:pt x="21492" y="0"/>
                      </a:lnTo>
                      <a:lnTo>
                        <a:pt x="20523" y="2653"/>
                      </a:lnTo>
                      <a:lnTo>
                        <a:pt x="19607" y="4168"/>
                      </a:lnTo>
                      <a:lnTo>
                        <a:pt x="18691" y="5305"/>
                      </a:lnTo>
                      <a:lnTo>
                        <a:pt x="17722" y="6063"/>
                      </a:lnTo>
                      <a:lnTo>
                        <a:pt x="15836" y="6821"/>
                      </a:lnTo>
                      <a:lnTo>
                        <a:pt x="13682" y="7200"/>
                      </a:lnTo>
                      <a:lnTo>
                        <a:pt x="12497" y="7200"/>
                      </a:lnTo>
                      <a:lnTo>
                        <a:pt x="11258" y="7579"/>
                      </a:lnTo>
                      <a:lnTo>
                        <a:pt x="9803" y="7958"/>
                      </a:lnTo>
                      <a:lnTo>
                        <a:pt x="8241" y="9095"/>
                      </a:lnTo>
                      <a:lnTo>
                        <a:pt x="6518" y="10611"/>
                      </a:lnTo>
                      <a:lnTo>
                        <a:pt x="4579" y="12505"/>
                      </a:lnTo>
                      <a:lnTo>
                        <a:pt x="2478" y="15537"/>
                      </a:lnTo>
                      <a:lnTo>
                        <a:pt x="108" y="18947"/>
                      </a:lnTo>
                      <a:lnTo>
                        <a:pt x="269" y="18947"/>
                      </a:lnTo>
                      <a:lnTo>
                        <a:pt x="108" y="18947"/>
                      </a:lnTo>
                      <a:lnTo>
                        <a:pt x="0" y="19705"/>
                      </a:lnTo>
                      <a:lnTo>
                        <a:pt x="0" y="21221"/>
                      </a:lnTo>
                      <a:lnTo>
                        <a:pt x="54" y="21600"/>
                      </a:lnTo>
                      <a:lnTo>
                        <a:pt x="108"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81" name="形状"/>
                <p:cNvSpPr/>
                <p:nvPr/>
              </p:nvSpPr>
              <p:spPr>
                <a:xfrm>
                  <a:off x="42862" y="476109"/>
                  <a:ext cx="79376" cy="1904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0"/>
                      </a:moveTo>
                      <a:lnTo>
                        <a:pt x="0" y="180"/>
                      </a:lnTo>
                      <a:lnTo>
                        <a:pt x="288" y="1740"/>
                      </a:lnTo>
                      <a:lnTo>
                        <a:pt x="1440" y="4860"/>
                      </a:lnTo>
                      <a:lnTo>
                        <a:pt x="2448" y="6540"/>
                      </a:lnTo>
                      <a:lnTo>
                        <a:pt x="4752" y="9900"/>
                      </a:lnTo>
                      <a:lnTo>
                        <a:pt x="6192" y="11580"/>
                      </a:lnTo>
                      <a:lnTo>
                        <a:pt x="7632" y="13140"/>
                      </a:lnTo>
                      <a:lnTo>
                        <a:pt x="9216" y="14640"/>
                      </a:lnTo>
                      <a:lnTo>
                        <a:pt x="10800" y="16080"/>
                      </a:lnTo>
                      <a:lnTo>
                        <a:pt x="12384" y="17460"/>
                      </a:lnTo>
                      <a:lnTo>
                        <a:pt x="14112" y="18600"/>
                      </a:lnTo>
                      <a:lnTo>
                        <a:pt x="15984" y="19620"/>
                      </a:lnTo>
                      <a:lnTo>
                        <a:pt x="17712" y="20520"/>
                      </a:lnTo>
                      <a:lnTo>
                        <a:pt x="18432" y="20880"/>
                      </a:lnTo>
                      <a:lnTo>
                        <a:pt x="19440" y="21180"/>
                      </a:lnTo>
                      <a:lnTo>
                        <a:pt x="20304" y="21360"/>
                      </a:lnTo>
                      <a:lnTo>
                        <a:pt x="21168" y="21600"/>
                      </a:lnTo>
                      <a:lnTo>
                        <a:pt x="21600" y="21180"/>
                      </a:lnTo>
                      <a:lnTo>
                        <a:pt x="20736" y="21060"/>
                      </a:lnTo>
                      <a:lnTo>
                        <a:pt x="20160" y="20880"/>
                      </a:lnTo>
                      <a:lnTo>
                        <a:pt x="19152" y="20520"/>
                      </a:lnTo>
                      <a:lnTo>
                        <a:pt x="18288" y="20220"/>
                      </a:lnTo>
                      <a:lnTo>
                        <a:pt x="16704" y="19380"/>
                      </a:lnTo>
                      <a:lnTo>
                        <a:pt x="14976" y="18360"/>
                      </a:lnTo>
                      <a:lnTo>
                        <a:pt x="13392" y="17220"/>
                      </a:lnTo>
                      <a:lnTo>
                        <a:pt x="11520" y="15900"/>
                      </a:lnTo>
                      <a:lnTo>
                        <a:pt x="9936" y="14520"/>
                      </a:lnTo>
                      <a:lnTo>
                        <a:pt x="8496" y="12960"/>
                      </a:lnTo>
                      <a:lnTo>
                        <a:pt x="7056" y="11460"/>
                      </a:lnTo>
                      <a:lnTo>
                        <a:pt x="5616" y="9780"/>
                      </a:lnTo>
                      <a:lnTo>
                        <a:pt x="4464" y="8100"/>
                      </a:lnTo>
                      <a:lnTo>
                        <a:pt x="3456" y="6420"/>
                      </a:lnTo>
                      <a:lnTo>
                        <a:pt x="2592" y="4800"/>
                      </a:lnTo>
                      <a:lnTo>
                        <a:pt x="1728" y="3240"/>
                      </a:lnTo>
                      <a:lnTo>
                        <a:pt x="1296" y="1680"/>
                      </a:lnTo>
                      <a:lnTo>
                        <a:pt x="1008" y="180"/>
                      </a:lnTo>
                      <a:lnTo>
                        <a:pt x="864" y="360"/>
                      </a:lnTo>
                      <a:lnTo>
                        <a:pt x="1008" y="180"/>
                      </a:lnTo>
                      <a:lnTo>
                        <a:pt x="1008" y="120"/>
                      </a:lnTo>
                      <a:lnTo>
                        <a:pt x="720" y="0"/>
                      </a:lnTo>
                      <a:lnTo>
                        <a:pt x="144" y="0"/>
                      </a:lnTo>
                      <a:lnTo>
                        <a:pt x="0" y="60"/>
                      </a:lnTo>
                      <a:lnTo>
                        <a:pt x="0" y="12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82" name="形状"/>
                <p:cNvSpPr/>
                <p:nvPr/>
              </p:nvSpPr>
              <p:spPr>
                <a:xfrm>
                  <a:off x="42862" y="422150"/>
                  <a:ext cx="36513" cy="57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48" y="0"/>
                      </a:moveTo>
                      <a:lnTo>
                        <a:pt x="19722" y="198"/>
                      </a:lnTo>
                      <a:lnTo>
                        <a:pt x="16591" y="2774"/>
                      </a:lnTo>
                      <a:lnTo>
                        <a:pt x="13774" y="5350"/>
                      </a:lnTo>
                      <a:lnTo>
                        <a:pt x="8765" y="10503"/>
                      </a:lnTo>
                      <a:lnTo>
                        <a:pt x="6574" y="13079"/>
                      </a:lnTo>
                      <a:lnTo>
                        <a:pt x="4696" y="15655"/>
                      </a:lnTo>
                      <a:lnTo>
                        <a:pt x="2504" y="18231"/>
                      </a:lnTo>
                      <a:lnTo>
                        <a:pt x="0" y="20807"/>
                      </a:lnTo>
                      <a:lnTo>
                        <a:pt x="1878" y="21600"/>
                      </a:lnTo>
                      <a:lnTo>
                        <a:pt x="4383" y="18826"/>
                      </a:lnTo>
                      <a:lnTo>
                        <a:pt x="6261" y="16250"/>
                      </a:lnTo>
                      <a:lnTo>
                        <a:pt x="8765" y="13872"/>
                      </a:lnTo>
                      <a:lnTo>
                        <a:pt x="12835" y="8719"/>
                      </a:lnTo>
                      <a:lnTo>
                        <a:pt x="15339" y="6143"/>
                      </a:lnTo>
                      <a:lnTo>
                        <a:pt x="18157" y="3567"/>
                      </a:lnTo>
                      <a:lnTo>
                        <a:pt x="21287" y="991"/>
                      </a:lnTo>
                      <a:lnTo>
                        <a:pt x="20974" y="1189"/>
                      </a:lnTo>
                      <a:lnTo>
                        <a:pt x="21600" y="793"/>
                      </a:lnTo>
                      <a:lnTo>
                        <a:pt x="21600" y="594"/>
                      </a:lnTo>
                      <a:lnTo>
                        <a:pt x="21287" y="396"/>
                      </a:lnTo>
                      <a:lnTo>
                        <a:pt x="21287" y="198"/>
                      </a:lnTo>
                      <a:lnTo>
                        <a:pt x="20974" y="0"/>
                      </a:lnTo>
                      <a:lnTo>
                        <a:pt x="20035" y="0"/>
                      </a:lnTo>
                      <a:lnTo>
                        <a:pt x="19722" y="198"/>
                      </a:lnTo>
                      <a:lnTo>
                        <a:pt x="20348"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83" name="形状"/>
                <p:cNvSpPr/>
                <p:nvPr/>
              </p:nvSpPr>
              <p:spPr>
                <a:xfrm>
                  <a:off x="65087" y="252338"/>
                  <a:ext cx="138113" cy="155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86" y="21600"/>
                      </a:moveTo>
                      <a:lnTo>
                        <a:pt x="11338" y="21086"/>
                      </a:lnTo>
                      <a:lnTo>
                        <a:pt x="11007" y="20571"/>
                      </a:lnTo>
                      <a:lnTo>
                        <a:pt x="10510" y="20131"/>
                      </a:lnTo>
                      <a:lnTo>
                        <a:pt x="9683" y="19102"/>
                      </a:lnTo>
                      <a:lnTo>
                        <a:pt x="9434" y="18661"/>
                      </a:lnTo>
                      <a:lnTo>
                        <a:pt x="9352" y="18367"/>
                      </a:lnTo>
                      <a:lnTo>
                        <a:pt x="9352" y="18147"/>
                      </a:lnTo>
                      <a:lnTo>
                        <a:pt x="9434" y="17927"/>
                      </a:lnTo>
                      <a:lnTo>
                        <a:pt x="9517" y="17633"/>
                      </a:lnTo>
                      <a:lnTo>
                        <a:pt x="10179" y="17853"/>
                      </a:lnTo>
                      <a:lnTo>
                        <a:pt x="10841" y="18000"/>
                      </a:lnTo>
                      <a:lnTo>
                        <a:pt x="11752" y="18000"/>
                      </a:lnTo>
                      <a:lnTo>
                        <a:pt x="12166" y="17853"/>
                      </a:lnTo>
                      <a:lnTo>
                        <a:pt x="12579" y="17633"/>
                      </a:lnTo>
                      <a:lnTo>
                        <a:pt x="12910" y="17486"/>
                      </a:lnTo>
                      <a:lnTo>
                        <a:pt x="13324" y="17265"/>
                      </a:lnTo>
                      <a:lnTo>
                        <a:pt x="13903" y="16751"/>
                      </a:lnTo>
                      <a:lnTo>
                        <a:pt x="14483" y="16384"/>
                      </a:lnTo>
                      <a:lnTo>
                        <a:pt x="14814" y="16163"/>
                      </a:lnTo>
                      <a:lnTo>
                        <a:pt x="15145" y="16016"/>
                      </a:lnTo>
                      <a:lnTo>
                        <a:pt x="16303" y="16016"/>
                      </a:lnTo>
                      <a:lnTo>
                        <a:pt x="16552" y="15869"/>
                      </a:lnTo>
                      <a:lnTo>
                        <a:pt x="16717" y="15502"/>
                      </a:lnTo>
                      <a:lnTo>
                        <a:pt x="16800" y="15282"/>
                      </a:lnTo>
                      <a:lnTo>
                        <a:pt x="17131" y="14547"/>
                      </a:lnTo>
                      <a:lnTo>
                        <a:pt x="17297" y="14253"/>
                      </a:lnTo>
                      <a:lnTo>
                        <a:pt x="17545" y="13886"/>
                      </a:lnTo>
                      <a:lnTo>
                        <a:pt x="17545" y="13151"/>
                      </a:lnTo>
                      <a:lnTo>
                        <a:pt x="17628" y="12931"/>
                      </a:lnTo>
                      <a:lnTo>
                        <a:pt x="17628" y="12637"/>
                      </a:lnTo>
                      <a:lnTo>
                        <a:pt x="17710" y="12416"/>
                      </a:lnTo>
                      <a:lnTo>
                        <a:pt x="17876" y="12196"/>
                      </a:lnTo>
                      <a:lnTo>
                        <a:pt x="18041" y="11902"/>
                      </a:lnTo>
                      <a:lnTo>
                        <a:pt x="18372" y="11682"/>
                      </a:lnTo>
                      <a:lnTo>
                        <a:pt x="18786" y="11535"/>
                      </a:lnTo>
                      <a:lnTo>
                        <a:pt x="19034" y="11535"/>
                      </a:lnTo>
                      <a:lnTo>
                        <a:pt x="19531" y="11682"/>
                      </a:lnTo>
                      <a:lnTo>
                        <a:pt x="19862" y="11755"/>
                      </a:lnTo>
                      <a:lnTo>
                        <a:pt x="20110" y="11682"/>
                      </a:lnTo>
                      <a:lnTo>
                        <a:pt x="20524" y="11535"/>
                      </a:lnTo>
                      <a:lnTo>
                        <a:pt x="20855" y="11461"/>
                      </a:lnTo>
                      <a:lnTo>
                        <a:pt x="21103" y="11314"/>
                      </a:lnTo>
                      <a:lnTo>
                        <a:pt x="21186" y="11020"/>
                      </a:lnTo>
                      <a:lnTo>
                        <a:pt x="21186" y="10800"/>
                      </a:lnTo>
                      <a:lnTo>
                        <a:pt x="20607" y="9257"/>
                      </a:lnTo>
                      <a:lnTo>
                        <a:pt x="20524" y="8743"/>
                      </a:lnTo>
                      <a:lnTo>
                        <a:pt x="20359" y="7567"/>
                      </a:lnTo>
                      <a:lnTo>
                        <a:pt x="20441" y="7053"/>
                      </a:lnTo>
                      <a:lnTo>
                        <a:pt x="20524" y="6392"/>
                      </a:lnTo>
                      <a:lnTo>
                        <a:pt x="20690" y="5804"/>
                      </a:lnTo>
                      <a:lnTo>
                        <a:pt x="21103" y="5143"/>
                      </a:lnTo>
                      <a:lnTo>
                        <a:pt x="21600" y="4482"/>
                      </a:lnTo>
                      <a:lnTo>
                        <a:pt x="21186" y="3747"/>
                      </a:lnTo>
                      <a:lnTo>
                        <a:pt x="20607" y="3086"/>
                      </a:lnTo>
                      <a:lnTo>
                        <a:pt x="20110" y="2498"/>
                      </a:lnTo>
                      <a:lnTo>
                        <a:pt x="19034" y="1543"/>
                      </a:lnTo>
                      <a:lnTo>
                        <a:pt x="18455" y="1249"/>
                      </a:lnTo>
                      <a:lnTo>
                        <a:pt x="17959" y="882"/>
                      </a:lnTo>
                      <a:lnTo>
                        <a:pt x="17379" y="588"/>
                      </a:lnTo>
                      <a:lnTo>
                        <a:pt x="16717" y="367"/>
                      </a:lnTo>
                      <a:lnTo>
                        <a:pt x="16138" y="147"/>
                      </a:lnTo>
                      <a:lnTo>
                        <a:pt x="15559" y="73"/>
                      </a:lnTo>
                      <a:lnTo>
                        <a:pt x="14897" y="0"/>
                      </a:lnTo>
                      <a:lnTo>
                        <a:pt x="13572" y="0"/>
                      </a:lnTo>
                      <a:lnTo>
                        <a:pt x="12331" y="73"/>
                      </a:lnTo>
                      <a:lnTo>
                        <a:pt x="11007" y="294"/>
                      </a:lnTo>
                      <a:lnTo>
                        <a:pt x="9600" y="661"/>
                      </a:lnTo>
                      <a:lnTo>
                        <a:pt x="8276" y="1029"/>
                      </a:lnTo>
                      <a:lnTo>
                        <a:pt x="4055" y="2571"/>
                      </a:lnTo>
                      <a:lnTo>
                        <a:pt x="1324" y="3673"/>
                      </a:lnTo>
                      <a:lnTo>
                        <a:pt x="910" y="4114"/>
                      </a:lnTo>
                      <a:lnTo>
                        <a:pt x="579" y="4482"/>
                      </a:lnTo>
                      <a:lnTo>
                        <a:pt x="414" y="4922"/>
                      </a:lnTo>
                      <a:lnTo>
                        <a:pt x="248" y="5290"/>
                      </a:lnTo>
                      <a:lnTo>
                        <a:pt x="83" y="5731"/>
                      </a:lnTo>
                      <a:lnTo>
                        <a:pt x="0" y="6024"/>
                      </a:lnTo>
                      <a:lnTo>
                        <a:pt x="0" y="6833"/>
                      </a:lnTo>
                      <a:lnTo>
                        <a:pt x="83" y="7567"/>
                      </a:lnTo>
                      <a:lnTo>
                        <a:pt x="745" y="9037"/>
                      </a:lnTo>
                      <a:lnTo>
                        <a:pt x="1241" y="9918"/>
                      </a:lnTo>
                      <a:lnTo>
                        <a:pt x="2152" y="11461"/>
                      </a:lnTo>
                      <a:lnTo>
                        <a:pt x="2979" y="13224"/>
                      </a:lnTo>
                      <a:lnTo>
                        <a:pt x="3228" y="14106"/>
                      </a:lnTo>
                      <a:lnTo>
                        <a:pt x="3310" y="15135"/>
                      </a:lnTo>
                      <a:lnTo>
                        <a:pt x="3310" y="16163"/>
                      </a:lnTo>
                      <a:lnTo>
                        <a:pt x="3062" y="17265"/>
                      </a:lnTo>
                      <a:lnTo>
                        <a:pt x="4055" y="17853"/>
                      </a:lnTo>
                      <a:lnTo>
                        <a:pt x="5214" y="18367"/>
                      </a:lnTo>
                      <a:lnTo>
                        <a:pt x="6207" y="18882"/>
                      </a:lnTo>
                      <a:lnTo>
                        <a:pt x="7283" y="19469"/>
                      </a:lnTo>
                      <a:lnTo>
                        <a:pt x="8441" y="19984"/>
                      </a:lnTo>
                      <a:lnTo>
                        <a:pt x="9434" y="20498"/>
                      </a:lnTo>
                      <a:lnTo>
                        <a:pt x="10510" y="21012"/>
                      </a:lnTo>
                      <a:lnTo>
                        <a:pt x="11586" y="21600"/>
                      </a:lnTo>
                      <a:close/>
                    </a:path>
                  </a:pathLst>
                </a:custGeom>
                <a:solidFill>
                  <a:srgbClr val="964900"/>
                </a:solidFill>
                <a:ln w="12700" cap="flat">
                  <a:noFill/>
                  <a:miter lim="400000"/>
                </a:ln>
                <a:effectLst/>
              </p:spPr>
              <p:txBody>
                <a:bodyPr wrap="square" lIns="45719" tIns="45719" rIns="45719" bIns="45719" numCol="1" anchor="t">
                  <a:noAutofit/>
                </a:bodyPr>
                <a:lstStyle/>
                <a:p>
                  <a:pPr/>
                </a:p>
              </p:txBody>
            </p:sp>
            <p:sp>
              <p:nvSpPr>
                <p:cNvPr id="784" name="形状"/>
                <p:cNvSpPr/>
                <p:nvPr/>
              </p:nvSpPr>
              <p:spPr>
                <a:xfrm>
                  <a:off x="122237" y="377713"/>
                  <a:ext cx="17463" cy="30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927" y="0"/>
                      </a:moveTo>
                      <a:lnTo>
                        <a:pt x="1309" y="379"/>
                      </a:lnTo>
                      <a:lnTo>
                        <a:pt x="655" y="2274"/>
                      </a:lnTo>
                      <a:lnTo>
                        <a:pt x="0" y="3411"/>
                      </a:lnTo>
                      <a:lnTo>
                        <a:pt x="0" y="4926"/>
                      </a:lnTo>
                      <a:lnTo>
                        <a:pt x="655" y="6821"/>
                      </a:lnTo>
                      <a:lnTo>
                        <a:pt x="2618" y="9474"/>
                      </a:lnTo>
                      <a:lnTo>
                        <a:pt x="6545" y="12126"/>
                      </a:lnTo>
                      <a:lnTo>
                        <a:pt x="13091" y="17432"/>
                      </a:lnTo>
                      <a:lnTo>
                        <a:pt x="15709" y="19326"/>
                      </a:lnTo>
                      <a:lnTo>
                        <a:pt x="17018" y="21600"/>
                      </a:lnTo>
                      <a:lnTo>
                        <a:pt x="21600" y="21221"/>
                      </a:lnTo>
                      <a:lnTo>
                        <a:pt x="20291" y="18568"/>
                      </a:lnTo>
                      <a:lnTo>
                        <a:pt x="16364" y="15537"/>
                      </a:lnTo>
                      <a:lnTo>
                        <a:pt x="13745" y="13263"/>
                      </a:lnTo>
                      <a:lnTo>
                        <a:pt x="9818" y="10611"/>
                      </a:lnTo>
                      <a:lnTo>
                        <a:pt x="4582" y="5305"/>
                      </a:lnTo>
                      <a:lnTo>
                        <a:pt x="3927" y="4547"/>
                      </a:lnTo>
                      <a:lnTo>
                        <a:pt x="3927" y="3789"/>
                      </a:lnTo>
                      <a:lnTo>
                        <a:pt x="4582" y="3032"/>
                      </a:lnTo>
                      <a:lnTo>
                        <a:pt x="5891" y="2274"/>
                      </a:lnTo>
                      <a:lnTo>
                        <a:pt x="2618" y="2653"/>
                      </a:lnTo>
                      <a:lnTo>
                        <a:pt x="5891" y="2274"/>
                      </a:lnTo>
                      <a:lnTo>
                        <a:pt x="5891" y="379"/>
                      </a:lnTo>
                      <a:lnTo>
                        <a:pt x="4582" y="0"/>
                      </a:lnTo>
                      <a:lnTo>
                        <a:pt x="1964" y="0"/>
                      </a:lnTo>
                      <a:lnTo>
                        <a:pt x="1309" y="379"/>
                      </a:lnTo>
                      <a:lnTo>
                        <a:pt x="3927"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85" name="形状"/>
                <p:cNvSpPr/>
                <p:nvPr/>
              </p:nvSpPr>
              <p:spPr>
                <a:xfrm>
                  <a:off x="125412" y="366604"/>
                  <a:ext cx="42863" cy="174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00" y="0"/>
                      </a:moveTo>
                      <a:lnTo>
                        <a:pt x="18133" y="0"/>
                      </a:lnTo>
                      <a:lnTo>
                        <a:pt x="17067" y="1309"/>
                      </a:lnTo>
                      <a:lnTo>
                        <a:pt x="15733" y="2618"/>
                      </a:lnTo>
                      <a:lnTo>
                        <a:pt x="13600" y="7200"/>
                      </a:lnTo>
                      <a:lnTo>
                        <a:pt x="12000" y="10473"/>
                      </a:lnTo>
                      <a:lnTo>
                        <a:pt x="10667" y="13091"/>
                      </a:lnTo>
                      <a:lnTo>
                        <a:pt x="9867" y="14400"/>
                      </a:lnTo>
                      <a:lnTo>
                        <a:pt x="8533" y="15709"/>
                      </a:lnTo>
                      <a:lnTo>
                        <a:pt x="7467" y="16364"/>
                      </a:lnTo>
                      <a:lnTo>
                        <a:pt x="5867" y="17018"/>
                      </a:lnTo>
                      <a:lnTo>
                        <a:pt x="4533" y="17018"/>
                      </a:lnTo>
                      <a:lnTo>
                        <a:pt x="2667" y="15709"/>
                      </a:lnTo>
                      <a:lnTo>
                        <a:pt x="533" y="14400"/>
                      </a:lnTo>
                      <a:lnTo>
                        <a:pt x="0" y="18982"/>
                      </a:lnTo>
                      <a:lnTo>
                        <a:pt x="2133" y="20945"/>
                      </a:lnTo>
                      <a:lnTo>
                        <a:pt x="4267" y="21600"/>
                      </a:lnTo>
                      <a:lnTo>
                        <a:pt x="7733" y="21600"/>
                      </a:lnTo>
                      <a:lnTo>
                        <a:pt x="9333" y="20291"/>
                      </a:lnTo>
                      <a:lnTo>
                        <a:pt x="10667" y="18982"/>
                      </a:lnTo>
                      <a:lnTo>
                        <a:pt x="12000" y="16364"/>
                      </a:lnTo>
                      <a:lnTo>
                        <a:pt x="13067" y="14400"/>
                      </a:lnTo>
                      <a:lnTo>
                        <a:pt x="14933" y="9818"/>
                      </a:lnTo>
                      <a:lnTo>
                        <a:pt x="17067" y="6545"/>
                      </a:lnTo>
                      <a:lnTo>
                        <a:pt x="17867" y="5891"/>
                      </a:lnTo>
                      <a:lnTo>
                        <a:pt x="18667" y="3927"/>
                      </a:lnTo>
                      <a:lnTo>
                        <a:pt x="21333" y="3927"/>
                      </a:lnTo>
                      <a:lnTo>
                        <a:pt x="21333" y="3273"/>
                      </a:lnTo>
                      <a:lnTo>
                        <a:pt x="21600" y="2618"/>
                      </a:lnTo>
                      <a:lnTo>
                        <a:pt x="21600" y="1964"/>
                      </a:lnTo>
                      <a:lnTo>
                        <a:pt x="21333" y="655"/>
                      </a:lnTo>
                      <a:lnTo>
                        <a:pt x="208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86" name="形状"/>
                <p:cNvSpPr/>
                <p:nvPr/>
              </p:nvSpPr>
              <p:spPr>
                <a:xfrm>
                  <a:off x="166687" y="350734"/>
                  <a:ext cx="12701" cy="190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300" y="1851"/>
                      </a:moveTo>
                      <a:lnTo>
                        <a:pt x="16200" y="617"/>
                      </a:lnTo>
                      <a:lnTo>
                        <a:pt x="13500" y="3086"/>
                      </a:lnTo>
                      <a:lnTo>
                        <a:pt x="9900" y="6789"/>
                      </a:lnTo>
                      <a:lnTo>
                        <a:pt x="9000" y="9257"/>
                      </a:lnTo>
                      <a:lnTo>
                        <a:pt x="8100" y="12960"/>
                      </a:lnTo>
                      <a:lnTo>
                        <a:pt x="6300" y="14811"/>
                      </a:lnTo>
                      <a:lnTo>
                        <a:pt x="5400" y="16663"/>
                      </a:lnTo>
                      <a:lnTo>
                        <a:pt x="2700" y="17897"/>
                      </a:lnTo>
                      <a:lnTo>
                        <a:pt x="0" y="17897"/>
                      </a:lnTo>
                      <a:lnTo>
                        <a:pt x="0" y="21600"/>
                      </a:lnTo>
                      <a:lnTo>
                        <a:pt x="5400" y="20983"/>
                      </a:lnTo>
                      <a:lnTo>
                        <a:pt x="9000" y="19749"/>
                      </a:lnTo>
                      <a:lnTo>
                        <a:pt x="11700" y="17280"/>
                      </a:lnTo>
                      <a:lnTo>
                        <a:pt x="15300" y="11109"/>
                      </a:lnTo>
                      <a:lnTo>
                        <a:pt x="16200" y="8023"/>
                      </a:lnTo>
                      <a:lnTo>
                        <a:pt x="18000" y="6171"/>
                      </a:lnTo>
                      <a:lnTo>
                        <a:pt x="19800" y="3086"/>
                      </a:lnTo>
                      <a:lnTo>
                        <a:pt x="21600" y="2469"/>
                      </a:lnTo>
                      <a:lnTo>
                        <a:pt x="19800" y="3086"/>
                      </a:lnTo>
                      <a:lnTo>
                        <a:pt x="21600" y="2469"/>
                      </a:lnTo>
                      <a:lnTo>
                        <a:pt x="21600" y="1234"/>
                      </a:lnTo>
                      <a:lnTo>
                        <a:pt x="19800" y="617"/>
                      </a:lnTo>
                      <a:lnTo>
                        <a:pt x="18900" y="0"/>
                      </a:lnTo>
                      <a:lnTo>
                        <a:pt x="17100" y="0"/>
                      </a:lnTo>
                      <a:lnTo>
                        <a:pt x="16200" y="617"/>
                      </a:lnTo>
                      <a:lnTo>
                        <a:pt x="15300" y="1851"/>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87" name="形状"/>
                <p:cNvSpPr/>
                <p:nvPr/>
              </p:nvSpPr>
              <p:spPr>
                <a:xfrm>
                  <a:off x="172243" y="336451"/>
                  <a:ext cx="12701" cy="158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631" y="697"/>
                      </a:moveTo>
                      <a:lnTo>
                        <a:pt x="6646" y="4181"/>
                      </a:lnTo>
                      <a:lnTo>
                        <a:pt x="3323" y="6271"/>
                      </a:lnTo>
                      <a:lnTo>
                        <a:pt x="0" y="11845"/>
                      </a:lnTo>
                      <a:lnTo>
                        <a:pt x="0" y="20903"/>
                      </a:lnTo>
                      <a:lnTo>
                        <a:pt x="11631" y="21600"/>
                      </a:lnTo>
                      <a:lnTo>
                        <a:pt x="11631" y="18813"/>
                      </a:lnTo>
                      <a:lnTo>
                        <a:pt x="13292" y="16026"/>
                      </a:lnTo>
                      <a:lnTo>
                        <a:pt x="13292" y="10452"/>
                      </a:lnTo>
                      <a:lnTo>
                        <a:pt x="14954" y="7665"/>
                      </a:lnTo>
                      <a:lnTo>
                        <a:pt x="16615" y="6271"/>
                      </a:lnTo>
                      <a:lnTo>
                        <a:pt x="19938" y="4181"/>
                      </a:lnTo>
                      <a:lnTo>
                        <a:pt x="21600" y="3484"/>
                      </a:lnTo>
                      <a:lnTo>
                        <a:pt x="21600" y="1394"/>
                      </a:lnTo>
                      <a:lnTo>
                        <a:pt x="18277" y="0"/>
                      </a:lnTo>
                      <a:lnTo>
                        <a:pt x="13292" y="0"/>
                      </a:lnTo>
                      <a:lnTo>
                        <a:pt x="11631" y="697"/>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88" name="形状"/>
                <p:cNvSpPr/>
                <p:nvPr/>
              </p:nvSpPr>
              <p:spPr>
                <a:xfrm>
                  <a:off x="179387" y="330101"/>
                  <a:ext cx="1746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749" y="0"/>
                      </a:moveTo>
                      <a:lnTo>
                        <a:pt x="18514" y="0"/>
                      </a:lnTo>
                      <a:lnTo>
                        <a:pt x="16046" y="3927"/>
                      </a:lnTo>
                      <a:lnTo>
                        <a:pt x="12960" y="3927"/>
                      </a:lnTo>
                      <a:lnTo>
                        <a:pt x="10491" y="1964"/>
                      </a:lnTo>
                      <a:lnTo>
                        <a:pt x="8640" y="0"/>
                      </a:lnTo>
                      <a:lnTo>
                        <a:pt x="6171" y="0"/>
                      </a:lnTo>
                      <a:lnTo>
                        <a:pt x="3086" y="3927"/>
                      </a:lnTo>
                      <a:lnTo>
                        <a:pt x="0" y="11782"/>
                      </a:lnTo>
                      <a:lnTo>
                        <a:pt x="3086" y="21600"/>
                      </a:lnTo>
                      <a:lnTo>
                        <a:pt x="4937" y="13745"/>
                      </a:lnTo>
                      <a:lnTo>
                        <a:pt x="6789" y="11782"/>
                      </a:lnTo>
                      <a:lnTo>
                        <a:pt x="8023" y="13745"/>
                      </a:lnTo>
                      <a:lnTo>
                        <a:pt x="9874" y="13745"/>
                      </a:lnTo>
                      <a:lnTo>
                        <a:pt x="12343" y="15709"/>
                      </a:lnTo>
                      <a:lnTo>
                        <a:pt x="14811" y="19636"/>
                      </a:lnTo>
                      <a:lnTo>
                        <a:pt x="20983" y="9818"/>
                      </a:lnTo>
                      <a:lnTo>
                        <a:pt x="20366" y="11782"/>
                      </a:lnTo>
                      <a:lnTo>
                        <a:pt x="21600" y="7855"/>
                      </a:lnTo>
                      <a:lnTo>
                        <a:pt x="21600" y="1964"/>
                      </a:lnTo>
                      <a:lnTo>
                        <a:pt x="20983" y="0"/>
                      </a:lnTo>
                      <a:lnTo>
                        <a:pt x="19749"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89" name="形状"/>
                <p:cNvSpPr/>
                <p:nvPr/>
              </p:nvSpPr>
              <p:spPr>
                <a:xfrm>
                  <a:off x="192087" y="282492"/>
                  <a:ext cx="12701" cy="539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026" y="1049"/>
                      </a:moveTo>
                      <a:lnTo>
                        <a:pt x="15965" y="419"/>
                      </a:lnTo>
                      <a:lnTo>
                        <a:pt x="9391" y="2307"/>
                      </a:lnTo>
                      <a:lnTo>
                        <a:pt x="5635" y="4194"/>
                      </a:lnTo>
                      <a:lnTo>
                        <a:pt x="1878" y="6291"/>
                      </a:lnTo>
                      <a:lnTo>
                        <a:pt x="939" y="8179"/>
                      </a:lnTo>
                      <a:lnTo>
                        <a:pt x="0" y="9647"/>
                      </a:lnTo>
                      <a:lnTo>
                        <a:pt x="1878" y="13002"/>
                      </a:lnTo>
                      <a:lnTo>
                        <a:pt x="3757" y="14680"/>
                      </a:lnTo>
                      <a:lnTo>
                        <a:pt x="7513" y="16986"/>
                      </a:lnTo>
                      <a:lnTo>
                        <a:pt x="8452" y="19083"/>
                      </a:lnTo>
                      <a:lnTo>
                        <a:pt x="9391" y="19503"/>
                      </a:lnTo>
                      <a:lnTo>
                        <a:pt x="5635" y="20342"/>
                      </a:lnTo>
                      <a:lnTo>
                        <a:pt x="6574" y="21600"/>
                      </a:lnTo>
                      <a:lnTo>
                        <a:pt x="10330" y="21390"/>
                      </a:lnTo>
                      <a:lnTo>
                        <a:pt x="14087" y="20761"/>
                      </a:lnTo>
                      <a:lnTo>
                        <a:pt x="15965" y="19713"/>
                      </a:lnTo>
                      <a:lnTo>
                        <a:pt x="15965" y="18874"/>
                      </a:lnTo>
                      <a:lnTo>
                        <a:pt x="14087" y="16777"/>
                      </a:lnTo>
                      <a:lnTo>
                        <a:pt x="9391" y="14260"/>
                      </a:lnTo>
                      <a:lnTo>
                        <a:pt x="7513" y="11324"/>
                      </a:lnTo>
                      <a:lnTo>
                        <a:pt x="6574" y="9647"/>
                      </a:lnTo>
                      <a:lnTo>
                        <a:pt x="7513" y="8179"/>
                      </a:lnTo>
                      <a:lnTo>
                        <a:pt x="8452" y="6501"/>
                      </a:lnTo>
                      <a:lnTo>
                        <a:pt x="10330" y="4823"/>
                      </a:lnTo>
                      <a:lnTo>
                        <a:pt x="15026" y="2936"/>
                      </a:lnTo>
                      <a:lnTo>
                        <a:pt x="21600" y="1258"/>
                      </a:lnTo>
                      <a:lnTo>
                        <a:pt x="21600" y="419"/>
                      </a:lnTo>
                      <a:lnTo>
                        <a:pt x="21600" y="629"/>
                      </a:lnTo>
                      <a:lnTo>
                        <a:pt x="21600" y="419"/>
                      </a:lnTo>
                      <a:lnTo>
                        <a:pt x="19722" y="210"/>
                      </a:lnTo>
                      <a:lnTo>
                        <a:pt x="18783" y="210"/>
                      </a:lnTo>
                      <a:lnTo>
                        <a:pt x="17843" y="0"/>
                      </a:lnTo>
                      <a:lnTo>
                        <a:pt x="15965" y="419"/>
                      </a:lnTo>
                      <a:lnTo>
                        <a:pt x="15026" y="1049"/>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90" name="形状"/>
                <p:cNvSpPr/>
                <p:nvPr/>
              </p:nvSpPr>
              <p:spPr>
                <a:xfrm>
                  <a:off x="69850" y="249164"/>
                  <a:ext cx="134938" cy="36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5" y="18376"/>
                      </a:moveTo>
                      <a:lnTo>
                        <a:pt x="510" y="18699"/>
                      </a:lnTo>
                      <a:lnTo>
                        <a:pt x="3317" y="14185"/>
                      </a:lnTo>
                      <a:lnTo>
                        <a:pt x="6208" y="9349"/>
                      </a:lnTo>
                      <a:lnTo>
                        <a:pt x="7654" y="7415"/>
                      </a:lnTo>
                      <a:lnTo>
                        <a:pt x="9014" y="5481"/>
                      </a:lnTo>
                      <a:lnTo>
                        <a:pt x="10460" y="4191"/>
                      </a:lnTo>
                      <a:lnTo>
                        <a:pt x="11820" y="2901"/>
                      </a:lnTo>
                      <a:lnTo>
                        <a:pt x="13096" y="2579"/>
                      </a:lnTo>
                      <a:lnTo>
                        <a:pt x="14372" y="2579"/>
                      </a:lnTo>
                      <a:lnTo>
                        <a:pt x="15052" y="2901"/>
                      </a:lnTo>
                      <a:lnTo>
                        <a:pt x="15562" y="3224"/>
                      </a:lnTo>
                      <a:lnTo>
                        <a:pt x="16753" y="5158"/>
                      </a:lnTo>
                      <a:lnTo>
                        <a:pt x="17263" y="6125"/>
                      </a:lnTo>
                      <a:lnTo>
                        <a:pt x="18454" y="9349"/>
                      </a:lnTo>
                      <a:lnTo>
                        <a:pt x="18964" y="11284"/>
                      </a:lnTo>
                      <a:lnTo>
                        <a:pt x="19474" y="13540"/>
                      </a:lnTo>
                      <a:lnTo>
                        <a:pt x="20069" y="15797"/>
                      </a:lnTo>
                      <a:lnTo>
                        <a:pt x="20494" y="18699"/>
                      </a:lnTo>
                      <a:lnTo>
                        <a:pt x="21005" y="21600"/>
                      </a:lnTo>
                      <a:lnTo>
                        <a:pt x="21600" y="20633"/>
                      </a:lnTo>
                      <a:lnTo>
                        <a:pt x="21090" y="17409"/>
                      </a:lnTo>
                      <a:lnTo>
                        <a:pt x="20494" y="14507"/>
                      </a:lnTo>
                      <a:lnTo>
                        <a:pt x="19984" y="11928"/>
                      </a:lnTo>
                      <a:lnTo>
                        <a:pt x="19389" y="9672"/>
                      </a:lnTo>
                      <a:lnTo>
                        <a:pt x="18794" y="7737"/>
                      </a:lnTo>
                      <a:lnTo>
                        <a:pt x="18283" y="5803"/>
                      </a:lnTo>
                      <a:lnTo>
                        <a:pt x="17688" y="4513"/>
                      </a:lnTo>
                      <a:lnTo>
                        <a:pt x="17008" y="2901"/>
                      </a:lnTo>
                      <a:lnTo>
                        <a:pt x="16328" y="2257"/>
                      </a:lnTo>
                      <a:lnTo>
                        <a:pt x="15817" y="1290"/>
                      </a:lnTo>
                      <a:lnTo>
                        <a:pt x="15137" y="967"/>
                      </a:lnTo>
                      <a:lnTo>
                        <a:pt x="14457" y="322"/>
                      </a:lnTo>
                      <a:lnTo>
                        <a:pt x="13011" y="0"/>
                      </a:lnTo>
                      <a:lnTo>
                        <a:pt x="11735" y="967"/>
                      </a:lnTo>
                      <a:lnTo>
                        <a:pt x="10290" y="1934"/>
                      </a:lnTo>
                      <a:lnTo>
                        <a:pt x="8844" y="3224"/>
                      </a:lnTo>
                      <a:lnTo>
                        <a:pt x="7398" y="5158"/>
                      </a:lnTo>
                      <a:lnTo>
                        <a:pt x="6038" y="7415"/>
                      </a:lnTo>
                      <a:lnTo>
                        <a:pt x="3146" y="11928"/>
                      </a:lnTo>
                      <a:lnTo>
                        <a:pt x="255" y="16764"/>
                      </a:lnTo>
                      <a:lnTo>
                        <a:pt x="170" y="17087"/>
                      </a:lnTo>
                      <a:lnTo>
                        <a:pt x="255" y="16764"/>
                      </a:lnTo>
                      <a:lnTo>
                        <a:pt x="170" y="17087"/>
                      </a:lnTo>
                      <a:lnTo>
                        <a:pt x="170" y="17409"/>
                      </a:lnTo>
                      <a:lnTo>
                        <a:pt x="0" y="17731"/>
                      </a:lnTo>
                      <a:lnTo>
                        <a:pt x="170" y="18376"/>
                      </a:lnTo>
                      <a:lnTo>
                        <a:pt x="170" y="18699"/>
                      </a:lnTo>
                      <a:lnTo>
                        <a:pt x="255" y="18699"/>
                      </a:lnTo>
                      <a:lnTo>
                        <a:pt x="340" y="19021"/>
                      </a:lnTo>
                      <a:lnTo>
                        <a:pt x="510" y="18699"/>
                      </a:lnTo>
                      <a:lnTo>
                        <a:pt x="595" y="18376"/>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91" name="形状"/>
                <p:cNvSpPr/>
                <p:nvPr/>
              </p:nvSpPr>
              <p:spPr>
                <a:xfrm>
                  <a:off x="61912" y="277731"/>
                  <a:ext cx="25401" cy="1015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0" y="20921"/>
                      </a:moveTo>
                      <a:lnTo>
                        <a:pt x="19800" y="21261"/>
                      </a:lnTo>
                      <a:lnTo>
                        <a:pt x="21600" y="19451"/>
                      </a:lnTo>
                      <a:lnTo>
                        <a:pt x="21600" y="17868"/>
                      </a:lnTo>
                      <a:lnTo>
                        <a:pt x="21150" y="16172"/>
                      </a:lnTo>
                      <a:lnTo>
                        <a:pt x="19350" y="14815"/>
                      </a:lnTo>
                      <a:lnTo>
                        <a:pt x="14850" y="12101"/>
                      </a:lnTo>
                      <a:lnTo>
                        <a:pt x="9900" y="9499"/>
                      </a:lnTo>
                      <a:lnTo>
                        <a:pt x="5400" y="7238"/>
                      </a:lnTo>
                      <a:lnTo>
                        <a:pt x="3600" y="4976"/>
                      </a:lnTo>
                      <a:lnTo>
                        <a:pt x="3600" y="3958"/>
                      </a:lnTo>
                      <a:lnTo>
                        <a:pt x="4500" y="2827"/>
                      </a:lnTo>
                      <a:lnTo>
                        <a:pt x="5400" y="2375"/>
                      </a:lnTo>
                      <a:lnTo>
                        <a:pt x="6300" y="1696"/>
                      </a:lnTo>
                      <a:lnTo>
                        <a:pt x="8100" y="1131"/>
                      </a:lnTo>
                      <a:lnTo>
                        <a:pt x="9900" y="452"/>
                      </a:lnTo>
                      <a:lnTo>
                        <a:pt x="7650" y="0"/>
                      </a:lnTo>
                      <a:lnTo>
                        <a:pt x="5400" y="679"/>
                      </a:lnTo>
                      <a:lnTo>
                        <a:pt x="4050" y="1357"/>
                      </a:lnTo>
                      <a:lnTo>
                        <a:pt x="2250" y="2036"/>
                      </a:lnTo>
                      <a:lnTo>
                        <a:pt x="1350" y="2601"/>
                      </a:lnTo>
                      <a:lnTo>
                        <a:pt x="900" y="3280"/>
                      </a:lnTo>
                      <a:lnTo>
                        <a:pt x="450" y="3845"/>
                      </a:lnTo>
                      <a:lnTo>
                        <a:pt x="0" y="4524"/>
                      </a:lnTo>
                      <a:lnTo>
                        <a:pt x="450" y="5089"/>
                      </a:lnTo>
                      <a:lnTo>
                        <a:pt x="900" y="6446"/>
                      </a:lnTo>
                      <a:lnTo>
                        <a:pt x="3150" y="7577"/>
                      </a:lnTo>
                      <a:lnTo>
                        <a:pt x="4950" y="8821"/>
                      </a:lnTo>
                      <a:lnTo>
                        <a:pt x="6750" y="9952"/>
                      </a:lnTo>
                      <a:lnTo>
                        <a:pt x="12150" y="12440"/>
                      </a:lnTo>
                      <a:lnTo>
                        <a:pt x="16650" y="15041"/>
                      </a:lnTo>
                      <a:lnTo>
                        <a:pt x="17550" y="16511"/>
                      </a:lnTo>
                      <a:lnTo>
                        <a:pt x="18450" y="17868"/>
                      </a:lnTo>
                      <a:lnTo>
                        <a:pt x="18450" y="19451"/>
                      </a:lnTo>
                      <a:lnTo>
                        <a:pt x="17100" y="21148"/>
                      </a:lnTo>
                      <a:lnTo>
                        <a:pt x="18000" y="21487"/>
                      </a:lnTo>
                      <a:lnTo>
                        <a:pt x="17100" y="21148"/>
                      </a:lnTo>
                      <a:lnTo>
                        <a:pt x="17100" y="21261"/>
                      </a:lnTo>
                      <a:lnTo>
                        <a:pt x="18000" y="21487"/>
                      </a:lnTo>
                      <a:lnTo>
                        <a:pt x="18450" y="21487"/>
                      </a:lnTo>
                      <a:lnTo>
                        <a:pt x="18900" y="21600"/>
                      </a:lnTo>
                      <a:lnTo>
                        <a:pt x="19800" y="21374"/>
                      </a:lnTo>
                      <a:lnTo>
                        <a:pt x="19800" y="21261"/>
                      </a:lnTo>
                      <a:lnTo>
                        <a:pt x="19350" y="20921"/>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92" name="形状"/>
                <p:cNvSpPr/>
                <p:nvPr/>
              </p:nvSpPr>
              <p:spPr>
                <a:xfrm>
                  <a:off x="84137" y="376126"/>
                  <a:ext cx="55563" cy="33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87" y="20587"/>
                      </a:moveTo>
                      <a:lnTo>
                        <a:pt x="21398" y="19237"/>
                      </a:lnTo>
                      <a:lnTo>
                        <a:pt x="16150" y="14512"/>
                      </a:lnTo>
                      <a:lnTo>
                        <a:pt x="13525" y="11812"/>
                      </a:lnTo>
                      <a:lnTo>
                        <a:pt x="11103" y="9788"/>
                      </a:lnTo>
                      <a:lnTo>
                        <a:pt x="8277" y="7087"/>
                      </a:lnTo>
                      <a:lnTo>
                        <a:pt x="5652" y="4725"/>
                      </a:lnTo>
                      <a:lnTo>
                        <a:pt x="3230" y="2025"/>
                      </a:lnTo>
                      <a:lnTo>
                        <a:pt x="606" y="0"/>
                      </a:lnTo>
                      <a:lnTo>
                        <a:pt x="0" y="1687"/>
                      </a:lnTo>
                      <a:lnTo>
                        <a:pt x="2422" y="4387"/>
                      </a:lnTo>
                      <a:lnTo>
                        <a:pt x="10295" y="11475"/>
                      </a:lnTo>
                      <a:lnTo>
                        <a:pt x="12920" y="14175"/>
                      </a:lnTo>
                      <a:lnTo>
                        <a:pt x="15544" y="16537"/>
                      </a:lnTo>
                      <a:lnTo>
                        <a:pt x="20389" y="21262"/>
                      </a:lnTo>
                      <a:lnTo>
                        <a:pt x="21600" y="20250"/>
                      </a:lnTo>
                      <a:lnTo>
                        <a:pt x="20389" y="21262"/>
                      </a:lnTo>
                      <a:lnTo>
                        <a:pt x="20994" y="21600"/>
                      </a:lnTo>
                      <a:lnTo>
                        <a:pt x="21196" y="21600"/>
                      </a:lnTo>
                      <a:lnTo>
                        <a:pt x="21600" y="20925"/>
                      </a:lnTo>
                      <a:lnTo>
                        <a:pt x="21600" y="19912"/>
                      </a:lnTo>
                      <a:lnTo>
                        <a:pt x="21398" y="19237"/>
                      </a:lnTo>
                      <a:lnTo>
                        <a:pt x="20187" y="20587"/>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93" name="形状"/>
                <p:cNvSpPr/>
                <p:nvPr/>
              </p:nvSpPr>
              <p:spPr>
                <a:xfrm>
                  <a:off x="169862" y="318992"/>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80" y="21600"/>
                      </a:moveTo>
                      <a:lnTo>
                        <a:pt x="21600" y="18000"/>
                      </a:lnTo>
                      <a:lnTo>
                        <a:pt x="21600" y="7200"/>
                      </a:lnTo>
                      <a:lnTo>
                        <a:pt x="12960" y="0"/>
                      </a:lnTo>
                      <a:lnTo>
                        <a:pt x="4320" y="0"/>
                      </a:lnTo>
                      <a:lnTo>
                        <a:pt x="0" y="3600"/>
                      </a:lnTo>
                      <a:lnTo>
                        <a:pt x="1728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94" name="形状"/>
                <p:cNvSpPr/>
                <p:nvPr/>
              </p:nvSpPr>
              <p:spPr>
                <a:xfrm>
                  <a:off x="169068" y="325342"/>
                  <a:ext cx="12701" cy="158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5840"/>
                      </a:moveTo>
                      <a:lnTo>
                        <a:pt x="16200" y="15120"/>
                      </a:lnTo>
                      <a:lnTo>
                        <a:pt x="12960" y="14400"/>
                      </a:lnTo>
                      <a:lnTo>
                        <a:pt x="10800" y="13680"/>
                      </a:lnTo>
                      <a:lnTo>
                        <a:pt x="8640" y="12240"/>
                      </a:lnTo>
                      <a:lnTo>
                        <a:pt x="8640" y="9360"/>
                      </a:lnTo>
                      <a:lnTo>
                        <a:pt x="9720" y="7200"/>
                      </a:lnTo>
                      <a:lnTo>
                        <a:pt x="11880" y="5760"/>
                      </a:lnTo>
                      <a:lnTo>
                        <a:pt x="14040" y="3600"/>
                      </a:lnTo>
                      <a:lnTo>
                        <a:pt x="15120" y="3600"/>
                      </a:lnTo>
                      <a:lnTo>
                        <a:pt x="10800" y="0"/>
                      </a:lnTo>
                      <a:lnTo>
                        <a:pt x="9720" y="720"/>
                      </a:lnTo>
                      <a:lnTo>
                        <a:pt x="6480" y="1440"/>
                      </a:lnTo>
                      <a:lnTo>
                        <a:pt x="3240" y="3600"/>
                      </a:lnTo>
                      <a:lnTo>
                        <a:pt x="1080" y="7200"/>
                      </a:lnTo>
                      <a:lnTo>
                        <a:pt x="0" y="9360"/>
                      </a:lnTo>
                      <a:lnTo>
                        <a:pt x="0" y="10800"/>
                      </a:lnTo>
                      <a:lnTo>
                        <a:pt x="1080" y="13680"/>
                      </a:lnTo>
                      <a:lnTo>
                        <a:pt x="3240" y="15120"/>
                      </a:lnTo>
                      <a:lnTo>
                        <a:pt x="5400" y="17280"/>
                      </a:lnTo>
                      <a:lnTo>
                        <a:pt x="9720" y="19440"/>
                      </a:lnTo>
                      <a:lnTo>
                        <a:pt x="14040" y="20160"/>
                      </a:lnTo>
                      <a:lnTo>
                        <a:pt x="20520" y="21600"/>
                      </a:lnTo>
                      <a:lnTo>
                        <a:pt x="21600" y="1584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95" name="形状"/>
                <p:cNvSpPr/>
                <p:nvPr/>
              </p:nvSpPr>
              <p:spPr>
                <a:xfrm>
                  <a:off x="174625" y="332481"/>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400" y="21600"/>
                      </a:lnTo>
                      <a:lnTo>
                        <a:pt x="21600" y="13500"/>
                      </a:lnTo>
                      <a:lnTo>
                        <a:pt x="21600" y="8100"/>
                      </a:lnTo>
                      <a:lnTo>
                        <a:pt x="5400" y="0"/>
                      </a:lnTo>
                      <a:lnTo>
                        <a:pt x="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96" name="形状"/>
                <p:cNvSpPr/>
                <p:nvPr/>
              </p:nvSpPr>
              <p:spPr>
                <a:xfrm>
                  <a:off x="150812" y="342799"/>
                  <a:ext cx="26988" cy="174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62" y="2541"/>
                      </a:lnTo>
                      <a:lnTo>
                        <a:pt x="4985" y="5082"/>
                      </a:lnTo>
                      <a:lnTo>
                        <a:pt x="7062" y="5718"/>
                      </a:lnTo>
                      <a:lnTo>
                        <a:pt x="14538" y="6988"/>
                      </a:lnTo>
                      <a:lnTo>
                        <a:pt x="17031" y="6988"/>
                      </a:lnTo>
                      <a:lnTo>
                        <a:pt x="19938" y="8259"/>
                      </a:lnTo>
                      <a:lnTo>
                        <a:pt x="20354" y="8894"/>
                      </a:lnTo>
                      <a:lnTo>
                        <a:pt x="21185" y="9529"/>
                      </a:lnTo>
                      <a:lnTo>
                        <a:pt x="21600" y="10800"/>
                      </a:lnTo>
                      <a:lnTo>
                        <a:pt x="21600" y="15247"/>
                      </a:lnTo>
                      <a:lnTo>
                        <a:pt x="21185" y="17153"/>
                      </a:lnTo>
                      <a:lnTo>
                        <a:pt x="21185" y="18424"/>
                      </a:lnTo>
                      <a:lnTo>
                        <a:pt x="20769" y="20329"/>
                      </a:lnTo>
                      <a:lnTo>
                        <a:pt x="19108" y="21600"/>
                      </a:lnTo>
                      <a:lnTo>
                        <a:pt x="16200" y="21600"/>
                      </a:lnTo>
                      <a:lnTo>
                        <a:pt x="12462" y="18424"/>
                      </a:lnTo>
                      <a:lnTo>
                        <a:pt x="9138" y="15882"/>
                      </a:lnTo>
                      <a:lnTo>
                        <a:pt x="4985" y="10800"/>
                      </a:lnTo>
                      <a:lnTo>
                        <a:pt x="1246" y="3176"/>
                      </a:lnTo>
                      <a:lnTo>
                        <a:pt x="0" y="0"/>
                      </a:lnTo>
                      <a:close/>
                    </a:path>
                  </a:pathLst>
                </a:custGeom>
                <a:solidFill>
                  <a:srgbClr val="850022"/>
                </a:solidFill>
                <a:ln w="12700" cap="flat">
                  <a:noFill/>
                  <a:miter lim="400000"/>
                </a:ln>
                <a:effectLst/>
              </p:spPr>
              <p:txBody>
                <a:bodyPr wrap="square" lIns="45719" tIns="45719" rIns="45719" bIns="45719" numCol="1" anchor="t">
                  <a:noAutofit/>
                </a:bodyPr>
                <a:lstStyle/>
                <a:p>
                  <a:pPr/>
                </a:p>
              </p:txBody>
            </p:sp>
            <p:sp>
              <p:nvSpPr>
                <p:cNvPr id="797" name="形状"/>
                <p:cNvSpPr/>
                <p:nvPr/>
              </p:nvSpPr>
              <p:spPr>
                <a:xfrm>
                  <a:off x="149225" y="341212"/>
                  <a:ext cx="30163" cy="142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8144"/>
                      </a:moveTo>
                      <a:lnTo>
                        <a:pt x="21600" y="15552"/>
                      </a:lnTo>
                      <a:lnTo>
                        <a:pt x="20855" y="12960"/>
                      </a:lnTo>
                      <a:lnTo>
                        <a:pt x="19738" y="10368"/>
                      </a:lnTo>
                      <a:lnTo>
                        <a:pt x="18621" y="9504"/>
                      </a:lnTo>
                      <a:lnTo>
                        <a:pt x="16386" y="8640"/>
                      </a:lnTo>
                      <a:lnTo>
                        <a:pt x="13779" y="8640"/>
                      </a:lnTo>
                      <a:lnTo>
                        <a:pt x="10800" y="7776"/>
                      </a:lnTo>
                      <a:lnTo>
                        <a:pt x="7448" y="6912"/>
                      </a:lnTo>
                      <a:lnTo>
                        <a:pt x="5586" y="6048"/>
                      </a:lnTo>
                      <a:lnTo>
                        <a:pt x="4469" y="4320"/>
                      </a:lnTo>
                      <a:lnTo>
                        <a:pt x="3352" y="1728"/>
                      </a:lnTo>
                      <a:lnTo>
                        <a:pt x="1490" y="0"/>
                      </a:lnTo>
                      <a:lnTo>
                        <a:pt x="0" y="5184"/>
                      </a:lnTo>
                      <a:lnTo>
                        <a:pt x="1490" y="7776"/>
                      </a:lnTo>
                      <a:lnTo>
                        <a:pt x="3352" y="9504"/>
                      </a:lnTo>
                      <a:lnTo>
                        <a:pt x="4841" y="11232"/>
                      </a:lnTo>
                      <a:lnTo>
                        <a:pt x="7076" y="12960"/>
                      </a:lnTo>
                      <a:lnTo>
                        <a:pt x="13779" y="14688"/>
                      </a:lnTo>
                      <a:lnTo>
                        <a:pt x="16014" y="15552"/>
                      </a:lnTo>
                      <a:lnTo>
                        <a:pt x="18248" y="15552"/>
                      </a:lnTo>
                      <a:lnTo>
                        <a:pt x="18621" y="16416"/>
                      </a:lnTo>
                      <a:lnTo>
                        <a:pt x="18621" y="17280"/>
                      </a:lnTo>
                      <a:lnTo>
                        <a:pt x="18993" y="19008"/>
                      </a:lnTo>
                      <a:lnTo>
                        <a:pt x="18993" y="19872"/>
                      </a:lnTo>
                      <a:lnTo>
                        <a:pt x="19366" y="21600"/>
                      </a:lnTo>
                      <a:lnTo>
                        <a:pt x="20855" y="21600"/>
                      </a:lnTo>
                      <a:lnTo>
                        <a:pt x="21600" y="18144"/>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98" name="形状"/>
                <p:cNvSpPr/>
                <p:nvPr/>
              </p:nvSpPr>
              <p:spPr>
                <a:xfrm>
                  <a:off x="168275" y="351526"/>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 y="20463"/>
                      </a:moveTo>
                      <a:lnTo>
                        <a:pt x="3240" y="20463"/>
                      </a:lnTo>
                      <a:lnTo>
                        <a:pt x="6480" y="21600"/>
                      </a:lnTo>
                      <a:lnTo>
                        <a:pt x="11880" y="20463"/>
                      </a:lnTo>
                      <a:lnTo>
                        <a:pt x="15120" y="19326"/>
                      </a:lnTo>
                      <a:lnTo>
                        <a:pt x="17280" y="17053"/>
                      </a:lnTo>
                      <a:lnTo>
                        <a:pt x="20520" y="14779"/>
                      </a:lnTo>
                      <a:lnTo>
                        <a:pt x="20520" y="9095"/>
                      </a:lnTo>
                      <a:lnTo>
                        <a:pt x="21600" y="5684"/>
                      </a:lnTo>
                      <a:lnTo>
                        <a:pt x="21600" y="0"/>
                      </a:lnTo>
                      <a:lnTo>
                        <a:pt x="12960" y="0"/>
                      </a:lnTo>
                      <a:lnTo>
                        <a:pt x="12960" y="10232"/>
                      </a:lnTo>
                      <a:lnTo>
                        <a:pt x="10800" y="12505"/>
                      </a:lnTo>
                      <a:lnTo>
                        <a:pt x="2160" y="12505"/>
                      </a:lnTo>
                      <a:lnTo>
                        <a:pt x="1080" y="14779"/>
                      </a:lnTo>
                      <a:lnTo>
                        <a:pt x="0" y="14779"/>
                      </a:lnTo>
                      <a:lnTo>
                        <a:pt x="0" y="19326"/>
                      </a:lnTo>
                      <a:lnTo>
                        <a:pt x="1080" y="20463"/>
                      </a:lnTo>
                      <a:lnTo>
                        <a:pt x="2160" y="20463"/>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799" name="形状"/>
                <p:cNvSpPr/>
                <p:nvPr/>
              </p:nvSpPr>
              <p:spPr>
                <a:xfrm>
                  <a:off x="149225" y="341212"/>
                  <a:ext cx="22225" cy="206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12" y="540"/>
                      </a:moveTo>
                      <a:lnTo>
                        <a:pt x="502" y="3240"/>
                      </a:lnTo>
                      <a:lnTo>
                        <a:pt x="1507" y="5400"/>
                      </a:lnTo>
                      <a:lnTo>
                        <a:pt x="3014" y="7020"/>
                      </a:lnTo>
                      <a:lnTo>
                        <a:pt x="5023" y="9720"/>
                      </a:lnTo>
                      <a:lnTo>
                        <a:pt x="6530" y="11880"/>
                      </a:lnTo>
                      <a:lnTo>
                        <a:pt x="8540" y="14580"/>
                      </a:lnTo>
                      <a:lnTo>
                        <a:pt x="12056" y="16740"/>
                      </a:lnTo>
                      <a:lnTo>
                        <a:pt x="16074" y="19440"/>
                      </a:lnTo>
                      <a:lnTo>
                        <a:pt x="20595" y="21600"/>
                      </a:lnTo>
                      <a:lnTo>
                        <a:pt x="21600" y="17820"/>
                      </a:lnTo>
                      <a:lnTo>
                        <a:pt x="17079" y="15660"/>
                      </a:lnTo>
                      <a:lnTo>
                        <a:pt x="14065" y="14040"/>
                      </a:lnTo>
                      <a:lnTo>
                        <a:pt x="11051" y="11340"/>
                      </a:lnTo>
                      <a:lnTo>
                        <a:pt x="8540" y="9720"/>
                      </a:lnTo>
                      <a:lnTo>
                        <a:pt x="7033" y="7020"/>
                      </a:lnTo>
                      <a:lnTo>
                        <a:pt x="6028" y="5400"/>
                      </a:lnTo>
                      <a:lnTo>
                        <a:pt x="3014" y="1080"/>
                      </a:lnTo>
                      <a:lnTo>
                        <a:pt x="502" y="3780"/>
                      </a:lnTo>
                      <a:lnTo>
                        <a:pt x="3014" y="1080"/>
                      </a:lnTo>
                      <a:lnTo>
                        <a:pt x="2009" y="0"/>
                      </a:lnTo>
                      <a:lnTo>
                        <a:pt x="1507" y="0"/>
                      </a:lnTo>
                      <a:lnTo>
                        <a:pt x="0" y="1620"/>
                      </a:lnTo>
                      <a:lnTo>
                        <a:pt x="0" y="2160"/>
                      </a:lnTo>
                      <a:lnTo>
                        <a:pt x="502" y="3240"/>
                      </a:lnTo>
                      <a:lnTo>
                        <a:pt x="2512" y="54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00" name="形状"/>
                <p:cNvSpPr/>
                <p:nvPr/>
              </p:nvSpPr>
              <p:spPr>
                <a:xfrm>
                  <a:off x="150812" y="344386"/>
                  <a:ext cx="20638" cy="23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08" y="1964"/>
                      </a:lnTo>
                      <a:lnTo>
                        <a:pt x="3323" y="3436"/>
                      </a:lnTo>
                      <a:lnTo>
                        <a:pt x="4985" y="5891"/>
                      </a:lnTo>
                      <a:lnTo>
                        <a:pt x="7754" y="7364"/>
                      </a:lnTo>
                      <a:lnTo>
                        <a:pt x="9969" y="9818"/>
                      </a:lnTo>
                      <a:lnTo>
                        <a:pt x="16615" y="13745"/>
                      </a:lnTo>
                      <a:lnTo>
                        <a:pt x="21046" y="15709"/>
                      </a:lnTo>
                      <a:lnTo>
                        <a:pt x="21600" y="16691"/>
                      </a:lnTo>
                      <a:lnTo>
                        <a:pt x="21600" y="17673"/>
                      </a:lnTo>
                      <a:lnTo>
                        <a:pt x="21046" y="19145"/>
                      </a:lnTo>
                      <a:lnTo>
                        <a:pt x="20492" y="20127"/>
                      </a:lnTo>
                      <a:lnTo>
                        <a:pt x="19385" y="20618"/>
                      </a:lnTo>
                      <a:lnTo>
                        <a:pt x="18277" y="21600"/>
                      </a:lnTo>
                      <a:lnTo>
                        <a:pt x="14400" y="21600"/>
                      </a:lnTo>
                      <a:lnTo>
                        <a:pt x="9969" y="19145"/>
                      </a:lnTo>
                      <a:lnTo>
                        <a:pt x="6646" y="16200"/>
                      </a:lnTo>
                      <a:lnTo>
                        <a:pt x="4431" y="13745"/>
                      </a:lnTo>
                      <a:lnTo>
                        <a:pt x="2215" y="7855"/>
                      </a:lnTo>
                      <a:lnTo>
                        <a:pt x="1108" y="5400"/>
                      </a:lnTo>
                      <a:lnTo>
                        <a:pt x="554" y="2455"/>
                      </a:lnTo>
                      <a:lnTo>
                        <a:pt x="0" y="0"/>
                      </a:lnTo>
                      <a:close/>
                    </a:path>
                  </a:pathLst>
                </a:custGeom>
                <a:solidFill>
                  <a:srgbClr val="850022"/>
                </a:solidFill>
                <a:ln w="12700" cap="flat">
                  <a:noFill/>
                  <a:miter lim="400000"/>
                </a:ln>
                <a:effectLst/>
              </p:spPr>
              <p:txBody>
                <a:bodyPr wrap="square" lIns="45719" tIns="45719" rIns="45719" bIns="45719" numCol="1" anchor="t">
                  <a:noAutofit/>
                </a:bodyPr>
                <a:lstStyle/>
                <a:p>
                  <a:pPr/>
                </a:p>
              </p:txBody>
            </p:sp>
            <p:sp>
              <p:nvSpPr>
                <p:cNvPr id="801" name="形状"/>
                <p:cNvSpPr/>
                <p:nvPr/>
              </p:nvSpPr>
              <p:spPr>
                <a:xfrm>
                  <a:off x="149225" y="342799"/>
                  <a:ext cx="23813" cy="206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8758"/>
                      </a:moveTo>
                      <a:lnTo>
                        <a:pt x="20618" y="18189"/>
                      </a:lnTo>
                      <a:lnTo>
                        <a:pt x="17673" y="15916"/>
                      </a:lnTo>
                      <a:lnTo>
                        <a:pt x="14236" y="13642"/>
                      </a:lnTo>
                      <a:lnTo>
                        <a:pt x="11291" y="11368"/>
                      </a:lnTo>
                      <a:lnTo>
                        <a:pt x="9327" y="9095"/>
                      </a:lnTo>
                      <a:lnTo>
                        <a:pt x="6873" y="7389"/>
                      </a:lnTo>
                      <a:lnTo>
                        <a:pt x="5400" y="4547"/>
                      </a:lnTo>
                      <a:lnTo>
                        <a:pt x="4418" y="2842"/>
                      </a:lnTo>
                      <a:lnTo>
                        <a:pt x="2455" y="0"/>
                      </a:lnTo>
                      <a:lnTo>
                        <a:pt x="0" y="2842"/>
                      </a:lnTo>
                      <a:lnTo>
                        <a:pt x="1473" y="5116"/>
                      </a:lnTo>
                      <a:lnTo>
                        <a:pt x="2455" y="7389"/>
                      </a:lnTo>
                      <a:lnTo>
                        <a:pt x="4909" y="9663"/>
                      </a:lnTo>
                      <a:lnTo>
                        <a:pt x="6873" y="12505"/>
                      </a:lnTo>
                      <a:lnTo>
                        <a:pt x="9327" y="14211"/>
                      </a:lnTo>
                      <a:lnTo>
                        <a:pt x="11782" y="16484"/>
                      </a:lnTo>
                      <a:lnTo>
                        <a:pt x="15218" y="19326"/>
                      </a:lnTo>
                      <a:lnTo>
                        <a:pt x="19636" y="21600"/>
                      </a:lnTo>
                      <a:lnTo>
                        <a:pt x="19145" y="21032"/>
                      </a:lnTo>
                      <a:lnTo>
                        <a:pt x="19636" y="21600"/>
                      </a:lnTo>
                      <a:lnTo>
                        <a:pt x="21109" y="21600"/>
                      </a:lnTo>
                      <a:lnTo>
                        <a:pt x="21600" y="21032"/>
                      </a:lnTo>
                      <a:lnTo>
                        <a:pt x="21600" y="18758"/>
                      </a:lnTo>
                      <a:lnTo>
                        <a:pt x="20618" y="18189"/>
                      </a:lnTo>
                      <a:lnTo>
                        <a:pt x="21600" y="18758"/>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02" name="形状"/>
                <p:cNvSpPr/>
                <p:nvPr/>
              </p:nvSpPr>
              <p:spPr>
                <a:xfrm>
                  <a:off x="162718" y="358667"/>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 y="19200"/>
                      </a:moveTo>
                      <a:lnTo>
                        <a:pt x="2160" y="21600"/>
                      </a:lnTo>
                      <a:lnTo>
                        <a:pt x="6480" y="21600"/>
                      </a:lnTo>
                      <a:lnTo>
                        <a:pt x="11880" y="19200"/>
                      </a:lnTo>
                      <a:lnTo>
                        <a:pt x="15120" y="18000"/>
                      </a:lnTo>
                      <a:lnTo>
                        <a:pt x="17280" y="15600"/>
                      </a:lnTo>
                      <a:lnTo>
                        <a:pt x="19440" y="12000"/>
                      </a:lnTo>
                      <a:lnTo>
                        <a:pt x="21600" y="7200"/>
                      </a:lnTo>
                      <a:lnTo>
                        <a:pt x="21600" y="3600"/>
                      </a:lnTo>
                      <a:lnTo>
                        <a:pt x="19440" y="0"/>
                      </a:lnTo>
                      <a:lnTo>
                        <a:pt x="14040" y="4800"/>
                      </a:lnTo>
                      <a:lnTo>
                        <a:pt x="14040" y="6000"/>
                      </a:lnTo>
                      <a:lnTo>
                        <a:pt x="12960" y="7200"/>
                      </a:lnTo>
                      <a:lnTo>
                        <a:pt x="11880" y="10800"/>
                      </a:lnTo>
                      <a:lnTo>
                        <a:pt x="10800" y="12000"/>
                      </a:lnTo>
                      <a:lnTo>
                        <a:pt x="8640" y="13200"/>
                      </a:lnTo>
                      <a:lnTo>
                        <a:pt x="1080" y="13200"/>
                      </a:lnTo>
                      <a:lnTo>
                        <a:pt x="0" y="14400"/>
                      </a:lnTo>
                      <a:lnTo>
                        <a:pt x="0" y="18000"/>
                      </a:lnTo>
                      <a:lnTo>
                        <a:pt x="1080" y="19200"/>
                      </a:lnTo>
                      <a:lnTo>
                        <a:pt x="2160" y="21600"/>
                      </a:lnTo>
                      <a:lnTo>
                        <a:pt x="1080" y="192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03" name="形状"/>
                <p:cNvSpPr/>
                <p:nvPr/>
              </p:nvSpPr>
              <p:spPr>
                <a:xfrm>
                  <a:off x="149225" y="342799"/>
                  <a:ext cx="15875" cy="269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81" y="432"/>
                      </a:moveTo>
                      <a:lnTo>
                        <a:pt x="0" y="2160"/>
                      </a:lnTo>
                      <a:lnTo>
                        <a:pt x="1394" y="4320"/>
                      </a:lnTo>
                      <a:lnTo>
                        <a:pt x="2090" y="6912"/>
                      </a:lnTo>
                      <a:lnTo>
                        <a:pt x="2787" y="9072"/>
                      </a:lnTo>
                      <a:lnTo>
                        <a:pt x="4181" y="11664"/>
                      </a:lnTo>
                      <a:lnTo>
                        <a:pt x="9755" y="16848"/>
                      </a:lnTo>
                      <a:lnTo>
                        <a:pt x="13935" y="19440"/>
                      </a:lnTo>
                      <a:lnTo>
                        <a:pt x="19510" y="21600"/>
                      </a:lnTo>
                      <a:lnTo>
                        <a:pt x="21600" y="19440"/>
                      </a:lnTo>
                      <a:lnTo>
                        <a:pt x="16723" y="16848"/>
                      </a:lnTo>
                      <a:lnTo>
                        <a:pt x="13239" y="15120"/>
                      </a:lnTo>
                      <a:lnTo>
                        <a:pt x="10452" y="12528"/>
                      </a:lnTo>
                      <a:lnTo>
                        <a:pt x="9058" y="10800"/>
                      </a:lnTo>
                      <a:lnTo>
                        <a:pt x="7665" y="8208"/>
                      </a:lnTo>
                      <a:lnTo>
                        <a:pt x="6968" y="6048"/>
                      </a:lnTo>
                      <a:lnTo>
                        <a:pt x="6271" y="3456"/>
                      </a:lnTo>
                      <a:lnTo>
                        <a:pt x="5574" y="1296"/>
                      </a:lnTo>
                      <a:lnTo>
                        <a:pt x="697" y="2592"/>
                      </a:lnTo>
                      <a:lnTo>
                        <a:pt x="5574" y="1296"/>
                      </a:lnTo>
                      <a:lnTo>
                        <a:pt x="3484" y="0"/>
                      </a:lnTo>
                      <a:lnTo>
                        <a:pt x="1394" y="0"/>
                      </a:lnTo>
                      <a:lnTo>
                        <a:pt x="697" y="432"/>
                      </a:lnTo>
                      <a:lnTo>
                        <a:pt x="0" y="1296"/>
                      </a:lnTo>
                      <a:lnTo>
                        <a:pt x="0" y="2160"/>
                      </a:lnTo>
                      <a:lnTo>
                        <a:pt x="4181" y="432"/>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04" name="形状"/>
                <p:cNvSpPr/>
                <p:nvPr/>
              </p:nvSpPr>
              <p:spPr>
                <a:xfrm>
                  <a:off x="166687" y="296773"/>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0" y="3086"/>
                      </a:lnTo>
                      <a:lnTo>
                        <a:pt x="0" y="15429"/>
                      </a:lnTo>
                      <a:lnTo>
                        <a:pt x="7200" y="21600"/>
                      </a:lnTo>
                      <a:lnTo>
                        <a:pt x="10800" y="21600"/>
                      </a:lnTo>
                      <a:lnTo>
                        <a:pt x="21600" y="18514"/>
                      </a:lnTo>
                      <a:lnTo>
                        <a:pt x="36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05" name="形状"/>
                <p:cNvSpPr/>
                <p:nvPr/>
              </p:nvSpPr>
              <p:spPr>
                <a:xfrm>
                  <a:off x="171450" y="295186"/>
                  <a:ext cx="2222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818"/>
                      </a:moveTo>
                      <a:lnTo>
                        <a:pt x="16332" y="1964"/>
                      </a:lnTo>
                      <a:lnTo>
                        <a:pt x="13698" y="0"/>
                      </a:lnTo>
                      <a:lnTo>
                        <a:pt x="8429" y="0"/>
                      </a:lnTo>
                      <a:lnTo>
                        <a:pt x="5268" y="1964"/>
                      </a:lnTo>
                      <a:lnTo>
                        <a:pt x="3161" y="5891"/>
                      </a:lnTo>
                      <a:lnTo>
                        <a:pt x="0" y="9818"/>
                      </a:lnTo>
                      <a:lnTo>
                        <a:pt x="2634" y="21600"/>
                      </a:lnTo>
                      <a:lnTo>
                        <a:pt x="4215" y="17673"/>
                      </a:lnTo>
                      <a:lnTo>
                        <a:pt x="6849" y="15709"/>
                      </a:lnTo>
                      <a:lnTo>
                        <a:pt x="8956" y="11782"/>
                      </a:lnTo>
                      <a:lnTo>
                        <a:pt x="13171" y="11782"/>
                      </a:lnTo>
                      <a:lnTo>
                        <a:pt x="15278" y="15709"/>
                      </a:lnTo>
                      <a:lnTo>
                        <a:pt x="17912" y="17673"/>
                      </a:lnTo>
                      <a:lnTo>
                        <a:pt x="20020" y="21600"/>
                      </a:lnTo>
                      <a:lnTo>
                        <a:pt x="21600" y="9818"/>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06" name="形状"/>
                <p:cNvSpPr/>
                <p:nvPr/>
              </p:nvSpPr>
              <p:spPr>
                <a:xfrm>
                  <a:off x="187325" y="296773"/>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514"/>
                      </a:moveTo>
                      <a:lnTo>
                        <a:pt x="7200" y="21600"/>
                      </a:lnTo>
                      <a:lnTo>
                        <a:pt x="10800" y="21600"/>
                      </a:lnTo>
                      <a:lnTo>
                        <a:pt x="18000" y="18514"/>
                      </a:lnTo>
                      <a:lnTo>
                        <a:pt x="18000" y="15429"/>
                      </a:lnTo>
                      <a:lnTo>
                        <a:pt x="21600" y="12343"/>
                      </a:lnTo>
                      <a:lnTo>
                        <a:pt x="21600" y="9257"/>
                      </a:lnTo>
                      <a:lnTo>
                        <a:pt x="18000" y="3086"/>
                      </a:lnTo>
                      <a:lnTo>
                        <a:pt x="10800" y="0"/>
                      </a:lnTo>
                      <a:lnTo>
                        <a:pt x="0" y="18514"/>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07" name="形状"/>
                <p:cNvSpPr/>
                <p:nvPr/>
              </p:nvSpPr>
              <p:spPr>
                <a:xfrm>
                  <a:off x="180975" y="300741"/>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35" y="0"/>
                      </a:moveTo>
                      <a:lnTo>
                        <a:pt x="12706" y="1662"/>
                      </a:lnTo>
                      <a:lnTo>
                        <a:pt x="17788" y="1662"/>
                      </a:lnTo>
                      <a:lnTo>
                        <a:pt x="20329" y="4985"/>
                      </a:lnTo>
                      <a:lnTo>
                        <a:pt x="20329" y="6646"/>
                      </a:lnTo>
                      <a:lnTo>
                        <a:pt x="21600" y="8308"/>
                      </a:lnTo>
                      <a:lnTo>
                        <a:pt x="21600" y="14954"/>
                      </a:lnTo>
                      <a:lnTo>
                        <a:pt x="20329" y="16615"/>
                      </a:lnTo>
                      <a:lnTo>
                        <a:pt x="20329" y="18277"/>
                      </a:lnTo>
                      <a:lnTo>
                        <a:pt x="19059" y="19938"/>
                      </a:lnTo>
                      <a:lnTo>
                        <a:pt x="17788" y="19938"/>
                      </a:lnTo>
                      <a:lnTo>
                        <a:pt x="16518" y="21600"/>
                      </a:lnTo>
                      <a:lnTo>
                        <a:pt x="7624" y="21600"/>
                      </a:lnTo>
                      <a:lnTo>
                        <a:pt x="6353" y="19938"/>
                      </a:lnTo>
                      <a:lnTo>
                        <a:pt x="5082" y="19938"/>
                      </a:lnTo>
                      <a:lnTo>
                        <a:pt x="2541" y="16615"/>
                      </a:lnTo>
                      <a:lnTo>
                        <a:pt x="2541" y="14954"/>
                      </a:lnTo>
                      <a:lnTo>
                        <a:pt x="0" y="9969"/>
                      </a:lnTo>
                      <a:lnTo>
                        <a:pt x="2541" y="8308"/>
                      </a:lnTo>
                      <a:lnTo>
                        <a:pt x="2541" y="6646"/>
                      </a:lnTo>
                      <a:lnTo>
                        <a:pt x="6353" y="1662"/>
                      </a:lnTo>
                      <a:lnTo>
                        <a:pt x="8894" y="1662"/>
                      </a:lnTo>
                      <a:lnTo>
                        <a:pt x="11435"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08" name="形状"/>
                <p:cNvSpPr/>
                <p:nvPr/>
              </p:nvSpPr>
              <p:spPr>
                <a:xfrm>
                  <a:off x="184150" y="297567"/>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9440"/>
                      </a:lnTo>
                      <a:lnTo>
                        <a:pt x="17673" y="10800"/>
                      </a:lnTo>
                      <a:lnTo>
                        <a:pt x="15709" y="8640"/>
                      </a:lnTo>
                      <a:lnTo>
                        <a:pt x="11782" y="6480"/>
                      </a:lnTo>
                      <a:lnTo>
                        <a:pt x="9818" y="2160"/>
                      </a:lnTo>
                      <a:lnTo>
                        <a:pt x="5891" y="0"/>
                      </a:lnTo>
                      <a:lnTo>
                        <a:pt x="0" y="0"/>
                      </a:lnTo>
                      <a:lnTo>
                        <a:pt x="0" y="17280"/>
                      </a:lnTo>
                      <a:lnTo>
                        <a:pt x="5891" y="17280"/>
                      </a:lnTo>
                      <a:lnTo>
                        <a:pt x="9818" y="21600"/>
                      </a:lnTo>
                      <a:lnTo>
                        <a:pt x="2160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09" name="形状"/>
                <p:cNvSpPr/>
                <p:nvPr/>
              </p:nvSpPr>
              <p:spPr>
                <a:xfrm>
                  <a:off x="184150" y="303121"/>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9818" y="21600"/>
                      </a:lnTo>
                      <a:lnTo>
                        <a:pt x="11782" y="19440"/>
                      </a:lnTo>
                      <a:lnTo>
                        <a:pt x="15709" y="17280"/>
                      </a:lnTo>
                      <a:lnTo>
                        <a:pt x="17673" y="15120"/>
                      </a:lnTo>
                      <a:lnTo>
                        <a:pt x="21600" y="6480"/>
                      </a:lnTo>
                      <a:lnTo>
                        <a:pt x="21600" y="0"/>
                      </a:lnTo>
                      <a:lnTo>
                        <a:pt x="9818" y="0"/>
                      </a:lnTo>
                      <a:lnTo>
                        <a:pt x="9818" y="4320"/>
                      </a:lnTo>
                      <a:lnTo>
                        <a:pt x="7855" y="6480"/>
                      </a:lnTo>
                      <a:lnTo>
                        <a:pt x="5891" y="6480"/>
                      </a:lnTo>
                      <a:lnTo>
                        <a:pt x="5891" y="8640"/>
                      </a:lnTo>
                      <a:lnTo>
                        <a:pt x="0" y="8640"/>
                      </a:lnTo>
                      <a:lnTo>
                        <a:pt x="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10" name="形状"/>
                <p:cNvSpPr/>
                <p:nvPr/>
              </p:nvSpPr>
              <p:spPr>
                <a:xfrm>
                  <a:off x="177800" y="303121"/>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00" y="6480"/>
                      </a:lnTo>
                      <a:lnTo>
                        <a:pt x="1800" y="10800"/>
                      </a:lnTo>
                      <a:lnTo>
                        <a:pt x="3600" y="15120"/>
                      </a:lnTo>
                      <a:lnTo>
                        <a:pt x="9000" y="17280"/>
                      </a:lnTo>
                      <a:lnTo>
                        <a:pt x="10800" y="19440"/>
                      </a:lnTo>
                      <a:lnTo>
                        <a:pt x="14400" y="21600"/>
                      </a:lnTo>
                      <a:lnTo>
                        <a:pt x="21600" y="21600"/>
                      </a:lnTo>
                      <a:lnTo>
                        <a:pt x="21600" y="8640"/>
                      </a:lnTo>
                      <a:lnTo>
                        <a:pt x="18000" y="8640"/>
                      </a:lnTo>
                      <a:lnTo>
                        <a:pt x="16200" y="6480"/>
                      </a:lnTo>
                      <a:lnTo>
                        <a:pt x="14400" y="6480"/>
                      </a:lnTo>
                      <a:lnTo>
                        <a:pt x="14400" y="0"/>
                      </a:lnTo>
                      <a:lnTo>
                        <a:pt x="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11" name="形状"/>
                <p:cNvSpPr/>
                <p:nvPr/>
              </p:nvSpPr>
              <p:spPr>
                <a:xfrm>
                  <a:off x="177800" y="297567"/>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8000" y="0"/>
                      </a:lnTo>
                      <a:lnTo>
                        <a:pt x="14400" y="2160"/>
                      </a:lnTo>
                      <a:lnTo>
                        <a:pt x="9000" y="8640"/>
                      </a:lnTo>
                      <a:lnTo>
                        <a:pt x="3600" y="10800"/>
                      </a:lnTo>
                      <a:lnTo>
                        <a:pt x="1800" y="15120"/>
                      </a:lnTo>
                      <a:lnTo>
                        <a:pt x="1800" y="17280"/>
                      </a:lnTo>
                      <a:lnTo>
                        <a:pt x="0" y="21600"/>
                      </a:lnTo>
                      <a:lnTo>
                        <a:pt x="14400" y="21600"/>
                      </a:lnTo>
                      <a:lnTo>
                        <a:pt x="14400" y="19440"/>
                      </a:lnTo>
                      <a:lnTo>
                        <a:pt x="16200" y="19440"/>
                      </a:lnTo>
                      <a:lnTo>
                        <a:pt x="16200" y="17280"/>
                      </a:lnTo>
                      <a:lnTo>
                        <a:pt x="21600" y="1728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12" name="形状"/>
                <p:cNvSpPr/>
                <p:nvPr/>
              </p:nvSpPr>
              <p:spPr>
                <a:xfrm>
                  <a:off x="47625" y="219011"/>
                  <a:ext cx="158750" cy="1285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07" y="21600"/>
                      </a:moveTo>
                      <a:lnTo>
                        <a:pt x="5507" y="21511"/>
                      </a:lnTo>
                      <a:lnTo>
                        <a:pt x="5936" y="21423"/>
                      </a:lnTo>
                      <a:lnTo>
                        <a:pt x="6366" y="21157"/>
                      </a:lnTo>
                      <a:lnTo>
                        <a:pt x="6723" y="20803"/>
                      </a:lnTo>
                      <a:lnTo>
                        <a:pt x="7224" y="20007"/>
                      </a:lnTo>
                      <a:lnTo>
                        <a:pt x="7725" y="19121"/>
                      </a:lnTo>
                      <a:lnTo>
                        <a:pt x="8011" y="18236"/>
                      </a:lnTo>
                      <a:lnTo>
                        <a:pt x="8583" y="17174"/>
                      </a:lnTo>
                      <a:lnTo>
                        <a:pt x="8869" y="16997"/>
                      </a:lnTo>
                      <a:lnTo>
                        <a:pt x="9083" y="16820"/>
                      </a:lnTo>
                      <a:lnTo>
                        <a:pt x="9370" y="16820"/>
                      </a:lnTo>
                      <a:lnTo>
                        <a:pt x="9584" y="15580"/>
                      </a:lnTo>
                      <a:lnTo>
                        <a:pt x="9727" y="14607"/>
                      </a:lnTo>
                      <a:lnTo>
                        <a:pt x="9942" y="13721"/>
                      </a:lnTo>
                      <a:lnTo>
                        <a:pt x="10299" y="12925"/>
                      </a:lnTo>
                      <a:lnTo>
                        <a:pt x="10442" y="12570"/>
                      </a:lnTo>
                      <a:lnTo>
                        <a:pt x="10657" y="12393"/>
                      </a:lnTo>
                      <a:lnTo>
                        <a:pt x="11015" y="12039"/>
                      </a:lnTo>
                      <a:lnTo>
                        <a:pt x="11301" y="11951"/>
                      </a:lnTo>
                      <a:lnTo>
                        <a:pt x="11730" y="11862"/>
                      </a:lnTo>
                      <a:lnTo>
                        <a:pt x="12087" y="11774"/>
                      </a:lnTo>
                      <a:lnTo>
                        <a:pt x="12588" y="11774"/>
                      </a:lnTo>
                      <a:lnTo>
                        <a:pt x="13160" y="11862"/>
                      </a:lnTo>
                      <a:lnTo>
                        <a:pt x="13375" y="12216"/>
                      </a:lnTo>
                      <a:lnTo>
                        <a:pt x="13446" y="12570"/>
                      </a:lnTo>
                      <a:lnTo>
                        <a:pt x="13661" y="12836"/>
                      </a:lnTo>
                      <a:lnTo>
                        <a:pt x="13661" y="13367"/>
                      </a:lnTo>
                      <a:lnTo>
                        <a:pt x="13375" y="13898"/>
                      </a:lnTo>
                      <a:lnTo>
                        <a:pt x="13232" y="14252"/>
                      </a:lnTo>
                      <a:lnTo>
                        <a:pt x="13375" y="14430"/>
                      </a:lnTo>
                      <a:lnTo>
                        <a:pt x="13804" y="14695"/>
                      </a:lnTo>
                      <a:lnTo>
                        <a:pt x="13947" y="14961"/>
                      </a:lnTo>
                      <a:lnTo>
                        <a:pt x="14233" y="15138"/>
                      </a:lnTo>
                      <a:lnTo>
                        <a:pt x="14448" y="15226"/>
                      </a:lnTo>
                      <a:lnTo>
                        <a:pt x="14376" y="14784"/>
                      </a:lnTo>
                      <a:lnTo>
                        <a:pt x="14448" y="14430"/>
                      </a:lnTo>
                      <a:lnTo>
                        <a:pt x="14591" y="13544"/>
                      </a:lnTo>
                      <a:lnTo>
                        <a:pt x="14805" y="13102"/>
                      </a:lnTo>
                      <a:lnTo>
                        <a:pt x="15377" y="12216"/>
                      </a:lnTo>
                      <a:lnTo>
                        <a:pt x="15807" y="11774"/>
                      </a:lnTo>
                      <a:lnTo>
                        <a:pt x="16307" y="12039"/>
                      </a:lnTo>
                      <a:lnTo>
                        <a:pt x="17452" y="12393"/>
                      </a:lnTo>
                      <a:lnTo>
                        <a:pt x="18095" y="12393"/>
                      </a:lnTo>
                      <a:lnTo>
                        <a:pt x="18739" y="12128"/>
                      </a:lnTo>
                      <a:lnTo>
                        <a:pt x="19383" y="11951"/>
                      </a:lnTo>
                      <a:lnTo>
                        <a:pt x="20098" y="11685"/>
                      </a:lnTo>
                      <a:lnTo>
                        <a:pt x="20885" y="11243"/>
                      </a:lnTo>
                      <a:lnTo>
                        <a:pt x="21171" y="10889"/>
                      </a:lnTo>
                      <a:lnTo>
                        <a:pt x="21457" y="10357"/>
                      </a:lnTo>
                      <a:lnTo>
                        <a:pt x="21600" y="10003"/>
                      </a:lnTo>
                      <a:lnTo>
                        <a:pt x="21600" y="9030"/>
                      </a:lnTo>
                      <a:lnTo>
                        <a:pt x="21528" y="8498"/>
                      </a:lnTo>
                      <a:lnTo>
                        <a:pt x="21385" y="8056"/>
                      </a:lnTo>
                      <a:lnTo>
                        <a:pt x="21099" y="7525"/>
                      </a:lnTo>
                      <a:lnTo>
                        <a:pt x="20670" y="6462"/>
                      </a:lnTo>
                      <a:lnTo>
                        <a:pt x="20026" y="5489"/>
                      </a:lnTo>
                      <a:lnTo>
                        <a:pt x="18596" y="3718"/>
                      </a:lnTo>
                      <a:lnTo>
                        <a:pt x="18024" y="2921"/>
                      </a:lnTo>
                      <a:lnTo>
                        <a:pt x="17380" y="2213"/>
                      </a:lnTo>
                      <a:lnTo>
                        <a:pt x="16736" y="1682"/>
                      </a:lnTo>
                      <a:lnTo>
                        <a:pt x="15449" y="797"/>
                      </a:lnTo>
                      <a:lnTo>
                        <a:pt x="14805" y="531"/>
                      </a:lnTo>
                      <a:lnTo>
                        <a:pt x="14090" y="354"/>
                      </a:lnTo>
                      <a:lnTo>
                        <a:pt x="13446" y="89"/>
                      </a:lnTo>
                      <a:lnTo>
                        <a:pt x="12731" y="0"/>
                      </a:lnTo>
                      <a:lnTo>
                        <a:pt x="11301" y="0"/>
                      </a:lnTo>
                      <a:lnTo>
                        <a:pt x="10585" y="89"/>
                      </a:lnTo>
                      <a:lnTo>
                        <a:pt x="9083" y="354"/>
                      </a:lnTo>
                      <a:lnTo>
                        <a:pt x="7653" y="620"/>
                      </a:lnTo>
                      <a:lnTo>
                        <a:pt x="6366" y="1151"/>
                      </a:lnTo>
                      <a:lnTo>
                        <a:pt x="5364" y="1682"/>
                      </a:lnTo>
                      <a:lnTo>
                        <a:pt x="4434" y="2302"/>
                      </a:lnTo>
                      <a:lnTo>
                        <a:pt x="3648" y="2921"/>
                      </a:lnTo>
                      <a:lnTo>
                        <a:pt x="3004" y="3452"/>
                      </a:lnTo>
                      <a:lnTo>
                        <a:pt x="2432" y="4161"/>
                      </a:lnTo>
                      <a:lnTo>
                        <a:pt x="1574" y="5577"/>
                      </a:lnTo>
                      <a:lnTo>
                        <a:pt x="1287" y="6285"/>
                      </a:lnTo>
                      <a:lnTo>
                        <a:pt x="1001" y="6905"/>
                      </a:lnTo>
                      <a:lnTo>
                        <a:pt x="787" y="7702"/>
                      </a:lnTo>
                      <a:lnTo>
                        <a:pt x="644" y="8410"/>
                      </a:lnTo>
                      <a:lnTo>
                        <a:pt x="286" y="9915"/>
                      </a:lnTo>
                      <a:lnTo>
                        <a:pt x="0" y="11154"/>
                      </a:lnTo>
                      <a:lnTo>
                        <a:pt x="72" y="12039"/>
                      </a:lnTo>
                      <a:lnTo>
                        <a:pt x="215" y="12836"/>
                      </a:lnTo>
                      <a:lnTo>
                        <a:pt x="501" y="13633"/>
                      </a:lnTo>
                      <a:lnTo>
                        <a:pt x="715" y="14430"/>
                      </a:lnTo>
                      <a:lnTo>
                        <a:pt x="1287" y="15934"/>
                      </a:lnTo>
                      <a:lnTo>
                        <a:pt x="1931" y="17174"/>
                      </a:lnTo>
                      <a:lnTo>
                        <a:pt x="2646" y="18502"/>
                      </a:lnTo>
                      <a:lnTo>
                        <a:pt x="3433" y="19652"/>
                      </a:lnTo>
                      <a:lnTo>
                        <a:pt x="5007"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13" name="形状"/>
                <p:cNvSpPr/>
                <p:nvPr/>
              </p:nvSpPr>
              <p:spPr>
                <a:xfrm>
                  <a:off x="84137" y="315819"/>
                  <a:ext cx="34926" cy="33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74" y="1371"/>
                      </a:moveTo>
                      <a:lnTo>
                        <a:pt x="20271" y="0"/>
                      </a:lnTo>
                      <a:lnTo>
                        <a:pt x="18609" y="343"/>
                      </a:lnTo>
                      <a:lnTo>
                        <a:pt x="16948" y="1371"/>
                      </a:lnTo>
                      <a:lnTo>
                        <a:pt x="15951" y="2400"/>
                      </a:lnTo>
                      <a:lnTo>
                        <a:pt x="14954" y="3771"/>
                      </a:lnTo>
                      <a:lnTo>
                        <a:pt x="12960" y="6857"/>
                      </a:lnTo>
                      <a:lnTo>
                        <a:pt x="11631" y="10286"/>
                      </a:lnTo>
                      <a:lnTo>
                        <a:pt x="9637" y="13371"/>
                      </a:lnTo>
                      <a:lnTo>
                        <a:pt x="6978" y="16457"/>
                      </a:lnTo>
                      <a:lnTo>
                        <a:pt x="5649" y="17486"/>
                      </a:lnTo>
                      <a:lnTo>
                        <a:pt x="3988" y="18514"/>
                      </a:lnTo>
                      <a:lnTo>
                        <a:pt x="2326" y="18857"/>
                      </a:lnTo>
                      <a:lnTo>
                        <a:pt x="0" y="19200"/>
                      </a:lnTo>
                      <a:lnTo>
                        <a:pt x="0" y="21600"/>
                      </a:lnTo>
                      <a:lnTo>
                        <a:pt x="2658" y="21600"/>
                      </a:lnTo>
                      <a:lnTo>
                        <a:pt x="4985" y="20571"/>
                      </a:lnTo>
                      <a:lnTo>
                        <a:pt x="6978" y="19543"/>
                      </a:lnTo>
                      <a:lnTo>
                        <a:pt x="8972" y="18171"/>
                      </a:lnTo>
                      <a:lnTo>
                        <a:pt x="11631" y="15086"/>
                      </a:lnTo>
                      <a:lnTo>
                        <a:pt x="13292" y="11657"/>
                      </a:lnTo>
                      <a:lnTo>
                        <a:pt x="15286" y="8229"/>
                      </a:lnTo>
                      <a:lnTo>
                        <a:pt x="16615" y="5143"/>
                      </a:lnTo>
                      <a:lnTo>
                        <a:pt x="17612" y="3771"/>
                      </a:lnTo>
                      <a:lnTo>
                        <a:pt x="18609" y="3086"/>
                      </a:lnTo>
                      <a:lnTo>
                        <a:pt x="19274" y="2743"/>
                      </a:lnTo>
                      <a:lnTo>
                        <a:pt x="20271" y="2743"/>
                      </a:lnTo>
                      <a:lnTo>
                        <a:pt x="21600" y="1714"/>
                      </a:lnTo>
                      <a:lnTo>
                        <a:pt x="20271" y="2743"/>
                      </a:lnTo>
                      <a:lnTo>
                        <a:pt x="20935" y="2743"/>
                      </a:lnTo>
                      <a:lnTo>
                        <a:pt x="21600" y="2057"/>
                      </a:lnTo>
                      <a:lnTo>
                        <a:pt x="21600" y="686"/>
                      </a:lnTo>
                      <a:lnTo>
                        <a:pt x="21268" y="343"/>
                      </a:lnTo>
                      <a:lnTo>
                        <a:pt x="20935" y="343"/>
                      </a:lnTo>
                      <a:lnTo>
                        <a:pt x="20271" y="0"/>
                      </a:lnTo>
                      <a:lnTo>
                        <a:pt x="19274" y="1371"/>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14" name="形状"/>
                <p:cNvSpPr/>
                <p:nvPr/>
              </p:nvSpPr>
              <p:spPr>
                <a:xfrm>
                  <a:off x="114300" y="287253"/>
                  <a:ext cx="31750" cy="317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
                      </a:moveTo>
                      <a:lnTo>
                        <a:pt x="20868" y="360"/>
                      </a:lnTo>
                      <a:lnTo>
                        <a:pt x="17573" y="0"/>
                      </a:lnTo>
                      <a:lnTo>
                        <a:pt x="12814" y="0"/>
                      </a:lnTo>
                      <a:lnTo>
                        <a:pt x="10617" y="720"/>
                      </a:lnTo>
                      <a:lnTo>
                        <a:pt x="6956" y="2160"/>
                      </a:lnTo>
                      <a:lnTo>
                        <a:pt x="5858" y="3600"/>
                      </a:lnTo>
                      <a:lnTo>
                        <a:pt x="4393" y="5040"/>
                      </a:lnTo>
                      <a:lnTo>
                        <a:pt x="2929" y="8280"/>
                      </a:lnTo>
                      <a:lnTo>
                        <a:pt x="1831" y="12240"/>
                      </a:lnTo>
                      <a:lnTo>
                        <a:pt x="732" y="16560"/>
                      </a:lnTo>
                      <a:lnTo>
                        <a:pt x="0" y="21240"/>
                      </a:lnTo>
                      <a:lnTo>
                        <a:pt x="2563" y="21600"/>
                      </a:lnTo>
                      <a:lnTo>
                        <a:pt x="3295" y="16920"/>
                      </a:lnTo>
                      <a:lnTo>
                        <a:pt x="4027" y="12960"/>
                      </a:lnTo>
                      <a:lnTo>
                        <a:pt x="5492" y="9360"/>
                      </a:lnTo>
                      <a:lnTo>
                        <a:pt x="6590" y="6120"/>
                      </a:lnTo>
                      <a:lnTo>
                        <a:pt x="7322" y="5400"/>
                      </a:lnTo>
                      <a:lnTo>
                        <a:pt x="8786" y="4320"/>
                      </a:lnTo>
                      <a:lnTo>
                        <a:pt x="9885" y="3600"/>
                      </a:lnTo>
                      <a:lnTo>
                        <a:pt x="11349" y="2880"/>
                      </a:lnTo>
                      <a:lnTo>
                        <a:pt x="15010" y="2160"/>
                      </a:lnTo>
                      <a:lnTo>
                        <a:pt x="17573" y="2520"/>
                      </a:lnTo>
                      <a:lnTo>
                        <a:pt x="20502" y="2520"/>
                      </a:lnTo>
                      <a:lnTo>
                        <a:pt x="19769" y="2160"/>
                      </a:lnTo>
                      <a:lnTo>
                        <a:pt x="20502" y="2520"/>
                      </a:lnTo>
                      <a:lnTo>
                        <a:pt x="21234" y="2520"/>
                      </a:lnTo>
                      <a:lnTo>
                        <a:pt x="21600" y="2160"/>
                      </a:lnTo>
                      <a:lnTo>
                        <a:pt x="21600" y="1080"/>
                      </a:lnTo>
                      <a:lnTo>
                        <a:pt x="20868" y="360"/>
                      </a:lnTo>
                      <a:lnTo>
                        <a:pt x="21600" y="108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15" name="形状"/>
                <p:cNvSpPr/>
                <p:nvPr/>
              </p:nvSpPr>
              <p:spPr>
                <a:xfrm>
                  <a:off x="139700" y="288840"/>
                  <a:ext cx="12700" cy="174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00" y="16875"/>
                      </a:moveTo>
                      <a:lnTo>
                        <a:pt x="9000" y="20250"/>
                      </a:lnTo>
                      <a:lnTo>
                        <a:pt x="16200" y="18225"/>
                      </a:lnTo>
                      <a:lnTo>
                        <a:pt x="19800" y="14850"/>
                      </a:lnTo>
                      <a:lnTo>
                        <a:pt x="21600" y="12825"/>
                      </a:lnTo>
                      <a:lnTo>
                        <a:pt x="21600" y="7425"/>
                      </a:lnTo>
                      <a:lnTo>
                        <a:pt x="18000" y="5400"/>
                      </a:lnTo>
                      <a:lnTo>
                        <a:pt x="12600" y="2025"/>
                      </a:lnTo>
                      <a:lnTo>
                        <a:pt x="9000" y="0"/>
                      </a:lnTo>
                      <a:lnTo>
                        <a:pt x="0" y="2025"/>
                      </a:lnTo>
                      <a:lnTo>
                        <a:pt x="3600" y="5400"/>
                      </a:lnTo>
                      <a:lnTo>
                        <a:pt x="7200" y="7425"/>
                      </a:lnTo>
                      <a:lnTo>
                        <a:pt x="9000" y="8775"/>
                      </a:lnTo>
                      <a:lnTo>
                        <a:pt x="9000" y="12150"/>
                      </a:lnTo>
                      <a:lnTo>
                        <a:pt x="5400" y="14850"/>
                      </a:lnTo>
                      <a:lnTo>
                        <a:pt x="0" y="16875"/>
                      </a:lnTo>
                      <a:lnTo>
                        <a:pt x="1800" y="20925"/>
                      </a:lnTo>
                      <a:lnTo>
                        <a:pt x="0" y="16875"/>
                      </a:lnTo>
                      <a:lnTo>
                        <a:pt x="0" y="20250"/>
                      </a:lnTo>
                      <a:lnTo>
                        <a:pt x="1800" y="20925"/>
                      </a:lnTo>
                      <a:lnTo>
                        <a:pt x="3600" y="20925"/>
                      </a:lnTo>
                      <a:lnTo>
                        <a:pt x="5400" y="21600"/>
                      </a:lnTo>
                      <a:lnTo>
                        <a:pt x="9000" y="20250"/>
                      </a:lnTo>
                      <a:lnTo>
                        <a:pt x="7200" y="16875"/>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16" name="形状"/>
                <p:cNvSpPr/>
                <p:nvPr/>
              </p:nvSpPr>
              <p:spPr>
                <a:xfrm>
                  <a:off x="143668" y="299947"/>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727" y="19059"/>
                      </a:moveTo>
                      <a:lnTo>
                        <a:pt x="20618" y="15247"/>
                      </a:lnTo>
                      <a:lnTo>
                        <a:pt x="18655" y="11435"/>
                      </a:lnTo>
                      <a:lnTo>
                        <a:pt x="15709" y="10165"/>
                      </a:lnTo>
                      <a:lnTo>
                        <a:pt x="11782" y="7624"/>
                      </a:lnTo>
                      <a:lnTo>
                        <a:pt x="9818" y="5082"/>
                      </a:lnTo>
                      <a:lnTo>
                        <a:pt x="7855" y="3812"/>
                      </a:lnTo>
                      <a:lnTo>
                        <a:pt x="4909" y="2541"/>
                      </a:lnTo>
                      <a:lnTo>
                        <a:pt x="2945" y="0"/>
                      </a:lnTo>
                      <a:lnTo>
                        <a:pt x="0" y="7624"/>
                      </a:lnTo>
                      <a:lnTo>
                        <a:pt x="1964" y="8894"/>
                      </a:lnTo>
                      <a:lnTo>
                        <a:pt x="5891" y="13976"/>
                      </a:lnTo>
                      <a:lnTo>
                        <a:pt x="8836" y="15247"/>
                      </a:lnTo>
                      <a:lnTo>
                        <a:pt x="10800" y="16518"/>
                      </a:lnTo>
                      <a:lnTo>
                        <a:pt x="12764" y="19059"/>
                      </a:lnTo>
                      <a:lnTo>
                        <a:pt x="14727" y="20329"/>
                      </a:lnTo>
                      <a:lnTo>
                        <a:pt x="17673" y="21600"/>
                      </a:lnTo>
                      <a:lnTo>
                        <a:pt x="21600" y="16518"/>
                      </a:lnTo>
                      <a:lnTo>
                        <a:pt x="17673" y="21600"/>
                      </a:lnTo>
                      <a:lnTo>
                        <a:pt x="20618" y="21600"/>
                      </a:lnTo>
                      <a:lnTo>
                        <a:pt x="21600" y="20329"/>
                      </a:lnTo>
                      <a:lnTo>
                        <a:pt x="21600" y="16518"/>
                      </a:lnTo>
                      <a:lnTo>
                        <a:pt x="20618" y="15247"/>
                      </a:lnTo>
                      <a:lnTo>
                        <a:pt x="14727" y="19059"/>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17" name="形状"/>
                <p:cNvSpPr/>
                <p:nvPr/>
              </p:nvSpPr>
              <p:spPr>
                <a:xfrm>
                  <a:off x="150812" y="287253"/>
                  <a:ext cx="14288" cy="22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00" y="502"/>
                      </a:moveTo>
                      <a:lnTo>
                        <a:pt x="16000" y="502"/>
                      </a:lnTo>
                      <a:lnTo>
                        <a:pt x="12800" y="3014"/>
                      </a:lnTo>
                      <a:lnTo>
                        <a:pt x="8800" y="5526"/>
                      </a:lnTo>
                      <a:lnTo>
                        <a:pt x="5600" y="8037"/>
                      </a:lnTo>
                      <a:lnTo>
                        <a:pt x="4000" y="11051"/>
                      </a:lnTo>
                      <a:lnTo>
                        <a:pt x="1600" y="13563"/>
                      </a:lnTo>
                      <a:lnTo>
                        <a:pt x="0" y="18586"/>
                      </a:lnTo>
                      <a:lnTo>
                        <a:pt x="800" y="21600"/>
                      </a:lnTo>
                      <a:lnTo>
                        <a:pt x="6400" y="20595"/>
                      </a:lnTo>
                      <a:lnTo>
                        <a:pt x="6400" y="16577"/>
                      </a:lnTo>
                      <a:lnTo>
                        <a:pt x="7200" y="15070"/>
                      </a:lnTo>
                      <a:lnTo>
                        <a:pt x="8000" y="12558"/>
                      </a:lnTo>
                      <a:lnTo>
                        <a:pt x="11200" y="10549"/>
                      </a:lnTo>
                      <a:lnTo>
                        <a:pt x="13600" y="7535"/>
                      </a:lnTo>
                      <a:lnTo>
                        <a:pt x="16000" y="5526"/>
                      </a:lnTo>
                      <a:lnTo>
                        <a:pt x="20800" y="3014"/>
                      </a:lnTo>
                      <a:lnTo>
                        <a:pt x="16800" y="3014"/>
                      </a:lnTo>
                      <a:lnTo>
                        <a:pt x="20800" y="3014"/>
                      </a:lnTo>
                      <a:lnTo>
                        <a:pt x="21600" y="2512"/>
                      </a:lnTo>
                      <a:lnTo>
                        <a:pt x="21600" y="1507"/>
                      </a:lnTo>
                      <a:lnTo>
                        <a:pt x="20800" y="1005"/>
                      </a:lnTo>
                      <a:lnTo>
                        <a:pt x="20800" y="502"/>
                      </a:lnTo>
                      <a:lnTo>
                        <a:pt x="20000" y="502"/>
                      </a:lnTo>
                      <a:lnTo>
                        <a:pt x="19200" y="0"/>
                      </a:lnTo>
                      <a:lnTo>
                        <a:pt x="18400" y="0"/>
                      </a:lnTo>
                      <a:lnTo>
                        <a:pt x="16000" y="502"/>
                      </a:lnTo>
                      <a:lnTo>
                        <a:pt x="20000" y="502"/>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18" name="形状"/>
                <p:cNvSpPr/>
                <p:nvPr/>
              </p:nvSpPr>
              <p:spPr>
                <a:xfrm>
                  <a:off x="161925" y="282490"/>
                  <a:ext cx="4127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38" y="0"/>
                      </a:moveTo>
                      <a:lnTo>
                        <a:pt x="20215" y="0"/>
                      </a:lnTo>
                      <a:lnTo>
                        <a:pt x="17169" y="4547"/>
                      </a:lnTo>
                      <a:lnTo>
                        <a:pt x="14400" y="9095"/>
                      </a:lnTo>
                      <a:lnTo>
                        <a:pt x="9415" y="13642"/>
                      </a:lnTo>
                      <a:lnTo>
                        <a:pt x="7200" y="13642"/>
                      </a:lnTo>
                      <a:lnTo>
                        <a:pt x="4985" y="12505"/>
                      </a:lnTo>
                      <a:lnTo>
                        <a:pt x="3323" y="11368"/>
                      </a:lnTo>
                      <a:lnTo>
                        <a:pt x="1108" y="7958"/>
                      </a:lnTo>
                      <a:lnTo>
                        <a:pt x="0" y="13642"/>
                      </a:lnTo>
                      <a:lnTo>
                        <a:pt x="2492" y="18189"/>
                      </a:lnTo>
                      <a:lnTo>
                        <a:pt x="4708" y="20463"/>
                      </a:lnTo>
                      <a:lnTo>
                        <a:pt x="7200" y="21600"/>
                      </a:lnTo>
                      <a:lnTo>
                        <a:pt x="9692" y="21600"/>
                      </a:lnTo>
                      <a:lnTo>
                        <a:pt x="12185" y="19326"/>
                      </a:lnTo>
                      <a:lnTo>
                        <a:pt x="17723" y="12505"/>
                      </a:lnTo>
                      <a:lnTo>
                        <a:pt x="21046" y="7958"/>
                      </a:lnTo>
                      <a:lnTo>
                        <a:pt x="21046" y="6821"/>
                      </a:lnTo>
                      <a:lnTo>
                        <a:pt x="21046" y="7958"/>
                      </a:lnTo>
                      <a:lnTo>
                        <a:pt x="21323" y="6821"/>
                      </a:lnTo>
                      <a:lnTo>
                        <a:pt x="21323" y="4547"/>
                      </a:lnTo>
                      <a:lnTo>
                        <a:pt x="21600" y="3411"/>
                      </a:lnTo>
                      <a:lnTo>
                        <a:pt x="21323" y="2274"/>
                      </a:lnTo>
                      <a:lnTo>
                        <a:pt x="21323" y="1137"/>
                      </a:lnTo>
                      <a:lnTo>
                        <a:pt x="21046" y="0"/>
                      </a:lnTo>
                      <a:lnTo>
                        <a:pt x="19938"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19" name="形状"/>
                <p:cNvSpPr/>
                <p:nvPr/>
              </p:nvSpPr>
              <p:spPr>
                <a:xfrm>
                  <a:off x="182562" y="238055"/>
                  <a:ext cx="25401" cy="491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1" y="1409"/>
                      </a:moveTo>
                      <a:lnTo>
                        <a:pt x="441" y="1643"/>
                      </a:lnTo>
                      <a:lnTo>
                        <a:pt x="4849" y="3757"/>
                      </a:lnTo>
                      <a:lnTo>
                        <a:pt x="9257" y="6104"/>
                      </a:lnTo>
                      <a:lnTo>
                        <a:pt x="16310" y="11270"/>
                      </a:lnTo>
                      <a:lnTo>
                        <a:pt x="17192" y="12678"/>
                      </a:lnTo>
                      <a:lnTo>
                        <a:pt x="18514" y="13852"/>
                      </a:lnTo>
                      <a:lnTo>
                        <a:pt x="18955" y="15261"/>
                      </a:lnTo>
                      <a:lnTo>
                        <a:pt x="18955" y="17374"/>
                      </a:lnTo>
                      <a:lnTo>
                        <a:pt x="17633" y="18313"/>
                      </a:lnTo>
                      <a:lnTo>
                        <a:pt x="16751" y="19487"/>
                      </a:lnTo>
                      <a:lnTo>
                        <a:pt x="14988" y="20191"/>
                      </a:lnTo>
                      <a:lnTo>
                        <a:pt x="16751" y="21600"/>
                      </a:lnTo>
                      <a:lnTo>
                        <a:pt x="19396" y="20426"/>
                      </a:lnTo>
                      <a:lnTo>
                        <a:pt x="20718" y="19252"/>
                      </a:lnTo>
                      <a:lnTo>
                        <a:pt x="21600" y="17843"/>
                      </a:lnTo>
                      <a:lnTo>
                        <a:pt x="21600" y="15026"/>
                      </a:lnTo>
                      <a:lnTo>
                        <a:pt x="21159" y="13383"/>
                      </a:lnTo>
                      <a:lnTo>
                        <a:pt x="20278" y="11974"/>
                      </a:lnTo>
                      <a:lnTo>
                        <a:pt x="18955" y="10565"/>
                      </a:lnTo>
                      <a:lnTo>
                        <a:pt x="15869" y="7983"/>
                      </a:lnTo>
                      <a:lnTo>
                        <a:pt x="11461" y="4930"/>
                      </a:lnTo>
                      <a:lnTo>
                        <a:pt x="2645" y="235"/>
                      </a:lnTo>
                      <a:lnTo>
                        <a:pt x="3086" y="235"/>
                      </a:lnTo>
                      <a:lnTo>
                        <a:pt x="2645" y="235"/>
                      </a:lnTo>
                      <a:lnTo>
                        <a:pt x="2204" y="0"/>
                      </a:lnTo>
                      <a:lnTo>
                        <a:pt x="1322" y="0"/>
                      </a:lnTo>
                      <a:lnTo>
                        <a:pt x="441" y="235"/>
                      </a:lnTo>
                      <a:lnTo>
                        <a:pt x="0" y="470"/>
                      </a:lnTo>
                      <a:lnTo>
                        <a:pt x="0" y="1174"/>
                      </a:lnTo>
                      <a:lnTo>
                        <a:pt x="441" y="1643"/>
                      </a:lnTo>
                      <a:lnTo>
                        <a:pt x="441" y="1409"/>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20" name="形状"/>
                <p:cNvSpPr/>
                <p:nvPr/>
              </p:nvSpPr>
              <p:spPr>
                <a:xfrm>
                  <a:off x="101600" y="217424"/>
                  <a:ext cx="84138" cy="23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1" y="5974"/>
                      </a:moveTo>
                      <a:lnTo>
                        <a:pt x="3488" y="4596"/>
                      </a:lnTo>
                      <a:lnTo>
                        <a:pt x="7513" y="3217"/>
                      </a:lnTo>
                      <a:lnTo>
                        <a:pt x="10196" y="3217"/>
                      </a:lnTo>
                      <a:lnTo>
                        <a:pt x="11404" y="3677"/>
                      </a:lnTo>
                      <a:lnTo>
                        <a:pt x="12745" y="4596"/>
                      </a:lnTo>
                      <a:lnTo>
                        <a:pt x="13953" y="5515"/>
                      </a:lnTo>
                      <a:lnTo>
                        <a:pt x="16368" y="9191"/>
                      </a:lnTo>
                      <a:lnTo>
                        <a:pt x="17575" y="11489"/>
                      </a:lnTo>
                      <a:lnTo>
                        <a:pt x="18648" y="14247"/>
                      </a:lnTo>
                      <a:lnTo>
                        <a:pt x="19856" y="17464"/>
                      </a:lnTo>
                      <a:lnTo>
                        <a:pt x="20795" y="21600"/>
                      </a:lnTo>
                      <a:lnTo>
                        <a:pt x="21600" y="19302"/>
                      </a:lnTo>
                      <a:lnTo>
                        <a:pt x="20393" y="15166"/>
                      </a:lnTo>
                      <a:lnTo>
                        <a:pt x="17978" y="8732"/>
                      </a:lnTo>
                      <a:lnTo>
                        <a:pt x="16770" y="5974"/>
                      </a:lnTo>
                      <a:lnTo>
                        <a:pt x="15563" y="4136"/>
                      </a:lnTo>
                      <a:lnTo>
                        <a:pt x="14221" y="2757"/>
                      </a:lnTo>
                      <a:lnTo>
                        <a:pt x="12880" y="919"/>
                      </a:lnTo>
                      <a:lnTo>
                        <a:pt x="10196" y="0"/>
                      </a:lnTo>
                      <a:lnTo>
                        <a:pt x="6171" y="0"/>
                      </a:lnTo>
                      <a:lnTo>
                        <a:pt x="3354" y="1379"/>
                      </a:lnTo>
                      <a:lnTo>
                        <a:pt x="537" y="3217"/>
                      </a:lnTo>
                      <a:lnTo>
                        <a:pt x="268" y="4136"/>
                      </a:lnTo>
                      <a:lnTo>
                        <a:pt x="0" y="4596"/>
                      </a:lnTo>
                      <a:lnTo>
                        <a:pt x="0" y="5055"/>
                      </a:lnTo>
                      <a:lnTo>
                        <a:pt x="268" y="5515"/>
                      </a:lnTo>
                      <a:lnTo>
                        <a:pt x="402" y="5974"/>
                      </a:lnTo>
                      <a:lnTo>
                        <a:pt x="671" y="5974"/>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21" name="形状"/>
                <p:cNvSpPr/>
                <p:nvPr/>
              </p:nvSpPr>
              <p:spPr>
                <a:xfrm>
                  <a:off x="46037" y="220598"/>
                  <a:ext cx="57151" cy="666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8" y="20750"/>
                      </a:moveTo>
                      <a:lnTo>
                        <a:pt x="1178" y="20920"/>
                      </a:lnTo>
                      <a:lnTo>
                        <a:pt x="2160" y="18369"/>
                      </a:lnTo>
                      <a:lnTo>
                        <a:pt x="3338" y="14287"/>
                      </a:lnTo>
                      <a:lnTo>
                        <a:pt x="4124" y="13096"/>
                      </a:lnTo>
                      <a:lnTo>
                        <a:pt x="4713" y="11735"/>
                      </a:lnTo>
                      <a:lnTo>
                        <a:pt x="5695" y="10375"/>
                      </a:lnTo>
                      <a:lnTo>
                        <a:pt x="6480" y="9014"/>
                      </a:lnTo>
                      <a:lnTo>
                        <a:pt x="7855" y="7654"/>
                      </a:lnTo>
                      <a:lnTo>
                        <a:pt x="9229" y="6633"/>
                      </a:lnTo>
                      <a:lnTo>
                        <a:pt x="10996" y="5272"/>
                      </a:lnTo>
                      <a:lnTo>
                        <a:pt x="12960" y="4082"/>
                      </a:lnTo>
                      <a:lnTo>
                        <a:pt x="15513" y="3231"/>
                      </a:lnTo>
                      <a:lnTo>
                        <a:pt x="18262" y="2041"/>
                      </a:lnTo>
                      <a:lnTo>
                        <a:pt x="21600" y="1020"/>
                      </a:lnTo>
                      <a:lnTo>
                        <a:pt x="21404" y="0"/>
                      </a:lnTo>
                      <a:lnTo>
                        <a:pt x="17869" y="850"/>
                      </a:lnTo>
                      <a:lnTo>
                        <a:pt x="14924" y="2041"/>
                      </a:lnTo>
                      <a:lnTo>
                        <a:pt x="12371" y="3231"/>
                      </a:lnTo>
                      <a:lnTo>
                        <a:pt x="10211" y="4252"/>
                      </a:lnTo>
                      <a:lnTo>
                        <a:pt x="6676" y="6973"/>
                      </a:lnTo>
                      <a:lnTo>
                        <a:pt x="5302" y="8334"/>
                      </a:lnTo>
                      <a:lnTo>
                        <a:pt x="4320" y="9524"/>
                      </a:lnTo>
                      <a:lnTo>
                        <a:pt x="3338" y="11055"/>
                      </a:lnTo>
                      <a:lnTo>
                        <a:pt x="2749" y="12416"/>
                      </a:lnTo>
                      <a:lnTo>
                        <a:pt x="2160" y="13946"/>
                      </a:lnTo>
                      <a:lnTo>
                        <a:pt x="1571" y="15307"/>
                      </a:lnTo>
                      <a:lnTo>
                        <a:pt x="785" y="18198"/>
                      </a:lnTo>
                      <a:lnTo>
                        <a:pt x="0" y="20580"/>
                      </a:lnTo>
                      <a:lnTo>
                        <a:pt x="0" y="20920"/>
                      </a:lnTo>
                      <a:lnTo>
                        <a:pt x="0" y="20580"/>
                      </a:lnTo>
                      <a:lnTo>
                        <a:pt x="0" y="21090"/>
                      </a:lnTo>
                      <a:lnTo>
                        <a:pt x="196" y="21430"/>
                      </a:lnTo>
                      <a:lnTo>
                        <a:pt x="393" y="21430"/>
                      </a:lnTo>
                      <a:lnTo>
                        <a:pt x="589" y="21600"/>
                      </a:lnTo>
                      <a:lnTo>
                        <a:pt x="785" y="21430"/>
                      </a:lnTo>
                      <a:lnTo>
                        <a:pt x="982" y="21430"/>
                      </a:lnTo>
                      <a:lnTo>
                        <a:pt x="1178" y="20920"/>
                      </a:lnTo>
                      <a:lnTo>
                        <a:pt x="1178" y="2075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22" name="形状"/>
                <p:cNvSpPr/>
                <p:nvPr/>
              </p:nvSpPr>
              <p:spPr>
                <a:xfrm>
                  <a:off x="46037" y="285666"/>
                  <a:ext cx="39688" cy="634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47" y="20361"/>
                      </a:moveTo>
                      <a:lnTo>
                        <a:pt x="21316" y="20538"/>
                      </a:lnTo>
                      <a:lnTo>
                        <a:pt x="15063" y="16643"/>
                      </a:lnTo>
                      <a:lnTo>
                        <a:pt x="12221" y="14164"/>
                      </a:lnTo>
                      <a:lnTo>
                        <a:pt x="9379" y="11862"/>
                      </a:lnTo>
                      <a:lnTo>
                        <a:pt x="6537" y="9030"/>
                      </a:lnTo>
                      <a:lnTo>
                        <a:pt x="4263" y="6374"/>
                      </a:lnTo>
                      <a:lnTo>
                        <a:pt x="3695" y="4780"/>
                      </a:lnTo>
                      <a:lnTo>
                        <a:pt x="1989" y="1593"/>
                      </a:lnTo>
                      <a:lnTo>
                        <a:pt x="1705" y="0"/>
                      </a:lnTo>
                      <a:lnTo>
                        <a:pt x="0" y="177"/>
                      </a:lnTo>
                      <a:lnTo>
                        <a:pt x="284" y="1948"/>
                      </a:lnTo>
                      <a:lnTo>
                        <a:pt x="853" y="3541"/>
                      </a:lnTo>
                      <a:lnTo>
                        <a:pt x="1705" y="5134"/>
                      </a:lnTo>
                      <a:lnTo>
                        <a:pt x="2842" y="6728"/>
                      </a:lnTo>
                      <a:lnTo>
                        <a:pt x="4832" y="9738"/>
                      </a:lnTo>
                      <a:lnTo>
                        <a:pt x="7389" y="12393"/>
                      </a:lnTo>
                      <a:lnTo>
                        <a:pt x="10516" y="15049"/>
                      </a:lnTo>
                      <a:lnTo>
                        <a:pt x="13926" y="17351"/>
                      </a:lnTo>
                      <a:lnTo>
                        <a:pt x="17053" y="19475"/>
                      </a:lnTo>
                      <a:lnTo>
                        <a:pt x="20179" y="21246"/>
                      </a:lnTo>
                      <a:lnTo>
                        <a:pt x="20747" y="21600"/>
                      </a:lnTo>
                      <a:lnTo>
                        <a:pt x="20179" y="21246"/>
                      </a:lnTo>
                      <a:lnTo>
                        <a:pt x="20463" y="21600"/>
                      </a:lnTo>
                      <a:lnTo>
                        <a:pt x="21032" y="21600"/>
                      </a:lnTo>
                      <a:lnTo>
                        <a:pt x="21316" y="21246"/>
                      </a:lnTo>
                      <a:lnTo>
                        <a:pt x="21600" y="21069"/>
                      </a:lnTo>
                      <a:lnTo>
                        <a:pt x="21600" y="20715"/>
                      </a:lnTo>
                      <a:lnTo>
                        <a:pt x="21316" y="20538"/>
                      </a:lnTo>
                      <a:lnTo>
                        <a:pt x="20747" y="20361"/>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23" name="形状"/>
                <p:cNvSpPr/>
                <p:nvPr/>
              </p:nvSpPr>
              <p:spPr>
                <a:xfrm>
                  <a:off x="119856" y="372950"/>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2960" y="21600"/>
                      </a:lnTo>
                      <a:lnTo>
                        <a:pt x="12960" y="18514"/>
                      </a:lnTo>
                      <a:lnTo>
                        <a:pt x="21600" y="12343"/>
                      </a:lnTo>
                      <a:lnTo>
                        <a:pt x="21600" y="3086"/>
                      </a:lnTo>
                      <a:lnTo>
                        <a:pt x="12960" y="0"/>
                      </a:lnTo>
                      <a:lnTo>
                        <a:pt x="4320" y="0"/>
                      </a:lnTo>
                      <a:lnTo>
                        <a:pt x="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24" name="形状"/>
                <p:cNvSpPr/>
                <p:nvPr/>
              </p:nvSpPr>
              <p:spPr>
                <a:xfrm>
                  <a:off x="109537" y="368983"/>
                  <a:ext cx="1587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171"/>
                      </a:moveTo>
                      <a:lnTo>
                        <a:pt x="4469" y="10286"/>
                      </a:lnTo>
                      <a:lnTo>
                        <a:pt x="11917" y="16457"/>
                      </a:lnTo>
                      <a:lnTo>
                        <a:pt x="14897" y="17486"/>
                      </a:lnTo>
                      <a:lnTo>
                        <a:pt x="17876" y="20571"/>
                      </a:lnTo>
                      <a:lnTo>
                        <a:pt x="19366" y="20571"/>
                      </a:lnTo>
                      <a:lnTo>
                        <a:pt x="20110" y="21600"/>
                      </a:lnTo>
                      <a:lnTo>
                        <a:pt x="20855" y="21600"/>
                      </a:lnTo>
                      <a:lnTo>
                        <a:pt x="21600" y="14400"/>
                      </a:lnTo>
                      <a:lnTo>
                        <a:pt x="20855" y="13371"/>
                      </a:lnTo>
                      <a:lnTo>
                        <a:pt x="19366" y="13371"/>
                      </a:lnTo>
                      <a:lnTo>
                        <a:pt x="17876" y="12343"/>
                      </a:lnTo>
                      <a:lnTo>
                        <a:pt x="14152" y="10286"/>
                      </a:lnTo>
                      <a:lnTo>
                        <a:pt x="11172" y="7200"/>
                      </a:lnTo>
                      <a:lnTo>
                        <a:pt x="7448" y="4114"/>
                      </a:lnTo>
                      <a:lnTo>
                        <a:pt x="2979" y="0"/>
                      </a:lnTo>
                      <a:lnTo>
                        <a:pt x="0" y="6171"/>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25" name="形状"/>
                <p:cNvSpPr/>
                <p:nvPr/>
              </p:nvSpPr>
              <p:spPr>
                <a:xfrm>
                  <a:off x="104775" y="365015"/>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7200" y="0"/>
                      </a:lnTo>
                      <a:lnTo>
                        <a:pt x="0" y="7200"/>
                      </a:lnTo>
                      <a:lnTo>
                        <a:pt x="0" y="10800"/>
                      </a:lnTo>
                      <a:lnTo>
                        <a:pt x="3600" y="18000"/>
                      </a:lnTo>
                      <a:lnTo>
                        <a:pt x="7200" y="2160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26" name="形状"/>
                <p:cNvSpPr/>
                <p:nvPr/>
              </p:nvSpPr>
              <p:spPr>
                <a:xfrm>
                  <a:off x="290512" y="22220"/>
                  <a:ext cx="557213" cy="1015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 y="13838"/>
                      </a:moveTo>
                      <a:lnTo>
                        <a:pt x="41" y="14850"/>
                      </a:lnTo>
                      <a:lnTo>
                        <a:pt x="41" y="15862"/>
                      </a:lnTo>
                      <a:lnTo>
                        <a:pt x="21" y="16763"/>
                      </a:lnTo>
                      <a:lnTo>
                        <a:pt x="21" y="17775"/>
                      </a:lnTo>
                      <a:lnTo>
                        <a:pt x="0" y="18788"/>
                      </a:lnTo>
                      <a:lnTo>
                        <a:pt x="0" y="20588"/>
                      </a:lnTo>
                      <a:lnTo>
                        <a:pt x="21" y="21600"/>
                      </a:lnTo>
                      <a:lnTo>
                        <a:pt x="2933" y="19125"/>
                      </a:lnTo>
                      <a:lnTo>
                        <a:pt x="5723" y="16875"/>
                      </a:lnTo>
                      <a:lnTo>
                        <a:pt x="8431" y="14850"/>
                      </a:lnTo>
                      <a:lnTo>
                        <a:pt x="11056" y="12938"/>
                      </a:lnTo>
                      <a:lnTo>
                        <a:pt x="13662" y="11363"/>
                      </a:lnTo>
                      <a:lnTo>
                        <a:pt x="16246" y="10125"/>
                      </a:lnTo>
                      <a:lnTo>
                        <a:pt x="17559" y="9450"/>
                      </a:lnTo>
                      <a:lnTo>
                        <a:pt x="18892" y="9000"/>
                      </a:lnTo>
                      <a:lnTo>
                        <a:pt x="20226" y="8438"/>
                      </a:lnTo>
                      <a:lnTo>
                        <a:pt x="21600" y="8100"/>
                      </a:lnTo>
                      <a:lnTo>
                        <a:pt x="21600" y="0"/>
                      </a:lnTo>
                      <a:lnTo>
                        <a:pt x="18790" y="1238"/>
                      </a:lnTo>
                      <a:lnTo>
                        <a:pt x="16062" y="2588"/>
                      </a:lnTo>
                      <a:lnTo>
                        <a:pt x="13415" y="3938"/>
                      </a:lnTo>
                      <a:lnTo>
                        <a:pt x="10790" y="5625"/>
                      </a:lnTo>
                      <a:lnTo>
                        <a:pt x="8185" y="7313"/>
                      </a:lnTo>
                      <a:lnTo>
                        <a:pt x="5559" y="9338"/>
                      </a:lnTo>
                      <a:lnTo>
                        <a:pt x="2831" y="11475"/>
                      </a:lnTo>
                      <a:lnTo>
                        <a:pt x="21" y="13838"/>
                      </a:lnTo>
                      <a:close/>
                    </a:path>
                  </a:pathLst>
                </a:custGeom>
                <a:solidFill>
                  <a:srgbClr val="CF0000"/>
                </a:solidFill>
                <a:ln w="12700" cap="flat">
                  <a:noFill/>
                  <a:miter lim="400000"/>
                </a:ln>
                <a:effectLst/>
              </p:spPr>
              <p:txBody>
                <a:bodyPr wrap="square" lIns="45719" tIns="45719" rIns="45719" bIns="45719" numCol="1" anchor="t">
                  <a:noAutofit/>
                </a:bodyPr>
                <a:lstStyle/>
                <a:p>
                  <a:pPr/>
                </a:p>
              </p:txBody>
            </p:sp>
            <p:sp>
              <p:nvSpPr>
                <p:cNvPr id="827" name="形状"/>
                <p:cNvSpPr/>
                <p:nvPr/>
              </p:nvSpPr>
              <p:spPr>
                <a:xfrm>
                  <a:off x="284956" y="87288"/>
                  <a:ext cx="12701" cy="39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00" y="19529"/>
                      </a:moveTo>
                      <a:lnTo>
                        <a:pt x="19200" y="20121"/>
                      </a:lnTo>
                      <a:lnTo>
                        <a:pt x="16800" y="17753"/>
                      </a:lnTo>
                      <a:lnTo>
                        <a:pt x="16800" y="13019"/>
                      </a:lnTo>
                      <a:lnTo>
                        <a:pt x="19200" y="10356"/>
                      </a:lnTo>
                      <a:lnTo>
                        <a:pt x="19200" y="7989"/>
                      </a:lnTo>
                      <a:lnTo>
                        <a:pt x="21600" y="5326"/>
                      </a:lnTo>
                      <a:lnTo>
                        <a:pt x="21600" y="2663"/>
                      </a:lnTo>
                      <a:lnTo>
                        <a:pt x="19200" y="0"/>
                      </a:lnTo>
                      <a:lnTo>
                        <a:pt x="2400" y="296"/>
                      </a:lnTo>
                      <a:lnTo>
                        <a:pt x="2400" y="2663"/>
                      </a:lnTo>
                      <a:lnTo>
                        <a:pt x="4800" y="5326"/>
                      </a:lnTo>
                      <a:lnTo>
                        <a:pt x="2400" y="7693"/>
                      </a:lnTo>
                      <a:lnTo>
                        <a:pt x="2400" y="10356"/>
                      </a:lnTo>
                      <a:lnTo>
                        <a:pt x="0" y="13019"/>
                      </a:lnTo>
                      <a:lnTo>
                        <a:pt x="0" y="17753"/>
                      </a:lnTo>
                      <a:lnTo>
                        <a:pt x="2400" y="20416"/>
                      </a:lnTo>
                      <a:lnTo>
                        <a:pt x="9600" y="21600"/>
                      </a:lnTo>
                      <a:lnTo>
                        <a:pt x="2400" y="20416"/>
                      </a:lnTo>
                      <a:lnTo>
                        <a:pt x="2400" y="21008"/>
                      </a:lnTo>
                      <a:lnTo>
                        <a:pt x="4800" y="21008"/>
                      </a:lnTo>
                      <a:lnTo>
                        <a:pt x="7200" y="21600"/>
                      </a:lnTo>
                      <a:lnTo>
                        <a:pt x="9600" y="21600"/>
                      </a:lnTo>
                      <a:lnTo>
                        <a:pt x="12000" y="21008"/>
                      </a:lnTo>
                      <a:lnTo>
                        <a:pt x="16800" y="21008"/>
                      </a:lnTo>
                      <a:lnTo>
                        <a:pt x="19200" y="20712"/>
                      </a:lnTo>
                      <a:lnTo>
                        <a:pt x="19200" y="20121"/>
                      </a:lnTo>
                      <a:lnTo>
                        <a:pt x="7200" y="19529"/>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28" name="形状"/>
                <p:cNvSpPr/>
                <p:nvPr/>
              </p:nvSpPr>
              <p:spPr>
                <a:xfrm>
                  <a:off x="290512" y="58721"/>
                  <a:ext cx="558801" cy="682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57" y="837"/>
                      </a:moveTo>
                      <a:lnTo>
                        <a:pt x="21539" y="0"/>
                      </a:lnTo>
                      <a:lnTo>
                        <a:pt x="20168" y="837"/>
                      </a:lnTo>
                      <a:lnTo>
                        <a:pt x="18839" y="1507"/>
                      </a:lnTo>
                      <a:lnTo>
                        <a:pt x="17509" y="2344"/>
                      </a:lnTo>
                      <a:lnTo>
                        <a:pt x="16200" y="3181"/>
                      </a:lnTo>
                      <a:lnTo>
                        <a:pt x="13602" y="5191"/>
                      </a:lnTo>
                      <a:lnTo>
                        <a:pt x="11025" y="7535"/>
                      </a:lnTo>
                      <a:lnTo>
                        <a:pt x="8407" y="10381"/>
                      </a:lnTo>
                      <a:lnTo>
                        <a:pt x="5707" y="13395"/>
                      </a:lnTo>
                      <a:lnTo>
                        <a:pt x="2925" y="16744"/>
                      </a:lnTo>
                      <a:lnTo>
                        <a:pt x="0" y="20428"/>
                      </a:lnTo>
                      <a:lnTo>
                        <a:pt x="20" y="21600"/>
                      </a:lnTo>
                      <a:lnTo>
                        <a:pt x="2945" y="17749"/>
                      </a:lnTo>
                      <a:lnTo>
                        <a:pt x="5727" y="14400"/>
                      </a:lnTo>
                      <a:lnTo>
                        <a:pt x="8427" y="11386"/>
                      </a:lnTo>
                      <a:lnTo>
                        <a:pt x="11025" y="8707"/>
                      </a:lnTo>
                      <a:lnTo>
                        <a:pt x="13623" y="6363"/>
                      </a:lnTo>
                      <a:lnTo>
                        <a:pt x="16220" y="4353"/>
                      </a:lnTo>
                      <a:lnTo>
                        <a:pt x="17509" y="3516"/>
                      </a:lnTo>
                      <a:lnTo>
                        <a:pt x="18839" y="2679"/>
                      </a:lnTo>
                      <a:lnTo>
                        <a:pt x="21539" y="1340"/>
                      </a:lnTo>
                      <a:lnTo>
                        <a:pt x="21600" y="837"/>
                      </a:lnTo>
                      <a:lnTo>
                        <a:pt x="21539" y="1340"/>
                      </a:lnTo>
                      <a:lnTo>
                        <a:pt x="21580" y="1172"/>
                      </a:lnTo>
                      <a:lnTo>
                        <a:pt x="21600" y="1172"/>
                      </a:lnTo>
                      <a:lnTo>
                        <a:pt x="21600" y="502"/>
                      </a:lnTo>
                      <a:lnTo>
                        <a:pt x="21580" y="335"/>
                      </a:lnTo>
                      <a:lnTo>
                        <a:pt x="21559" y="335"/>
                      </a:lnTo>
                      <a:lnTo>
                        <a:pt x="21539" y="0"/>
                      </a:lnTo>
                      <a:lnTo>
                        <a:pt x="21457" y="837"/>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29" name="形状"/>
                <p:cNvSpPr/>
                <p:nvPr/>
              </p:nvSpPr>
              <p:spPr>
                <a:xfrm>
                  <a:off x="840581" y="20633"/>
                  <a:ext cx="12701" cy="39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343" y="1989"/>
                      </a:moveTo>
                      <a:lnTo>
                        <a:pt x="0" y="1137"/>
                      </a:lnTo>
                      <a:lnTo>
                        <a:pt x="0" y="21600"/>
                      </a:lnTo>
                      <a:lnTo>
                        <a:pt x="21600" y="21600"/>
                      </a:lnTo>
                      <a:lnTo>
                        <a:pt x="21600" y="1137"/>
                      </a:lnTo>
                      <a:lnTo>
                        <a:pt x="12343" y="0"/>
                      </a:lnTo>
                      <a:lnTo>
                        <a:pt x="21600" y="1137"/>
                      </a:lnTo>
                      <a:lnTo>
                        <a:pt x="21600" y="568"/>
                      </a:lnTo>
                      <a:lnTo>
                        <a:pt x="15429" y="0"/>
                      </a:lnTo>
                      <a:lnTo>
                        <a:pt x="9257" y="0"/>
                      </a:lnTo>
                      <a:lnTo>
                        <a:pt x="3086" y="284"/>
                      </a:lnTo>
                      <a:lnTo>
                        <a:pt x="0" y="568"/>
                      </a:lnTo>
                      <a:lnTo>
                        <a:pt x="0" y="1137"/>
                      </a:lnTo>
                      <a:lnTo>
                        <a:pt x="12343" y="1989"/>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30" name="形状"/>
                <p:cNvSpPr/>
                <p:nvPr/>
              </p:nvSpPr>
              <p:spPr>
                <a:xfrm>
                  <a:off x="288925" y="20633"/>
                  <a:ext cx="558800" cy="698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3" y="20782"/>
                      </a:moveTo>
                      <a:lnTo>
                        <a:pt x="61" y="21600"/>
                      </a:lnTo>
                      <a:lnTo>
                        <a:pt x="2866" y="17836"/>
                      </a:lnTo>
                      <a:lnTo>
                        <a:pt x="5589" y="14727"/>
                      </a:lnTo>
                      <a:lnTo>
                        <a:pt x="8231" y="11945"/>
                      </a:lnTo>
                      <a:lnTo>
                        <a:pt x="10851" y="9327"/>
                      </a:lnTo>
                      <a:lnTo>
                        <a:pt x="13451" y="7200"/>
                      </a:lnTo>
                      <a:lnTo>
                        <a:pt x="16072" y="4909"/>
                      </a:lnTo>
                      <a:lnTo>
                        <a:pt x="18795" y="2945"/>
                      </a:lnTo>
                      <a:lnTo>
                        <a:pt x="21600" y="1145"/>
                      </a:lnTo>
                      <a:lnTo>
                        <a:pt x="21600" y="0"/>
                      </a:lnTo>
                      <a:lnTo>
                        <a:pt x="18754" y="1800"/>
                      </a:lnTo>
                      <a:lnTo>
                        <a:pt x="16072" y="3927"/>
                      </a:lnTo>
                      <a:lnTo>
                        <a:pt x="13431" y="5891"/>
                      </a:lnTo>
                      <a:lnTo>
                        <a:pt x="10810" y="8182"/>
                      </a:lnTo>
                      <a:lnTo>
                        <a:pt x="8210" y="10800"/>
                      </a:lnTo>
                      <a:lnTo>
                        <a:pt x="5569" y="13745"/>
                      </a:lnTo>
                      <a:lnTo>
                        <a:pt x="2866" y="16855"/>
                      </a:lnTo>
                      <a:lnTo>
                        <a:pt x="41" y="20291"/>
                      </a:lnTo>
                      <a:lnTo>
                        <a:pt x="0" y="20945"/>
                      </a:lnTo>
                      <a:lnTo>
                        <a:pt x="41" y="20291"/>
                      </a:lnTo>
                      <a:lnTo>
                        <a:pt x="0" y="20618"/>
                      </a:lnTo>
                      <a:lnTo>
                        <a:pt x="0" y="21109"/>
                      </a:lnTo>
                      <a:lnTo>
                        <a:pt x="20" y="21436"/>
                      </a:lnTo>
                      <a:lnTo>
                        <a:pt x="41" y="21600"/>
                      </a:lnTo>
                      <a:lnTo>
                        <a:pt x="61" y="21600"/>
                      </a:lnTo>
                      <a:lnTo>
                        <a:pt x="143" y="20782"/>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31" name="形状"/>
                <p:cNvSpPr/>
                <p:nvPr/>
              </p:nvSpPr>
              <p:spPr>
                <a:xfrm>
                  <a:off x="828675" y="61895"/>
                  <a:ext cx="14288" cy="5554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0829" y="2739"/>
                      </a:lnTo>
                      <a:lnTo>
                        <a:pt x="20057" y="5436"/>
                      </a:lnTo>
                      <a:lnTo>
                        <a:pt x="20057" y="13487"/>
                      </a:lnTo>
                      <a:lnTo>
                        <a:pt x="19286" y="16164"/>
                      </a:lnTo>
                      <a:lnTo>
                        <a:pt x="19286" y="18882"/>
                      </a:lnTo>
                      <a:lnTo>
                        <a:pt x="17743" y="21600"/>
                      </a:lnTo>
                      <a:lnTo>
                        <a:pt x="16200" y="21579"/>
                      </a:lnTo>
                      <a:lnTo>
                        <a:pt x="13886" y="21559"/>
                      </a:lnTo>
                      <a:lnTo>
                        <a:pt x="11571" y="21559"/>
                      </a:lnTo>
                      <a:lnTo>
                        <a:pt x="4629" y="21497"/>
                      </a:lnTo>
                      <a:lnTo>
                        <a:pt x="1543" y="21476"/>
                      </a:lnTo>
                      <a:lnTo>
                        <a:pt x="0" y="21435"/>
                      </a:lnTo>
                      <a:lnTo>
                        <a:pt x="4629" y="16040"/>
                      </a:lnTo>
                      <a:lnTo>
                        <a:pt x="6171" y="13364"/>
                      </a:lnTo>
                      <a:lnTo>
                        <a:pt x="6171" y="10707"/>
                      </a:lnTo>
                      <a:lnTo>
                        <a:pt x="4629" y="5395"/>
                      </a:lnTo>
                      <a:lnTo>
                        <a:pt x="2314" y="2718"/>
                      </a:lnTo>
                      <a:lnTo>
                        <a:pt x="0" y="0"/>
                      </a:lnTo>
                      <a:lnTo>
                        <a:pt x="21600" y="0"/>
                      </a:lnTo>
                      <a:close/>
                    </a:path>
                  </a:pathLst>
                </a:custGeom>
                <a:solidFill>
                  <a:srgbClr val="CF0000"/>
                </a:solidFill>
                <a:ln w="12700" cap="flat">
                  <a:noFill/>
                  <a:miter lim="400000"/>
                </a:ln>
                <a:effectLst/>
              </p:spPr>
              <p:txBody>
                <a:bodyPr wrap="square" lIns="45719" tIns="45719" rIns="45719" bIns="45719" numCol="1" anchor="t">
                  <a:noAutofit/>
                </a:bodyPr>
                <a:lstStyle/>
                <a:p>
                  <a:pPr/>
                </a:p>
              </p:txBody>
            </p:sp>
            <p:sp>
              <p:nvSpPr>
                <p:cNvPr id="832" name="形状"/>
                <p:cNvSpPr/>
                <p:nvPr/>
              </p:nvSpPr>
              <p:spPr>
                <a:xfrm>
                  <a:off x="835025" y="61895"/>
                  <a:ext cx="12700" cy="557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927" y="21600"/>
                      </a:moveTo>
                      <a:lnTo>
                        <a:pt x="13745" y="21518"/>
                      </a:lnTo>
                      <a:lnTo>
                        <a:pt x="15709" y="18810"/>
                      </a:lnTo>
                      <a:lnTo>
                        <a:pt x="15709" y="16103"/>
                      </a:lnTo>
                      <a:lnTo>
                        <a:pt x="17673" y="13436"/>
                      </a:lnTo>
                      <a:lnTo>
                        <a:pt x="17673" y="8082"/>
                      </a:lnTo>
                      <a:lnTo>
                        <a:pt x="19636" y="5415"/>
                      </a:lnTo>
                      <a:lnTo>
                        <a:pt x="19636" y="2728"/>
                      </a:lnTo>
                      <a:lnTo>
                        <a:pt x="21600" y="0"/>
                      </a:lnTo>
                      <a:lnTo>
                        <a:pt x="9818" y="0"/>
                      </a:lnTo>
                      <a:lnTo>
                        <a:pt x="5891" y="2728"/>
                      </a:lnTo>
                      <a:lnTo>
                        <a:pt x="3927" y="5415"/>
                      </a:lnTo>
                      <a:lnTo>
                        <a:pt x="3927" y="13436"/>
                      </a:lnTo>
                      <a:lnTo>
                        <a:pt x="1964" y="16103"/>
                      </a:lnTo>
                      <a:lnTo>
                        <a:pt x="1964" y="18810"/>
                      </a:lnTo>
                      <a:lnTo>
                        <a:pt x="0" y="21518"/>
                      </a:lnTo>
                      <a:lnTo>
                        <a:pt x="9818" y="21456"/>
                      </a:lnTo>
                      <a:lnTo>
                        <a:pt x="0" y="21518"/>
                      </a:lnTo>
                      <a:lnTo>
                        <a:pt x="0" y="21559"/>
                      </a:lnTo>
                      <a:lnTo>
                        <a:pt x="1964" y="21600"/>
                      </a:lnTo>
                      <a:lnTo>
                        <a:pt x="11782" y="21600"/>
                      </a:lnTo>
                      <a:lnTo>
                        <a:pt x="13745" y="21559"/>
                      </a:lnTo>
                      <a:lnTo>
                        <a:pt x="13745" y="21518"/>
                      </a:lnTo>
                      <a:lnTo>
                        <a:pt x="3927"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33" name="形状"/>
                <p:cNvSpPr/>
                <p:nvPr/>
              </p:nvSpPr>
              <p:spPr>
                <a:xfrm>
                  <a:off x="823912" y="60308"/>
                  <a:ext cx="12701" cy="552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29" y="0"/>
                      </a:moveTo>
                      <a:lnTo>
                        <a:pt x="0" y="62"/>
                      </a:lnTo>
                      <a:lnTo>
                        <a:pt x="4629" y="2793"/>
                      </a:lnTo>
                      <a:lnTo>
                        <a:pt x="7714" y="5483"/>
                      </a:lnTo>
                      <a:lnTo>
                        <a:pt x="10800" y="10821"/>
                      </a:lnTo>
                      <a:lnTo>
                        <a:pt x="10800" y="13490"/>
                      </a:lnTo>
                      <a:lnTo>
                        <a:pt x="4629" y="18869"/>
                      </a:lnTo>
                      <a:lnTo>
                        <a:pt x="0" y="21600"/>
                      </a:lnTo>
                      <a:lnTo>
                        <a:pt x="9257" y="21600"/>
                      </a:lnTo>
                      <a:lnTo>
                        <a:pt x="15429" y="18890"/>
                      </a:lnTo>
                      <a:lnTo>
                        <a:pt x="20057" y="16179"/>
                      </a:lnTo>
                      <a:lnTo>
                        <a:pt x="21600" y="13490"/>
                      </a:lnTo>
                      <a:lnTo>
                        <a:pt x="21600" y="8152"/>
                      </a:lnTo>
                      <a:lnTo>
                        <a:pt x="18514" y="5483"/>
                      </a:lnTo>
                      <a:lnTo>
                        <a:pt x="15429" y="2793"/>
                      </a:lnTo>
                      <a:lnTo>
                        <a:pt x="9257" y="62"/>
                      </a:lnTo>
                      <a:lnTo>
                        <a:pt x="4629" y="145"/>
                      </a:lnTo>
                      <a:lnTo>
                        <a:pt x="9257" y="62"/>
                      </a:lnTo>
                      <a:lnTo>
                        <a:pt x="9257" y="41"/>
                      </a:lnTo>
                      <a:lnTo>
                        <a:pt x="6171" y="0"/>
                      </a:lnTo>
                      <a:lnTo>
                        <a:pt x="3086" y="0"/>
                      </a:lnTo>
                      <a:lnTo>
                        <a:pt x="0" y="41"/>
                      </a:lnTo>
                      <a:lnTo>
                        <a:pt x="0" y="62"/>
                      </a:lnTo>
                      <a:lnTo>
                        <a:pt x="4629"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34" name="形状"/>
                <p:cNvSpPr/>
                <p:nvPr/>
              </p:nvSpPr>
              <p:spPr>
                <a:xfrm>
                  <a:off x="828675" y="56339"/>
                  <a:ext cx="1587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257"/>
                      </a:moveTo>
                      <a:lnTo>
                        <a:pt x="19510" y="0"/>
                      </a:lnTo>
                      <a:lnTo>
                        <a:pt x="0" y="0"/>
                      </a:lnTo>
                      <a:lnTo>
                        <a:pt x="0" y="21600"/>
                      </a:lnTo>
                      <a:lnTo>
                        <a:pt x="19510" y="21600"/>
                      </a:lnTo>
                      <a:lnTo>
                        <a:pt x="17419" y="9257"/>
                      </a:lnTo>
                      <a:lnTo>
                        <a:pt x="19510" y="21600"/>
                      </a:lnTo>
                      <a:lnTo>
                        <a:pt x="20206" y="21600"/>
                      </a:lnTo>
                      <a:lnTo>
                        <a:pt x="20903" y="18514"/>
                      </a:lnTo>
                      <a:lnTo>
                        <a:pt x="21600" y="12343"/>
                      </a:lnTo>
                      <a:lnTo>
                        <a:pt x="21600" y="6171"/>
                      </a:lnTo>
                      <a:lnTo>
                        <a:pt x="20206" y="0"/>
                      </a:lnTo>
                      <a:lnTo>
                        <a:pt x="19510" y="0"/>
                      </a:lnTo>
                      <a:lnTo>
                        <a:pt x="21600" y="9257"/>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35" name="形状"/>
                <p:cNvSpPr/>
                <p:nvPr/>
              </p:nvSpPr>
              <p:spPr>
                <a:xfrm>
                  <a:off x="166687" y="591166"/>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400" y="21600"/>
                      </a:lnTo>
                      <a:lnTo>
                        <a:pt x="21600" y="12343"/>
                      </a:lnTo>
                      <a:lnTo>
                        <a:pt x="21600" y="6171"/>
                      </a:lnTo>
                      <a:lnTo>
                        <a:pt x="10800" y="3086"/>
                      </a:lnTo>
                      <a:lnTo>
                        <a:pt x="5400" y="0"/>
                      </a:lnTo>
                      <a:lnTo>
                        <a:pt x="0" y="0"/>
                      </a:lnTo>
                      <a:lnTo>
                        <a:pt x="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36" name="形状"/>
                <p:cNvSpPr/>
                <p:nvPr/>
              </p:nvSpPr>
              <p:spPr>
                <a:xfrm>
                  <a:off x="138112" y="595136"/>
                  <a:ext cx="33338" cy="142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0" y="21600"/>
                      </a:moveTo>
                      <a:lnTo>
                        <a:pt x="4388" y="16000"/>
                      </a:lnTo>
                      <a:lnTo>
                        <a:pt x="7425" y="12000"/>
                      </a:lnTo>
                      <a:lnTo>
                        <a:pt x="10800" y="8800"/>
                      </a:lnTo>
                      <a:lnTo>
                        <a:pt x="13837" y="7200"/>
                      </a:lnTo>
                      <a:lnTo>
                        <a:pt x="16875" y="6400"/>
                      </a:lnTo>
                      <a:lnTo>
                        <a:pt x="19575" y="5600"/>
                      </a:lnTo>
                      <a:lnTo>
                        <a:pt x="21600" y="5600"/>
                      </a:lnTo>
                      <a:lnTo>
                        <a:pt x="21600" y="0"/>
                      </a:lnTo>
                      <a:lnTo>
                        <a:pt x="18900" y="0"/>
                      </a:lnTo>
                      <a:lnTo>
                        <a:pt x="16875" y="800"/>
                      </a:lnTo>
                      <a:lnTo>
                        <a:pt x="13500" y="1600"/>
                      </a:lnTo>
                      <a:lnTo>
                        <a:pt x="10125" y="3200"/>
                      </a:lnTo>
                      <a:lnTo>
                        <a:pt x="6413" y="7200"/>
                      </a:lnTo>
                      <a:lnTo>
                        <a:pt x="2700" y="12000"/>
                      </a:lnTo>
                      <a:lnTo>
                        <a:pt x="0" y="16800"/>
                      </a:lnTo>
                      <a:lnTo>
                        <a:pt x="135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37" name="形状"/>
                <p:cNvSpPr/>
                <p:nvPr/>
              </p:nvSpPr>
              <p:spPr>
                <a:xfrm>
                  <a:off x="131762" y="602275"/>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00" y="0"/>
                      </a:moveTo>
                      <a:lnTo>
                        <a:pt x="0" y="3086"/>
                      </a:lnTo>
                      <a:lnTo>
                        <a:pt x="0" y="15429"/>
                      </a:lnTo>
                      <a:lnTo>
                        <a:pt x="7200" y="18514"/>
                      </a:lnTo>
                      <a:lnTo>
                        <a:pt x="10800" y="18514"/>
                      </a:lnTo>
                      <a:lnTo>
                        <a:pt x="14400" y="21600"/>
                      </a:lnTo>
                      <a:lnTo>
                        <a:pt x="18000" y="18514"/>
                      </a:lnTo>
                      <a:lnTo>
                        <a:pt x="21600" y="18514"/>
                      </a:lnTo>
                      <a:lnTo>
                        <a:pt x="72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38" name="形状"/>
                <p:cNvSpPr/>
                <p:nvPr/>
              </p:nvSpPr>
              <p:spPr>
                <a:xfrm>
                  <a:off x="55562" y="371365"/>
                  <a:ext cx="100013" cy="698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359"/>
                      </a:moveTo>
                      <a:lnTo>
                        <a:pt x="682" y="4710"/>
                      </a:lnTo>
                      <a:lnTo>
                        <a:pt x="1364" y="3898"/>
                      </a:lnTo>
                      <a:lnTo>
                        <a:pt x="1933" y="3411"/>
                      </a:lnTo>
                      <a:lnTo>
                        <a:pt x="2615" y="2598"/>
                      </a:lnTo>
                      <a:lnTo>
                        <a:pt x="3069" y="1949"/>
                      </a:lnTo>
                      <a:lnTo>
                        <a:pt x="3752" y="1299"/>
                      </a:lnTo>
                      <a:lnTo>
                        <a:pt x="4320" y="487"/>
                      </a:lnTo>
                      <a:lnTo>
                        <a:pt x="5002" y="0"/>
                      </a:lnTo>
                      <a:lnTo>
                        <a:pt x="6366" y="650"/>
                      </a:lnTo>
                      <a:lnTo>
                        <a:pt x="8072" y="1786"/>
                      </a:lnTo>
                      <a:lnTo>
                        <a:pt x="9663" y="3248"/>
                      </a:lnTo>
                      <a:lnTo>
                        <a:pt x="11482" y="4710"/>
                      </a:lnTo>
                      <a:lnTo>
                        <a:pt x="13415" y="6171"/>
                      </a:lnTo>
                      <a:lnTo>
                        <a:pt x="15234" y="7795"/>
                      </a:lnTo>
                      <a:lnTo>
                        <a:pt x="17166" y="9257"/>
                      </a:lnTo>
                      <a:lnTo>
                        <a:pt x="19099" y="10394"/>
                      </a:lnTo>
                      <a:lnTo>
                        <a:pt x="19326" y="12180"/>
                      </a:lnTo>
                      <a:lnTo>
                        <a:pt x="19667" y="13642"/>
                      </a:lnTo>
                      <a:lnTo>
                        <a:pt x="20008" y="14941"/>
                      </a:lnTo>
                      <a:lnTo>
                        <a:pt x="20349" y="16078"/>
                      </a:lnTo>
                      <a:lnTo>
                        <a:pt x="20577" y="17215"/>
                      </a:lnTo>
                      <a:lnTo>
                        <a:pt x="20918" y="18352"/>
                      </a:lnTo>
                      <a:lnTo>
                        <a:pt x="21373" y="19814"/>
                      </a:lnTo>
                      <a:lnTo>
                        <a:pt x="21600" y="21600"/>
                      </a:lnTo>
                      <a:lnTo>
                        <a:pt x="20691" y="19814"/>
                      </a:lnTo>
                      <a:lnTo>
                        <a:pt x="19667" y="18189"/>
                      </a:lnTo>
                      <a:lnTo>
                        <a:pt x="17621" y="15266"/>
                      </a:lnTo>
                      <a:lnTo>
                        <a:pt x="16484" y="14129"/>
                      </a:lnTo>
                      <a:lnTo>
                        <a:pt x="15347" y="12830"/>
                      </a:lnTo>
                      <a:lnTo>
                        <a:pt x="12846" y="10556"/>
                      </a:lnTo>
                      <a:lnTo>
                        <a:pt x="11596" y="9744"/>
                      </a:lnTo>
                      <a:lnTo>
                        <a:pt x="10232" y="8770"/>
                      </a:lnTo>
                      <a:lnTo>
                        <a:pt x="8640" y="8120"/>
                      </a:lnTo>
                      <a:lnTo>
                        <a:pt x="7162" y="7308"/>
                      </a:lnTo>
                      <a:lnTo>
                        <a:pt x="3865" y="6334"/>
                      </a:lnTo>
                      <a:lnTo>
                        <a:pt x="0" y="5359"/>
                      </a:lnTo>
                      <a:close/>
                    </a:path>
                  </a:pathLst>
                </a:custGeom>
                <a:solidFill>
                  <a:srgbClr val="AB8C24"/>
                </a:solidFill>
                <a:ln w="12700" cap="flat">
                  <a:noFill/>
                  <a:miter lim="400000"/>
                </a:ln>
                <a:effectLst/>
              </p:spPr>
              <p:txBody>
                <a:bodyPr wrap="square" lIns="45719" tIns="45719" rIns="45719" bIns="45719" numCol="1" anchor="t">
                  <a:noAutofit/>
                </a:bodyPr>
                <a:lstStyle/>
                <a:p>
                  <a:pPr/>
                </a:p>
              </p:txBody>
            </p:sp>
            <p:sp>
              <p:nvSpPr>
                <p:cNvPr id="839" name="形状"/>
                <p:cNvSpPr/>
                <p:nvPr/>
              </p:nvSpPr>
              <p:spPr>
                <a:xfrm>
                  <a:off x="53975" y="369778"/>
                  <a:ext cx="25400" cy="20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00" y="0"/>
                      </a:moveTo>
                      <a:lnTo>
                        <a:pt x="19800" y="0"/>
                      </a:lnTo>
                      <a:lnTo>
                        <a:pt x="16650" y="2769"/>
                      </a:lnTo>
                      <a:lnTo>
                        <a:pt x="14400" y="4431"/>
                      </a:lnTo>
                      <a:lnTo>
                        <a:pt x="11700" y="7200"/>
                      </a:lnTo>
                      <a:lnTo>
                        <a:pt x="9900" y="9415"/>
                      </a:lnTo>
                      <a:lnTo>
                        <a:pt x="7200" y="12185"/>
                      </a:lnTo>
                      <a:lnTo>
                        <a:pt x="4500" y="14400"/>
                      </a:lnTo>
                      <a:lnTo>
                        <a:pt x="2700" y="16615"/>
                      </a:lnTo>
                      <a:lnTo>
                        <a:pt x="0" y="18831"/>
                      </a:lnTo>
                      <a:lnTo>
                        <a:pt x="1800" y="21600"/>
                      </a:lnTo>
                      <a:lnTo>
                        <a:pt x="4050" y="19938"/>
                      </a:lnTo>
                      <a:lnTo>
                        <a:pt x="6750" y="17723"/>
                      </a:lnTo>
                      <a:lnTo>
                        <a:pt x="9000" y="14954"/>
                      </a:lnTo>
                      <a:lnTo>
                        <a:pt x="11700" y="12738"/>
                      </a:lnTo>
                      <a:lnTo>
                        <a:pt x="13500" y="9969"/>
                      </a:lnTo>
                      <a:lnTo>
                        <a:pt x="18900" y="5538"/>
                      </a:lnTo>
                      <a:lnTo>
                        <a:pt x="21150" y="3323"/>
                      </a:lnTo>
                      <a:lnTo>
                        <a:pt x="19800" y="3877"/>
                      </a:lnTo>
                      <a:lnTo>
                        <a:pt x="21150" y="3323"/>
                      </a:lnTo>
                      <a:lnTo>
                        <a:pt x="21600" y="3323"/>
                      </a:lnTo>
                      <a:lnTo>
                        <a:pt x="21600" y="1108"/>
                      </a:lnTo>
                      <a:lnTo>
                        <a:pt x="21150" y="0"/>
                      </a:lnTo>
                      <a:lnTo>
                        <a:pt x="207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40" name="形状"/>
                <p:cNvSpPr/>
                <p:nvPr/>
              </p:nvSpPr>
              <p:spPr>
                <a:xfrm>
                  <a:off x="77787" y="369778"/>
                  <a:ext cx="68263" cy="380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121"/>
                      </a:moveTo>
                      <a:lnTo>
                        <a:pt x="21263" y="19233"/>
                      </a:lnTo>
                      <a:lnTo>
                        <a:pt x="18394" y="16866"/>
                      </a:lnTo>
                      <a:lnTo>
                        <a:pt x="15525" y="14203"/>
                      </a:lnTo>
                      <a:lnTo>
                        <a:pt x="12825" y="11540"/>
                      </a:lnTo>
                      <a:lnTo>
                        <a:pt x="10125" y="8581"/>
                      </a:lnTo>
                      <a:lnTo>
                        <a:pt x="7256" y="5918"/>
                      </a:lnTo>
                      <a:lnTo>
                        <a:pt x="4894" y="3551"/>
                      </a:lnTo>
                      <a:lnTo>
                        <a:pt x="2531" y="1479"/>
                      </a:lnTo>
                      <a:lnTo>
                        <a:pt x="337" y="0"/>
                      </a:lnTo>
                      <a:lnTo>
                        <a:pt x="0" y="2071"/>
                      </a:lnTo>
                      <a:lnTo>
                        <a:pt x="2025" y="3551"/>
                      </a:lnTo>
                      <a:lnTo>
                        <a:pt x="4219" y="5326"/>
                      </a:lnTo>
                      <a:lnTo>
                        <a:pt x="6750" y="7693"/>
                      </a:lnTo>
                      <a:lnTo>
                        <a:pt x="9450" y="10652"/>
                      </a:lnTo>
                      <a:lnTo>
                        <a:pt x="12150" y="13315"/>
                      </a:lnTo>
                      <a:lnTo>
                        <a:pt x="15019" y="16274"/>
                      </a:lnTo>
                      <a:lnTo>
                        <a:pt x="17888" y="18937"/>
                      </a:lnTo>
                      <a:lnTo>
                        <a:pt x="20588" y="21304"/>
                      </a:lnTo>
                      <a:lnTo>
                        <a:pt x="20419" y="20416"/>
                      </a:lnTo>
                      <a:lnTo>
                        <a:pt x="20588" y="21304"/>
                      </a:lnTo>
                      <a:lnTo>
                        <a:pt x="21094" y="21600"/>
                      </a:lnTo>
                      <a:lnTo>
                        <a:pt x="21263" y="21304"/>
                      </a:lnTo>
                      <a:lnTo>
                        <a:pt x="21431" y="21304"/>
                      </a:lnTo>
                      <a:lnTo>
                        <a:pt x="21600" y="21008"/>
                      </a:lnTo>
                      <a:lnTo>
                        <a:pt x="21600" y="19825"/>
                      </a:lnTo>
                      <a:lnTo>
                        <a:pt x="21263" y="19233"/>
                      </a:lnTo>
                      <a:lnTo>
                        <a:pt x="21600" y="20121"/>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41" name="形状"/>
                <p:cNvSpPr/>
                <p:nvPr/>
              </p:nvSpPr>
              <p:spPr>
                <a:xfrm>
                  <a:off x="141287" y="404693"/>
                  <a:ext cx="15876" cy="39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876" y="21304"/>
                      </a:moveTo>
                      <a:lnTo>
                        <a:pt x="21600" y="20121"/>
                      </a:lnTo>
                      <a:lnTo>
                        <a:pt x="20110" y="16866"/>
                      </a:lnTo>
                      <a:lnTo>
                        <a:pt x="17876" y="14203"/>
                      </a:lnTo>
                      <a:lnTo>
                        <a:pt x="14897" y="11836"/>
                      </a:lnTo>
                      <a:lnTo>
                        <a:pt x="13407" y="10060"/>
                      </a:lnTo>
                      <a:lnTo>
                        <a:pt x="11172" y="7989"/>
                      </a:lnTo>
                      <a:lnTo>
                        <a:pt x="9683" y="5622"/>
                      </a:lnTo>
                      <a:lnTo>
                        <a:pt x="6703" y="3255"/>
                      </a:lnTo>
                      <a:lnTo>
                        <a:pt x="5214" y="0"/>
                      </a:lnTo>
                      <a:lnTo>
                        <a:pt x="0" y="296"/>
                      </a:lnTo>
                      <a:lnTo>
                        <a:pt x="2234" y="3847"/>
                      </a:lnTo>
                      <a:lnTo>
                        <a:pt x="4469" y="6510"/>
                      </a:lnTo>
                      <a:lnTo>
                        <a:pt x="5959" y="8581"/>
                      </a:lnTo>
                      <a:lnTo>
                        <a:pt x="8938" y="10652"/>
                      </a:lnTo>
                      <a:lnTo>
                        <a:pt x="11172" y="12723"/>
                      </a:lnTo>
                      <a:lnTo>
                        <a:pt x="12662" y="14795"/>
                      </a:lnTo>
                      <a:lnTo>
                        <a:pt x="14897" y="17458"/>
                      </a:lnTo>
                      <a:lnTo>
                        <a:pt x="17131" y="21008"/>
                      </a:lnTo>
                      <a:lnTo>
                        <a:pt x="21600" y="19825"/>
                      </a:lnTo>
                      <a:lnTo>
                        <a:pt x="17131" y="21008"/>
                      </a:lnTo>
                      <a:lnTo>
                        <a:pt x="18621" y="21600"/>
                      </a:lnTo>
                      <a:lnTo>
                        <a:pt x="20110" y="21600"/>
                      </a:lnTo>
                      <a:lnTo>
                        <a:pt x="20855" y="21304"/>
                      </a:lnTo>
                      <a:lnTo>
                        <a:pt x="21600" y="21304"/>
                      </a:lnTo>
                      <a:lnTo>
                        <a:pt x="21600" y="20121"/>
                      </a:lnTo>
                      <a:lnTo>
                        <a:pt x="17876" y="21304"/>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42" name="形状"/>
                <p:cNvSpPr/>
                <p:nvPr/>
              </p:nvSpPr>
              <p:spPr>
                <a:xfrm>
                  <a:off x="53975" y="387235"/>
                  <a:ext cx="103188" cy="555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0" y="202"/>
                      </a:moveTo>
                      <a:lnTo>
                        <a:pt x="331" y="1615"/>
                      </a:lnTo>
                      <a:lnTo>
                        <a:pt x="3967" y="2624"/>
                      </a:lnTo>
                      <a:lnTo>
                        <a:pt x="7163" y="4037"/>
                      </a:lnTo>
                      <a:lnTo>
                        <a:pt x="8596" y="4845"/>
                      </a:lnTo>
                      <a:lnTo>
                        <a:pt x="10139" y="5854"/>
                      </a:lnTo>
                      <a:lnTo>
                        <a:pt x="11461" y="6864"/>
                      </a:lnTo>
                      <a:lnTo>
                        <a:pt x="13886" y="9286"/>
                      </a:lnTo>
                      <a:lnTo>
                        <a:pt x="16090" y="12112"/>
                      </a:lnTo>
                      <a:lnTo>
                        <a:pt x="17192" y="13727"/>
                      </a:lnTo>
                      <a:lnTo>
                        <a:pt x="18184" y="15544"/>
                      </a:lnTo>
                      <a:lnTo>
                        <a:pt x="19176" y="17159"/>
                      </a:lnTo>
                      <a:lnTo>
                        <a:pt x="20057" y="19178"/>
                      </a:lnTo>
                      <a:lnTo>
                        <a:pt x="21049" y="21600"/>
                      </a:lnTo>
                      <a:lnTo>
                        <a:pt x="21600" y="20591"/>
                      </a:lnTo>
                      <a:lnTo>
                        <a:pt x="20608" y="18370"/>
                      </a:lnTo>
                      <a:lnTo>
                        <a:pt x="19837" y="16351"/>
                      </a:lnTo>
                      <a:lnTo>
                        <a:pt x="18735" y="14535"/>
                      </a:lnTo>
                      <a:lnTo>
                        <a:pt x="17743" y="12718"/>
                      </a:lnTo>
                      <a:lnTo>
                        <a:pt x="16641" y="10901"/>
                      </a:lnTo>
                      <a:lnTo>
                        <a:pt x="15539" y="9690"/>
                      </a:lnTo>
                      <a:lnTo>
                        <a:pt x="14216" y="8075"/>
                      </a:lnTo>
                      <a:lnTo>
                        <a:pt x="13004" y="6864"/>
                      </a:lnTo>
                      <a:lnTo>
                        <a:pt x="11682" y="5652"/>
                      </a:lnTo>
                      <a:lnTo>
                        <a:pt x="10359" y="4643"/>
                      </a:lnTo>
                      <a:lnTo>
                        <a:pt x="8816" y="3634"/>
                      </a:lnTo>
                      <a:lnTo>
                        <a:pt x="7384" y="2624"/>
                      </a:lnTo>
                      <a:lnTo>
                        <a:pt x="4078" y="1211"/>
                      </a:lnTo>
                      <a:lnTo>
                        <a:pt x="551" y="0"/>
                      </a:lnTo>
                      <a:lnTo>
                        <a:pt x="661" y="1211"/>
                      </a:lnTo>
                      <a:lnTo>
                        <a:pt x="551" y="0"/>
                      </a:lnTo>
                      <a:lnTo>
                        <a:pt x="220" y="0"/>
                      </a:lnTo>
                      <a:lnTo>
                        <a:pt x="0" y="404"/>
                      </a:lnTo>
                      <a:lnTo>
                        <a:pt x="0" y="807"/>
                      </a:lnTo>
                      <a:lnTo>
                        <a:pt x="110" y="1009"/>
                      </a:lnTo>
                      <a:lnTo>
                        <a:pt x="110" y="1211"/>
                      </a:lnTo>
                      <a:lnTo>
                        <a:pt x="331" y="1615"/>
                      </a:lnTo>
                      <a:lnTo>
                        <a:pt x="220" y="202"/>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43" name="形状"/>
                <p:cNvSpPr/>
                <p:nvPr/>
              </p:nvSpPr>
              <p:spPr>
                <a:xfrm>
                  <a:off x="568325" y="357082"/>
                  <a:ext cx="114300" cy="82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892"/>
                      </a:moveTo>
                      <a:lnTo>
                        <a:pt x="1500" y="6646"/>
                      </a:lnTo>
                      <a:lnTo>
                        <a:pt x="2000" y="5954"/>
                      </a:lnTo>
                      <a:lnTo>
                        <a:pt x="3200" y="5123"/>
                      </a:lnTo>
                      <a:lnTo>
                        <a:pt x="3600" y="4569"/>
                      </a:lnTo>
                      <a:lnTo>
                        <a:pt x="4000" y="4292"/>
                      </a:lnTo>
                      <a:lnTo>
                        <a:pt x="4200" y="4708"/>
                      </a:lnTo>
                      <a:lnTo>
                        <a:pt x="4300" y="5400"/>
                      </a:lnTo>
                      <a:lnTo>
                        <a:pt x="4400" y="5954"/>
                      </a:lnTo>
                      <a:lnTo>
                        <a:pt x="4700" y="6785"/>
                      </a:lnTo>
                      <a:lnTo>
                        <a:pt x="5200" y="7338"/>
                      </a:lnTo>
                      <a:lnTo>
                        <a:pt x="5700" y="8169"/>
                      </a:lnTo>
                      <a:lnTo>
                        <a:pt x="6500" y="8585"/>
                      </a:lnTo>
                      <a:lnTo>
                        <a:pt x="7300" y="9277"/>
                      </a:lnTo>
                      <a:lnTo>
                        <a:pt x="7600" y="9000"/>
                      </a:lnTo>
                      <a:lnTo>
                        <a:pt x="8000" y="8723"/>
                      </a:lnTo>
                      <a:lnTo>
                        <a:pt x="8600" y="8446"/>
                      </a:lnTo>
                      <a:lnTo>
                        <a:pt x="9000" y="8308"/>
                      </a:lnTo>
                      <a:lnTo>
                        <a:pt x="9600" y="8031"/>
                      </a:lnTo>
                      <a:lnTo>
                        <a:pt x="9800" y="7892"/>
                      </a:lnTo>
                      <a:lnTo>
                        <a:pt x="10900" y="6785"/>
                      </a:lnTo>
                      <a:lnTo>
                        <a:pt x="11900" y="5815"/>
                      </a:lnTo>
                      <a:lnTo>
                        <a:pt x="12600" y="4985"/>
                      </a:lnTo>
                      <a:lnTo>
                        <a:pt x="13400" y="4015"/>
                      </a:lnTo>
                      <a:lnTo>
                        <a:pt x="14100" y="3046"/>
                      </a:lnTo>
                      <a:lnTo>
                        <a:pt x="14600" y="2215"/>
                      </a:lnTo>
                      <a:lnTo>
                        <a:pt x="15100" y="1108"/>
                      </a:lnTo>
                      <a:lnTo>
                        <a:pt x="15400" y="0"/>
                      </a:lnTo>
                      <a:lnTo>
                        <a:pt x="16100" y="277"/>
                      </a:lnTo>
                      <a:lnTo>
                        <a:pt x="17700" y="554"/>
                      </a:lnTo>
                      <a:lnTo>
                        <a:pt x="18400" y="831"/>
                      </a:lnTo>
                      <a:lnTo>
                        <a:pt x="19300" y="1108"/>
                      </a:lnTo>
                      <a:lnTo>
                        <a:pt x="20100" y="1523"/>
                      </a:lnTo>
                      <a:lnTo>
                        <a:pt x="20800" y="2215"/>
                      </a:lnTo>
                      <a:lnTo>
                        <a:pt x="21600" y="2769"/>
                      </a:lnTo>
                      <a:lnTo>
                        <a:pt x="20100" y="4292"/>
                      </a:lnTo>
                      <a:lnTo>
                        <a:pt x="19000" y="5954"/>
                      </a:lnTo>
                      <a:lnTo>
                        <a:pt x="18500" y="6785"/>
                      </a:lnTo>
                      <a:lnTo>
                        <a:pt x="18100" y="7754"/>
                      </a:lnTo>
                      <a:lnTo>
                        <a:pt x="17800" y="8585"/>
                      </a:lnTo>
                      <a:lnTo>
                        <a:pt x="17400" y="9554"/>
                      </a:lnTo>
                      <a:lnTo>
                        <a:pt x="17000" y="11769"/>
                      </a:lnTo>
                      <a:lnTo>
                        <a:pt x="16900" y="12738"/>
                      </a:lnTo>
                      <a:lnTo>
                        <a:pt x="16900" y="16338"/>
                      </a:lnTo>
                      <a:lnTo>
                        <a:pt x="17000" y="17585"/>
                      </a:lnTo>
                      <a:lnTo>
                        <a:pt x="17200" y="18969"/>
                      </a:lnTo>
                      <a:lnTo>
                        <a:pt x="16600" y="16892"/>
                      </a:lnTo>
                      <a:lnTo>
                        <a:pt x="16000" y="14954"/>
                      </a:lnTo>
                      <a:lnTo>
                        <a:pt x="14600" y="11908"/>
                      </a:lnTo>
                      <a:lnTo>
                        <a:pt x="13700" y="10662"/>
                      </a:lnTo>
                      <a:lnTo>
                        <a:pt x="13000" y="9554"/>
                      </a:lnTo>
                      <a:lnTo>
                        <a:pt x="12100" y="8723"/>
                      </a:lnTo>
                      <a:lnTo>
                        <a:pt x="11100" y="8169"/>
                      </a:lnTo>
                      <a:lnTo>
                        <a:pt x="9700" y="8723"/>
                      </a:lnTo>
                      <a:lnTo>
                        <a:pt x="9100" y="9138"/>
                      </a:lnTo>
                      <a:lnTo>
                        <a:pt x="8500" y="9277"/>
                      </a:lnTo>
                      <a:lnTo>
                        <a:pt x="7800" y="9554"/>
                      </a:lnTo>
                      <a:lnTo>
                        <a:pt x="7200" y="9831"/>
                      </a:lnTo>
                      <a:lnTo>
                        <a:pt x="6500" y="10108"/>
                      </a:lnTo>
                      <a:lnTo>
                        <a:pt x="5800" y="10523"/>
                      </a:lnTo>
                      <a:lnTo>
                        <a:pt x="5100" y="11492"/>
                      </a:lnTo>
                      <a:lnTo>
                        <a:pt x="3700" y="13708"/>
                      </a:lnTo>
                      <a:lnTo>
                        <a:pt x="3000" y="14954"/>
                      </a:lnTo>
                      <a:lnTo>
                        <a:pt x="2500" y="16338"/>
                      </a:lnTo>
                      <a:lnTo>
                        <a:pt x="2200" y="17862"/>
                      </a:lnTo>
                      <a:lnTo>
                        <a:pt x="1800" y="19523"/>
                      </a:lnTo>
                      <a:lnTo>
                        <a:pt x="1700" y="21600"/>
                      </a:lnTo>
                      <a:lnTo>
                        <a:pt x="1300" y="19523"/>
                      </a:lnTo>
                      <a:lnTo>
                        <a:pt x="900" y="17585"/>
                      </a:lnTo>
                      <a:lnTo>
                        <a:pt x="600" y="15785"/>
                      </a:lnTo>
                      <a:lnTo>
                        <a:pt x="400" y="13985"/>
                      </a:lnTo>
                      <a:lnTo>
                        <a:pt x="100" y="12323"/>
                      </a:lnTo>
                      <a:lnTo>
                        <a:pt x="0" y="10800"/>
                      </a:lnTo>
                      <a:lnTo>
                        <a:pt x="0" y="7892"/>
                      </a:lnTo>
                      <a:close/>
                    </a:path>
                  </a:pathLst>
                </a:custGeom>
                <a:solidFill>
                  <a:srgbClr val="0D4573"/>
                </a:solidFill>
                <a:ln w="12700" cap="flat">
                  <a:noFill/>
                  <a:miter lim="400000"/>
                </a:ln>
                <a:effectLst/>
              </p:spPr>
              <p:txBody>
                <a:bodyPr wrap="square" lIns="45719" tIns="45719" rIns="45719" bIns="45719" numCol="1" anchor="t">
                  <a:noAutofit/>
                </a:bodyPr>
                <a:lstStyle/>
                <a:p>
                  <a:pPr/>
                </a:p>
              </p:txBody>
            </p:sp>
            <p:sp>
              <p:nvSpPr>
                <p:cNvPr id="844" name="形状"/>
                <p:cNvSpPr/>
                <p:nvPr/>
              </p:nvSpPr>
              <p:spPr>
                <a:xfrm>
                  <a:off x="566737" y="371365"/>
                  <a:ext cx="23813" cy="174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25"/>
                      </a:moveTo>
                      <a:lnTo>
                        <a:pt x="19200" y="0"/>
                      </a:lnTo>
                      <a:lnTo>
                        <a:pt x="14400" y="3375"/>
                      </a:lnTo>
                      <a:lnTo>
                        <a:pt x="12000" y="6075"/>
                      </a:lnTo>
                      <a:lnTo>
                        <a:pt x="9120" y="8775"/>
                      </a:lnTo>
                      <a:lnTo>
                        <a:pt x="6720" y="10800"/>
                      </a:lnTo>
                      <a:lnTo>
                        <a:pt x="4320" y="13500"/>
                      </a:lnTo>
                      <a:lnTo>
                        <a:pt x="2400" y="15525"/>
                      </a:lnTo>
                      <a:lnTo>
                        <a:pt x="0" y="16875"/>
                      </a:lnTo>
                      <a:lnTo>
                        <a:pt x="960" y="21600"/>
                      </a:lnTo>
                      <a:lnTo>
                        <a:pt x="3840" y="20250"/>
                      </a:lnTo>
                      <a:lnTo>
                        <a:pt x="8640" y="14850"/>
                      </a:lnTo>
                      <a:lnTo>
                        <a:pt x="11520" y="12825"/>
                      </a:lnTo>
                      <a:lnTo>
                        <a:pt x="13920" y="9450"/>
                      </a:lnTo>
                      <a:lnTo>
                        <a:pt x="16320" y="7425"/>
                      </a:lnTo>
                      <a:lnTo>
                        <a:pt x="18720" y="6075"/>
                      </a:lnTo>
                      <a:lnTo>
                        <a:pt x="20640" y="4050"/>
                      </a:lnTo>
                      <a:lnTo>
                        <a:pt x="18240" y="2025"/>
                      </a:lnTo>
                      <a:lnTo>
                        <a:pt x="20640" y="4050"/>
                      </a:lnTo>
                      <a:lnTo>
                        <a:pt x="21600" y="3375"/>
                      </a:lnTo>
                      <a:lnTo>
                        <a:pt x="21600" y="675"/>
                      </a:lnTo>
                      <a:lnTo>
                        <a:pt x="21120" y="0"/>
                      </a:lnTo>
                      <a:lnTo>
                        <a:pt x="19200" y="0"/>
                      </a:lnTo>
                      <a:lnTo>
                        <a:pt x="21600" y="2025"/>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45" name="形状"/>
                <p:cNvSpPr/>
                <p:nvPr/>
              </p:nvSpPr>
              <p:spPr>
                <a:xfrm>
                  <a:off x="587375" y="372952"/>
                  <a:ext cx="20638" cy="20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7723"/>
                      </a:moveTo>
                      <a:lnTo>
                        <a:pt x="19980" y="17723"/>
                      </a:lnTo>
                      <a:lnTo>
                        <a:pt x="15660" y="16062"/>
                      </a:lnTo>
                      <a:lnTo>
                        <a:pt x="11880" y="13846"/>
                      </a:lnTo>
                      <a:lnTo>
                        <a:pt x="9180" y="11077"/>
                      </a:lnTo>
                      <a:lnTo>
                        <a:pt x="7560" y="8862"/>
                      </a:lnTo>
                      <a:lnTo>
                        <a:pt x="5400" y="6092"/>
                      </a:lnTo>
                      <a:lnTo>
                        <a:pt x="4320" y="1662"/>
                      </a:lnTo>
                      <a:lnTo>
                        <a:pt x="3780" y="0"/>
                      </a:lnTo>
                      <a:lnTo>
                        <a:pt x="0" y="0"/>
                      </a:lnTo>
                      <a:lnTo>
                        <a:pt x="0" y="2769"/>
                      </a:lnTo>
                      <a:lnTo>
                        <a:pt x="2700" y="8308"/>
                      </a:lnTo>
                      <a:lnTo>
                        <a:pt x="4320" y="11077"/>
                      </a:lnTo>
                      <a:lnTo>
                        <a:pt x="6480" y="14400"/>
                      </a:lnTo>
                      <a:lnTo>
                        <a:pt x="9720" y="16615"/>
                      </a:lnTo>
                      <a:lnTo>
                        <a:pt x="14040" y="19385"/>
                      </a:lnTo>
                      <a:lnTo>
                        <a:pt x="18900" y="21600"/>
                      </a:lnTo>
                      <a:lnTo>
                        <a:pt x="20520" y="21600"/>
                      </a:lnTo>
                      <a:lnTo>
                        <a:pt x="19980" y="21600"/>
                      </a:lnTo>
                      <a:lnTo>
                        <a:pt x="20520" y="21046"/>
                      </a:lnTo>
                      <a:lnTo>
                        <a:pt x="21060" y="21046"/>
                      </a:lnTo>
                      <a:lnTo>
                        <a:pt x="21060" y="20492"/>
                      </a:lnTo>
                      <a:lnTo>
                        <a:pt x="21600" y="19385"/>
                      </a:lnTo>
                      <a:lnTo>
                        <a:pt x="21060" y="18831"/>
                      </a:lnTo>
                      <a:lnTo>
                        <a:pt x="21060" y="17723"/>
                      </a:lnTo>
                      <a:lnTo>
                        <a:pt x="18900" y="17723"/>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46" name="形状"/>
                <p:cNvSpPr/>
                <p:nvPr/>
              </p:nvSpPr>
              <p:spPr>
                <a:xfrm>
                  <a:off x="606425" y="382472"/>
                  <a:ext cx="1587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419" y="0"/>
                      </a:moveTo>
                      <a:lnTo>
                        <a:pt x="16026" y="1271"/>
                      </a:lnTo>
                      <a:lnTo>
                        <a:pt x="13935" y="3812"/>
                      </a:lnTo>
                      <a:lnTo>
                        <a:pt x="11148" y="5082"/>
                      </a:lnTo>
                      <a:lnTo>
                        <a:pt x="6968" y="7624"/>
                      </a:lnTo>
                      <a:lnTo>
                        <a:pt x="4181" y="8894"/>
                      </a:lnTo>
                      <a:lnTo>
                        <a:pt x="2090" y="11435"/>
                      </a:lnTo>
                      <a:lnTo>
                        <a:pt x="0" y="12706"/>
                      </a:lnTo>
                      <a:lnTo>
                        <a:pt x="2090" y="21600"/>
                      </a:lnTo>
                      <a:lnTo>
                        <a:pt x="3484" y="19059"/>
                      </a:lnTo>
                      <a:lnTo>
                        <a:pt x="6271" y="17788"/>
                      </a:lnTo>
                      <a:lnTo>
                        <a:pt x="10452" y="15247"/>
                      </a:lnTo>
                      <a:lnTo>
                        <a:pt x="13239" y="12706"/>
                      </a:lnTo>
                      <a:lnTo>
                        <a:pt x="17419" y="10165"/>
                      </a:lnTo>
                      <a:lnTo>
                        <a:pt x="20206" y="8894"/>
                      </a:lnTo>
                      <a:lnTo>
                        <a:pt x="20206" y="7624"/>
                      </a:lnTo>
                      <a:lnTo>
                        <a:pt x="20206" y="8894"/>
                      </a:lnTo>
                      <a:lnTo>
                        <a:pt x="20903" y="7624"/>
                      </a:lnTo>
                      <a:lnTo>
                        <a:pt x="20903" y="6353"/>
                      </a:lnTo>
                      <a:lnTo>
                        <a:pt x="21600" y="5082"/>
                      </a:lnTo>
                      <a:lnTo>
                        <a:pt x="20903" y="3812"/>
                      </a:lnTo>
                      <a:lnTo>
                        <a:pt x="20903" y="1271"/>
                      </a:lnTo>
                      <a:lnTo>
                        <a:pt x="20206" y="0"/>
                      </a:lnTo>
                      <a:lnTo>
                        <a:pt x="17419"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47" name="形状"/>
                <p:cNvSpPr/>
                <p:nvPr/>
              </p:nvSpPr>
              <p:spPr>
                <a:xfrm>
                  <a:off x="619125" y="355495"/>
                  <a:ext cx="31750" cy="317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38" y="0"/>
                      </a:moveTo>
                      <a:lnTo>
                        <a:pt x="19121" y="697"/>
                      </a:lnTo>
                      <a:lnTo>
                        <a:pt x="18059" y="3484"/>
                      </a:lnTo>
                      <a:lnTo>
                        <a:pt x="16289" y="5574"/>
                      </a:lnTo>
                      <a:lnTo>
                        <a:pt x="14872" y="8013"/>
                      </a:lnTo>
                      <a:lnTo>
                        <a:pt x="12393" y="10452"/>
                      </a:lnTo>
                      <a:lnTo>
                        <a:pt x="9561" y="12542"/>
                      </a:lnTo>
                      <a:lnTo>
                        <a:pt x="6728" y="14981"/>
                      </a:lnTo>
                      <a:lnTo>
                        <a:pt x="3187" y="17419"/>
                      </a:lnTo>
                      <a:lnTo>
                        <a:pt x="0" y="19510"/>
                      </a:lnTo>
                      <a:lnTo>
                        <a:pt x="1416" y="21600"/>
                      </a:lnTo>
                      <a:lnTo>
                        <a:pt x="4957" y="19161"/>
                      </a:lnTo>
                      <a:lnTo>
                        <a:pt x="8144" y="17071"/>
                      </a:lnTo>
                      <a:lnTo>
                        <a:pt x="11331" y="14632"/>
                      </a:lnTo>
                      <a:lnTo>
                        <a:pt x="13810" y="11845"/>
                      </a:lnTo>
                      <a:lnTo>
                        <a:pt x="18767" y="6968"/>
                      </a:lnTo>
                      <a:lnTo>
                        <a:pt x="20184" y="4529"/>
                      </a:lnTo>
                      <a:lnTo>
                        <a:pt x="21600" y="1742"/>
                      </a:lnTo>
                      <a:lnTo>
                        <a:pt x="20184" y="2439"/>
                      </a:lnTo>
                      <a:lnTo>
                        <a:pt x="21600" y="1742"/>
                      </a:lnTo>
                      <a:lnTo>
                        <a:pt x="21600" y="697"/>
                      </a:lnTo>
                      <a:lnTo>
                        <a:pt x="20892" y="348"/>
                      </a:lnTo>
                      <a:lnTo>
                        <a:pt x="20538" y="348"/>
                      </a:lnTo>
                      <a:lnTo>
                        <a:pt x="20184" y="0"/>
                      </a:lnTo>
                      <a:lnTo>
                        <a:pt x="19830" y="348"/>
                      </a:lnTo>
                      <a:lnTo>
                        <a:pt x="19475" y="348"/>
                      </a:lnTo>
                      <a:lnTo>
                        <a:pt x="19121" y="697"/>
                      </a:lnTo>
                      <a:lnTo>
                        <a:pt x="20538"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48" name="形状"/>
                <p:cNvSpPr/>
                <p:nvPr/>
              </p:nvSpPr>
              <p:spPr>
                <a:xfrm>
                  <a:off x="649287" y="355495"/>
                  <a:ext cx="34926" cy="142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35" y="20800"/>
                      </a:moveTo>
                      <a:lnTo>
                        <a:pt x="21268" y="16800"/>
                      </a:lnTo>
                      <a:lnTo>
                        <a:pt x="18609" y="12000"/>
                      </a:lnTo>
                      <a:lnTo>
                        <a:pt x="13292" y="5600"/>
                      </a:lnTo>
                      <a:lnTo>
                        <a:pt x="10302" y="4000"/>
                      </a:lnTo>
                      <a:lnTo>
                        <a:pt x="7975" y="3200"/>
                      </a:lnTo>
                      <a:lnTo>
                        <a:pt x="2658" y="1600"/>
                      </a:lnTo>
                      <a:lnTo>
                        <a:pt x="332" y="0"/>
                      </a:lnTo>
                      <a:lnTo>
                        <a:pt x="0" y="5600"/>
                      </a:lnTo>
                      <a:lnTo>
                        <a:pt x="2326" y="7200"/>
                      </a:lnTo>
                      <a:lnTo>
                        <a:pt x="7643" y="8800"/>
                      </a:lnTo>
                      <a:lnTo>
                        <a:pt x="9969" y="9600"/>
                      </a:lnTo>
                      <a:lnTo>
                        <a:pt x="12628" y="11200"/>
                      </a:lnTo>
                      <a:lnTo>
                        <a:pt x="14954" y="13600"/>
                      </a:lnTo>
                      <a:lnTo>
                        <a:pt x="17612" y="16800"/>
                      </a:lnTo>
                      <a:lnTo>
                        <a:pt x="19274" y="20800"/>
                      </a:lnTo>
                      <a:lnTo>
                        <a:pt x="19606" y="16800"/>
                      </a:lnTo>
                      <a:lnTo>
                        <a:pt x="19274" y="20800"/>
                      </a:lnTo>
                      <a:lnTo>
                        <a:pt x="19938" y="21600"/>
                      </a:lnTo>
                      <a:lnTo>
                        <a:pt x="20603" y="21600"/>
                      </a:lnTo>
                      <a:lnTo>
                        <a:pt x="20935" y="20800"/>
                      </a:lnTo>
                      <a:lnTo>
                        <a:pt x="21268" y="20800"/>
                      </a:lnTo>
                      <a:lnTo>
                        <a:pt x="21600" y="20000"/>
                      </a:lnTo>
                      <a:lnTo>
                        <a:pt x="21600" y="17600"/>
                      </a:lnTo>
                      <a:lnTo>
                        <a:pt x="21268" y="16800"/>
                      </a:lnTo>
                      <a:lnTo>
                        <a:pt x="20935" y="208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49" name="形状"/>
                <p:cNvSpPr/>
                <p:nvPr/>
              </p:nvSpPr>
              <p:spPr>
                <a:xfrm>
                  <a:off x="655637" y="366604"/>
                  <a:ext cx="26988" cy="634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2" y="21246"/>
                      </a:moveTo>
                      <a:lnTo>
                        <a:pt x="4154" y="20892"/>
                      </a:lnTo>
                      <a:lnTo>
                        <a:pt x="3323" y="19298"/>
                      </a:lnTo>
                      <a:lnTo>
                        <a:pt x="2908" y="17705"/>
                      </a:lnTo>
                      <a:lnTo>
                        <a:pt x="2908" y="13102"/>
                      </a:lnTo>
                      <a:lnTo>
                        <a:pt x="3738" y="11862"/>
                      </a:lnTo>
                      <a:lnTo>
                        <a:pt x="4154" y="10623"/>
                      </a:lnTo>
                      <a:lnTo>
                        <a:pt x="5400" y="9207"/>
                      </a:lnTo>
                      <a:lnTo>
                        <a:pt x="6646" y="7967"/>
                      </a:lnTo>
                      <a:lnTo>
                        <a:pt x="7892" y="7082"/>
                      </a:lnTo>
                      <a:lnTo>
                        <a:pt x="9969" y="5843"/>
                      </a:lnTo>
                      <a:lnTo>
                        <a:pt x="11631" y="4957"/>
                      </a:lnTo>
                      <a:lnTo>
                        <a:pt x="16200" y="2656"/>
                      </a:lnTo>
                      <a:lnTo>
                        <a:pt x="21600" y="885"/>
                      </a:lnTo>
                      <a:lnTo>
                        <a:pt x="19938" y="0"/>
                      </a:lnTo>
                      <a:lnTo>
                        <a:pt x="14123" y="1948"/>
                      </a:lnTo>
                      <a:lnTo>
                        <a:pt x="9554" y="3895"/>
                      </a:lnTo>
                      <a:lnTo>
                        <a:pt x="7062" y="5134"/>
                      </a:lnTo>
                      <a:lnTo>
                        <a:pt x="5815" y="6197"/>
                      </a:lnTo>
                      <a:lnTo>
                        <a:pt x="3738" y="7613"/>
                      </a:lnTo>
                      <a:lnTo>
                        <a:pt x="2492" y="8852"/>
                      </a:lnTo>
                      <a:lnTo>
                        <a:pt x="1662" y="10269"/>
                      </a:lnTo>
                      <a:lnTo>
                        <a:pt x="415" y="11508"/>
                      </a:lnTo>
                      <a:lnTo>
                        <a:pt x="0" y="12925"/>
                      </a:lnTo>
                      <a:lnTo>
                        <a:pt x="0" y="17705"/>
                      </a:lnTo>
                      <a:lnTo>
                        <a:pt x="415" y="19475"/>
                      </a:lnTo>
                      <a:lnTo>
                        <a:pt x="1662" y="21246"/>
                      </a:lnTo>
                      <a:lnTo>
                        <a:pt x="4154" y="20892"/>
                      </a:lnTo>
                      <a:lnTo>
                        <a:pt x="1662" y="21246"/>
                      </a:lnTo>
                      <a:lnTo>
                        <a:pt x="1662" y="21423"/>
                      </a:lnTo>
                      <a:lnTo>
                        <a:pt x="2077" y="21600"/>
                      </a:lnTo>
                      <a:lnTo>
                        <a:pt x="3738" y="21600"/>
                      </a:lnTo>
                      <a:lnTo>
                        <a:pt x="4154" y="21423"/>
                      </a:lnTo>
                      <a:lnTo>
                        <a:pt x="4154" y="20892"/>
                      </a:lnTo>
                      <a:lnTo>
                        <a:pt x="1662" y="21246"/>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50" name="形状"/>
                <p:cNvSpPr/>
                <p:nvPr/>
              </p:nvSpPr>
              <p:spPr>
                <a:xfrm>
                  <a:off x="623887" y="385648"/>
                  <a:ext cx="36513" cy="44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8" y="1580"/>
                      </a:moveTo>
                      <a:lnTo>
                        <a:pt x="953" y="1580"/>
                      </a:lnTo>
                      <a:lnTo>
                        <a:pt x="3812" y="2898"/>
                      </a:lnTo>
                      <a:lnTo>
                        <a:pt x="6353" y="4215"/>
                      </a:lnTo>
                      <a:lnTo>
                        <a:pt x="8894" y="6059"/>
                      </a:lnTo>
                      <a:lnTo>
                        <a:pt x="11435" y="8429"/>
                      </a:lnTo>
                      <a:lnTo>
                        <a:pt x="13659" y="11063"/>
                      </a:lnTo>
                      <a:lnTo>
                        <a:pt x="17788" y="17912"/>
                      </a:lnTo>
                      <a:lnTo>
                        <a:pt x="19694" y="21600"/>
                      </a:lnTo>
                      <a:lnTo>
                        <a:pt x="21600" y="21073"/>
                      </a:lnTo>
                      <a:lnTo>
                        <a:pt x="20012" y="16859"/>
                      </a:lnTo>
                      <a:lnTo>
                        <a:pt x="17788" y="13434"/>
                      </a:lnTo>
                      <a:lnTo>
                        <a:pt x="13341" y="7112"/>
                      </a:lnTo>
                      <a:lnTo>
                        <a:pt x="10800" y="5005"/>
                      </a:lnTo>
                      <a:lnTo>
                        <a:pt x="7941" y="2898"/>
                      </a:lnTo>
                      <a:lnTo>
                        <a:pt x="4765" y="1054"/>
                      </a:lnTo>
                      <a:lnTo>
                        <a:pt x="1588" y="0"/>
                      </a:lnTo>
                      <a:lnTo>
                        <a:pt x="953" y="0"/>
                      </a:lnTo>
                      <a:lnTo>
                        <a:pt x="1271" y="0"/>
                      </a:lnTo>
                      <a:lnTo>
                        <a:pt x="953" y="0"/>
                      </a:lnTo>
                      <a:lnTo>
                        <a:pt x="635" y="263"/>
                      </a:lnTo>
                      <a:lnTo>
                        <a:pt x="0" y="527"/>
                      </a:lnTo>
                      <a:lnTo>
                        <a:pt x="0" y="1054"/>
                      </a:lnTo>
                      <a:lnTo>
                        <a:pt x="635" y="1317"/>
                      </a:lnTo>
                      <a:lnTo>
                        <a:pt x="953" y="1580"/>
                      </a:lnTo>
                      <a:lnTo>
                        <a:pt x="1588" y="158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51" name="形状"/>
                <p:cNvSpPr/>
                <p:nvPr/>
              </p:nvSpPr>
              <p:spPr>
                <a:xfrm>
                  <a:off x="596900" y="385647"/>
                  <a:ext cx="3016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53" y="20661"/>
                      </a:moveTo>
                      <a:lnTo>
                        <a:pt x="1516" y="21600"/>
                      </a:lnTo>
                      <a:lnTo>
                        <a:pt x="6821" y="17843"/>
                      </a:lnTo>
                      <a:lnTo>
                        <a:pt x="9474" y="15026"/>
                      </a:lnTo>
                      <a:lnTo>
                        <a:pt x="11747" y="13148"/>
                      </a:lnTo>
                      <a:lnTo>
                        <a:pt x="14021" y="12209"/>
                      </a:lnTo>
                      <a:lnTo>
                        <a:pt x="16295" y="10330"/>
                      </a:lnTo>
                      <a:lnTo>
                        <a:pt x="18947" y="8452"/>
                      </a:lnTo>
                      <a:lnTo>
                        <a:pt x="21600" y="5635"/>
                      </a:lnTo>
                      <a:lnTo>
                        <a:pt x="20842" y="0"/>
                      </a:lnTo>
                      <a:lnTo>
                        <a:pt x="15537" y="3757"/>
                      </a:lnTo>
                      <a:lnTo>
                        <a:pt x="13263" y="5635"/>
                      </a:lnTo>
                      <a:lnTo>
                        <a:pt x="10989" y="6574"/>
                      </a:lnTo>
                      <a:lnTo>
                        <a:pt x="8337" y="9391"/>
                      </a:lnTo>
                      <a:lnTo>
                        <a:pt x="6063" y="11270"/>
                      </a:lnTo>
                      <a:lnTo>
                        <a:pt x="758" y="15026"/>
                      </a:lnTo>
                      <a:lnTo>
                        <a:pt x="379" y="15965"/>
                      </a:lnTo>
                      <a:lnTo>
                        <a:pt x="758" y="15026"/>
                      </a:lnTo>
                      <a:lnTo>
                        <a:pt x="379" y="15965"/>
                      </a:lnTo>
                      <a:lnTo>
                        <a:pt x="379" y="17843"/>
                      </a:lnTo>
                      <a:lnTo>
                        <a:pt x="0" y="18783"/>
                      </a:lnTo>
                      <a:lnTo>
                        <a:pt x="0" y="19722"/>
                      </a:lnTo>
                      <a:lnTo>
                        <a:pt x="758" y="21600"/>
                      </a:lnTo>
                      <a:lnTo>
                        <a:pt x="1516" y="21600"/>
                      </a:lnTo>
                      <a:lnTo>
                        <a:pt x="2653" y="20661"/>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52" name="形状"/>
                <p:cNvSpPr/>
                <p:nvPr/>
              </p:nvSpPr>
              <p:spPr>
                <a:xfrm>
                  <a:off x="574675" y="395171"/>
                  <a:ext cx="25400" cy="460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098"/>
                      </a:moveTo>
                      <a:lnTo>
                        <a:pt x="2700" y="20847"/>
                      </a:lnTo>
                      <a:lnTo>
                        <a:pt x="3600" y="17330"/>
                      </a:lnTo>
                      <a:lnTo>
                        <a:pt x="4950" y="14316"/>
                      </a:lnTo>
                      <a:lnTo>
                        <a:pt x="6300" y="11805"/>
                      </a:lnTo>
                      <a:lnTo>
                        <a:pt x="9000" y="9293"/>
                      </a:lnTo>
                      <a:lnTo>
                        <a:pt x="11250" y="7033"/>
                      </a:lnTo>
                      <a:lnTo>
                        <a:pt x="14400" y="5023"/>
                      </a:lnTo>
                      <a:lnTo>
                        <a:pt x="18000" y="3265"/>
                      </a:lnTo>
                      <a:lnTo>
                        <a:pt x="21600" y="1256"/>
                      </a:lnTo>
                      <a:lnTo>
                        <a:pt x="18900" y="0"/>
                      </a:lnTo>
                      <a:lnTo>
                        <a:pt x="11700" y="4019"/>
                      </a:lnTo>
                      <a:lnTo>
                        <a:pt x="9000" y="6028"/>
                      </a:lnTo>
                      <a:lnTo>
                        <a:pt x="5850" y="8540"/>
                      </a:lnTo>
                      <a:lnTo>
                        <a:pt x="4050" y="11051"/>
                      </a:lnTo>
                      <a:lnTo>
                        <a:pt x="1800" y="13814"/>
                      </a:lnTo>
                      <a:lnTo>
                        <a:pt x="450" y="17079"/>
                      </a:lnTo>
                      <a:lnTo>
                        <a:pt x="0" y="20847"/>
                      </a:lnTo>
                      <a:lnTo>
                        <a:pt x="2700" y="20595"/>
                      </a:lnTo>
                      <a:lnTo>
                        <a:pt x="0" y="20847"/>
                      </a:lnTo>
                      <a:lnTo>
                        <a:pt x="0" y="21349"/>
                      </a:lnTo>
                      <a:lnTo>
                        <a:pt x="450" y="21600"/>
                      </a:lnTo>
                      <a:lnTo>
                        <a:pt x="1800" y="21600"/>
                      </a:lnTo>
                      <a:lnTo>
                        <a:pt x="2250" y="21349"/>
                      </a:lnTo>
                      <a:lnTo>
                        <a:pt x="2250" y="21098"/>
                      </a:lnTo>
                      <a:lnTo>
                        <a:pt x="2700" y="20847"/>
                      </a:lnTo>
                      <a:lnTo>
                        <a:pt x="0" y="21098"/>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53" name="形状"/>
                <p:cNvSpPr/>
                <p:nvPr/>
              </p:nvSpPr>
              <p:spPr>
                <a:xfrm>
                  <a:off x="565943" y="384061"/>
                  <a:ext cx="12701" cy="555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78" y="0"/>
                      </a:moveTo>
                      <a:lnTo>
                        <a:pt x="0" y="831"/>
                      </a:lnTo>
                      <a:lnTo>
                        <a:pt x="0" y="5192"/>
                      </a:lnTo>
                      <a:lnTo>
                        <a:pt x="939" y="7477"/>
                      </a:lnTo>
                      <a:lnTo>
                        <a:pt x="2817" y="9969"/>
                      </a:lnTo>
                      <a:lnTo>
                        <a:pt x="5635" y="12877"/>
                      </a:lnTo>
                      <a:lnTo>
                        <a:pt x="8452" y="15577"/>
                      </a:lnTo>
                      <a:lnTo>
                        <a:pt x="11270" y="18485"/>
                      </a:lnTo>
                      <a:lnTo>
                        <a:pt x="15965" y="21600"/>
                      </a:lnTo>
                      <a:lnTo>
                        <a:pt x="21600" y="21185"/>
                      </a:lnTo>
                      <a:lnTo>
                        <a:pt x="17843" y="18069"/>
                      </a:lnTo>
                      <a:lnTo>
                        <a:pt x="15026" y="15369"/>
                      </a:lnTo>
                      <a:lnTo>
                        <a:pt x="11270" y="12669"/>
                      </a:lnTo>
                      <a:lnTo>
                        <a:pt x="9391" y="9762"/>
                      </a:lnTo>
                      <a:lnTo>
                        <a:pt x="7513" y="7477"/>
                      </a:lnTo>
                      <a:lnTo>
                        <a:pt x="6574" y="4985"/>
                      </a:lnTo>
                      <a:lnTo>
                        <a:pt x="6574" y="831"/>
                      </a:lnTo>
                      <a:lnTo>
                        <a:pt x="3757" y="1454"/>
                      </a:lnTo>
                      <a:lnTo>
                        <a:pt x="6574" y="831"/>
                      </a:lnTo>
                      <a:lnTo>
                        <a:pt x="6574" y="623"/>
                      </a:lnTo>
                      <a:lnTo>
                        <a:pt x="5635" y="208"/>
                      </a:lnTo>
                      <a:lnTo>
                        <a:pt x="3757" y="0"/>
                      </a:lnTo>
                      <a:lnTo>
                        <a:pt x="939" y="0"/>
                      </a:lnTo>
                      <a:lnTo>
                        <a:pt x="0" y="208"/>
                      </a:lnTo>
                      <a:lnTo>
                        <a:pt x="0" y="831"/>
                      </a:lnTo>
                      <a:lnTo>
                        <a:pt x="1878"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54" name="形状"/>
                <p:cNvSpPr/>
                <p:nvPr/>
              </p:nvSpPr>
              <p:spPr>
                <a:xfrm>
                  <a:off x="601662" y="384061"/>
                  <a:ext cx="23813" cy="33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829"/>
                      </a:moveTo>
                      <a:lnTo>
                        <a:pt x="2945" y="5143"/>
                      </a:lnTo>
                      <a:lnTo>
                        <a:pt x="5400" y="4114"/>
                      </a:lnTo>
                      <a:lnTo>
                        <a:pt x="8345" y="3429"/>
                      </a:lnTo>
                      <a:lnTo>
                        <a:pt x="10309" y="2743"/>
                      </a:lnTo>
                      <a:lnTo>
                        <a:pt x="12764" y="2057"/>
                      </a:lnTo>
                      <a:lnTo>
                        <a:pt x="15218" y="1029"/>
                      </a:lnTo>
                      <a:lnTo>
                        <a:pt x="18164" y="686"/>
                      </a:lnTo>
                      <a:lnTo>
                        <a:pt x="21600" y="0"/>
                      </a:lnTo>
                      <a:lnTo>
                        <a:pt x="20618" y="2743"/>
                      </a:lnTo>
                      <a:lnTo>
                        <a:pt x="20618" y="7543"/>
                      </a:lnTo>
                      <a:lnTo>
                        <a:pt x="21600" y="10286"/>
                      </a:lnTo>
                      <a:lnTo>
                        <a:pt x="21600" y="20571"/>
                      </a:lnTo>
                      <a:lnTo>
                        <a:pt x="19145" y="19886"/>
                      </a:lnTo>
                      <a:lnTo>
                        <a:pt x="17182" y="19543"/>
                      </a:lnTo>
                      <a:lnTo>
                        <a:pt x="10309" y="19543"/>
                      </a:lnTo>
                      <a:lnTo>
                        <a:pt x="8345" y="19886"/>
                      </a:lnTo>
                      <a:lnTo>
                        <a:pt x="5891" y="20571"/>
                      </a:lnTo>
                      <a:lnTo>
                        <a:pt x="3927" y="21600"/>
                      </a:lnTo>
                      <a:lnTo>
                        <a:pt x="2945" y="17486"/>
                      </a:lnTo>
                      <a:lnTo>
                        <a:pt x="1964" y="15771"/>
                      </a:lnTo>
                      <a:lnTo>
                        <a:pt x="1964" y="13714"/>
                      </a:lnTo>
                      <a:lnTo>
                        <a:pt x="491" y="7543"/>
                      </a:lnTo>
                      <a:lnTo>
                        <a:pt x="0" y="5829"/>
                      </a:lnTo>
                      <a:close/>
                    </a:path>
                  </a:pathLst>
                </a:custGeom>
                <a:solidFill>
                  <a:srgbClr val="579900"/>
                </a:solidFill>
                <a:ln w="12700" cap="flat">
                  <a:noFill/>
                  <a:miter lim="400000"/>
                </a:ln>
                <a:effectLst/>
              </p:spPr>
              <p:txBody>
                <a:bodyPr wrap="square" lIns="45719" tIns="45719" rIns="45719" bIns="45719" numCol="1" anchor="t">
                  <a:noAutofit/>
                </a:bodyPr>
                <a:lstStyle/>
                <a:p>
                  <a:pPr/>
                </a:p>
              </p:txBody>
            </p:sp>
            <p:sp>
              <p:nvSpPr>
                <p:cNvPr id="855" name="形状"/>
                <p:cNvSpPr/>
                <p:nvPr/>
              </p:nvSpPr>
              <p:spPr>
                <a:xfrm>
                  <a:off x="601662" y="381679"/>
                  <a:ext cx="254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17"/>
                      </a:moveTo>
                      <a:lnTo>
                        <a:pt x="19350" y="0"/>
                      </a:lnTo>
                      <a:lnTo>
                        <a:pt x="16650" y="939"/>
                      </a:lnTo>
                      <a:lnTo>
                        <a:pt x="13950" y="2817"/>
                      </a:lnTo>
                      <a:lnTo>
                        <a:pt x="11700" y="4696"/>
                      </a:lnTo>
                      <a:lnTo>
                        <a:pt x="9450" y="7513"/>
                      </a:lnTo>
                      <a:lnTo>
                        <a:pt x="4950" y="11270"/>
                      </a:lnTo>
                      <a:lnTo>
                        <a:pt x="2250" y="13148"/>
                      </a:lnTo>
                      <a:lnTo>
                        <a:pt x="0" y="16904"/>
                      </a:lnTo>
                      <a:lnTo>
                        <a:pt x="900" y="21600"/>
                      </a:lnTo>
                      <a:lnTo>
                        <a:pt x="4050" y="19722"/>
                      </a:lnTo>
                      <a:lnTo>
                        <a:pt x="6300" y="17843"/>
                      </a:lnTo>
                      <a:lnTo>
                        <a:pt x="8550" y="14087"/>
                      </a:lnTo>
                      <a:lnTo>
                        <a:pt x="10350" y="12209"/>
                      </a:lnTo>
                      <a:lnTo>
                        <a:pt x="12600" y="11270"/>
                      </a:lnTo>
                      <a:lnTo>
                        <a:pt x="14850" y="9391"/>
                      </a:lnTo>
                      <a:lnTo>
                        <a:pt x="17550" y="8452"/>
                      </a:lnTo>
                      <a:lnTo>
                        <a:pt x="20250" y="5635"/>
                      </a:lnTo>
                      <a:lnTo>
                        <a:pt x="18000" y="2817"/>
                      </a:lnTo>
                      <a:lnTo>
                        <a:pt x="20250" y="5635"/>
                      </a:lnTo>
                      <a:lnTo>
                        <a:pt x="21150" y="5635"/>
                      </a:lnTo>
                      <a:lnTo>
                        <a:pt x="21150" y="4696"/>
                      </a:lnTo>
                      <a:lnTo>
                        <a:pt x="21600" y="3757"/>
                      </a:lnTo>
                      <a:lnTo>
                        <a:pt x="21600" y="1878"/>
                      </a:lnTo>
                      <a:lnTo>
                        <a:pt x="20700" y="0"/>
                      </a:lnTo>
                      <a:lnTo>
                        <a:pt x="19350" y="0"/>
                      </a:lnTo>
                      <a:lnTo>
                        <a:pt x="21600" y="2817"/>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56" name="形状"/>
                <p:cNvSpPr/>
                <p:nvPr/>
              </p:nvSpPr>
              <p:spPr>
                <a:xfrm>
                  <a:off x="618331" y="384061"/>
                  <a:ext cx="12701" cy="33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100" y="21262"/>
                      </a:moveTo>
                      <a:lnTo>
                        <a:pt x="21600" y="20250"/>
                      </a:lnTo>
                      <a:lnTo>
                        <a:pt x="21600" y="10125"/>
                      </a:lnTo>
                      <a:lnTo>
                        <a:pt x="18900" y="7425"/>
                      </a:lnTo>
                      <a:lnTo>
                        <a:pt x="18900" y="2700"/>
                      </a:lnTo>
                      <a:lnTo>
                        <a:pt x="21600" y="0"/>
                      </a:lnTo>
                      <a:lnTo>
                        <a:pt x="0" y="0"/>
                      </a:lnTo>
                      <a:lnTo>
                        <a:pt x="0" y="10125"/>
                      </a:lnTo>
                      <a:lnTo>
                        <a:pt x="2700" y="12825"/>
                      </a:lnTo>
                      <a:lnTo>
                        <a:pt x="2700" y="19912"/>
                      </a:lnTo>
                      <a:lnTo>
                        <a:pt x="16200" y="19237"/>
                      </a:lnTo>
                      <a:lnTo>
                        <a:pt x="2700" y="19912"/>
                      </a:lnTo>
                      <a:lnTo>
                        <a:pt x="2700" y="20587"/>
                      </a:lnTo>
                      <a:lnTo>
                        <a:pt x="5400" y="21262"/>
                      </a:lnTo>
                      <a:lnTo>
                        <a:pt x="8100" y="21262"/>
                      </a:lnTo>
                      <a:lnTo>
                        <a:pt x="13500" y="21600"/>
                      </a:lnTo>
                      <a:lnTo>
                        <a:pt x="16200" y="21600"/>
                      </a:lnTo>
                      <a:lnTo>
                        <a:pt x="18900" y="21262"/>
                      </a:lnTo>
                      <a:lnTo>
                        <a:pt x="21600" y="20587"/>
                      </a:lnTo>
                      <a:lnTo>
                        <a:pt x="21600" y="20250"/>
                      </a:lnTo>
                      <a:lnTo>
                        <a:pt x="8100" y="21262"/>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57" name="形状"/>
                <p:cNvSpPr/>
                <p:nvPr/>
              </p:nvSpPr>
              <p:spPr>
                <a:xfrm>
                  <a:off x="604837" y="408658"/>
                  <a:ext cx="2063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971"/>
                      </a:moveTo>
                      <a:lnTo>
                        <a:pt x="3161" y="20057"/>
                      </a:lnTo>
                      <a:lnTo>
                        <a:pt x="4741" y="18514"/>
                      </a:lnTo>
                      <a:lnTo>
                        <a:pt x="7376" y="13886"/>
                      </a:lnTo>
                      <a:lnTo>
                        <a:pt x="9483" y="12343"/>
                      </a:lnTo>
                      <a:lnTo>
                        <a:pt x="15278" y="12343"/>
                      </a:lnTo>
                      <a:lnTo>
                        <a:pt x="17912" y="13886"/>
                      </a:lnTo>
                      <a:lnTo>
                        <a:pt x="20020" y="16971"/>
                      </a:lnTo>
                      <a:lnTo>
                        <a:pt x="21600" y="7714"/>
                      </a:lnTo>
                      <a:lnTo>
                        <a:pt x="18966" y="4629"/>
                      </a:lnTo>
                      <a:lnTo>
                        <a:pt x="16332" y="3086"/>
                      </a:lnTo>
                      <a:lnTo>
                        <a:pt x="13698" y="0"/>
                      </a:lnTo>
                      <a:lnTo>
                        <a:pt x="11590" y="3086"/>
                      </a:lnTo>
                      <a:lnTo>
                        <a:pt x="8429" y="3086"/>
                      </a:lnTo>
                      <a:lnTo>
                        <a:pt x="6322" y="4629"/>
                      </a:lnTo>
                      <a:lnTo>
                        <a:pt x="3688" y="7714"/>
                      </a:lnTo>
                      <a:lnTo>
                        <a:pt x="1580" y="10800"/>
                      </a:lnTo>
                      <a:lnTo>
                        <a:pt x="3688" y="13886"/>
                      </a:lnTo>
                      <a:lnTo>
                        <a:pt x="1580" y="10800"/>
                      </a:lnTo>
                      <a:lnTo>
                        <a:pt x="1054" y="12343"/>
                      </a:lnTo>
                      <a:lnTo>
                        <a:pt x="0" y="13886"/>
                      </a:lnTo>
                      <a:lnTo>
                        <a:pt x="0" y="16971"/>
                      </a:lnTo>
                      <a:lnTo>
                        <a:pt x="1054" y="18514"/>
                      </a:lnTo>
                      <a:lnTo>
                        <a:pt x="1054" y="20057"/>
                      </a:lnTo>
                      <a:lnTo>
                        <a:pt x="1580" y="21600"/>
                      </a:lnTo>
                      <a:lnTo>
                        <a:pt x="2107" y="21600"/>
                      </a:lnTo>
                      <a:lnTo>
                        <a:pt x="3161" y="20057"/>
                      </a:lnTo>
                      <a:lnTo>
                        <a:pt x="0" y="16971"/>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58" name="形状"/>
                <p:cNvSpPr/>
                <p:nvPr/>
              </p:nvSpPr>
              <p:spPr>
                <a:xfrm>
                  <a:off x="597693" y="390410"/>
                  <a:ext cx="12701" cy="269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86" y="441"/>
                      </a:moveTo>
                      <a:lnTo>
                        <a:pt x="0" y="1763"/>
                      </a:lnTo>
                      <a:lnTo>
                        <a:pt x="1543" y="4408"/>
                      </a:lnTo>
                      <a:lnTo>
                        <a:pt x="3086" y="6612"/>
                      </a:lnTo>
                      <a:lnTo>
                        <a:pt x="4629" y="9257"/>
                      </a:lnTo>
                      <a:lnTo>
                        <a:pt x="6171" y="11461"/>
                      </a:lnTo>
                      <a:lnTo>
                        <a:pt x="6171" y="14106"/>
                      </a:lnTo>
                      <a:lnTo>
                        <a:pt x="7714" y="16310"/>
                      </a:lnTo>
                      <a:lnTo>
                        <a:pt x="10800" y="21600"/>
                      </a:lnTo>
                      <a:lnTo>
                        <a:pt x="21600" y="20718"/>
                      </a:lnTo>
                      <a:lnTo>
                        <a:pt x="20057" y="18514"/>
                      </a:lnTo>
                      <a:lnTo>
                        <a:pt x="18514" y="15869"/>
                      </a:lnTo>
                      <a:lnTo>
                        <a:pt x="18514" y="13665"/>
                      </a:lnTo>
                      <a:lnTo>
                        <a:pt x="16971" y="11020"/>
                      </a:lnTo>
                      <a:lnTo>
                        <a:pt x="15429" y="8816"/>
                      </a:lnTo>
                      <a:lnTo>
                        <a:pt x="13886" y="6171"/>
                      </a:lnTo>
                      <a:lnTo>
                        <a:pt x="10800" y="3527"/>
                      </a:lnTo>
                      <a:lnTo>
                        <a:pt x="9257" y="1322"/>
                      </a:lnTo>
                      <a:lnTo>
                        <a:pt x="6171" y="2645"/>
                      </a:lnTo>
                      <a:lnTo>
                        <a:pt x="9257" y="1322"/>
                      </a:lnTo>
                      <a:lnTo>
                        <a:pt x="9257" y="441"/>
                      </a:lnTo>
                      <a:lnTo>
                        <a:pt x="7714" y="441"/>
                      </a:lnTo>
                      <a:lnTo>
                        <a:pt x="4629" y="0"/>
                      </a:lnTo>
                      <a:lnTo>
                        <a:pt x="3086" y="0"/>
                      </a:lnTo>
                      <a:lnTo>
                        <a:pt x="0" y="882"/>
                      </a:lnTo>
                      <a:lnTo>
                        <a:pt x="0" y="1763"/>
                      </a:lnTo>
                      <a:lnTo>
                        <a:pt x="3086" y="441"/>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59" name="形状"/>
                <p:cNvSpPr/>
                <p:nvPr/>
              </p:nvSpPr>
              <p:spPr>
                <a:xfrm>
                  <a:off x="520700" y="498327"/>
                  <a:ext cx="150813" cy="793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45" y="9360"/>
                      </a:moveTo>
                      <a:lnTo>
                        <a:pt x="20090" y="9072"/>
                      </a:lnTo>
                      <a:lnTo>
                        <a:pt x="19259" y="8928"/>
                      </a:lnTo>
                      <a:lnTo>
                        <a:pt x="18503" y="8496"/>
                      </a:lnTo>
                      <a:lnTo>
                        <a:pt x="14727" y="7056"/>
                      </a:lnTo>
                      <a:lnTo>
                        <a:pt x="13897" y="6192"/>
                      </a:lnTo>
                      <a:lnTo>
                        <a:pt x="13141" y="5328"/>
                      </a:lnTo>
                      <a:lnTo>
                        <a:pt x="12235" y="4320"/>
                      </a:lnTo>
                      <a:lnTo>
                        <a:pt x="11329" y="3600"/>
                      </a:lnTo>
                      <a:lnTo>
                        <a:pt x="10347" y="2592"/>
                      </a:lnTo>
                      <a:lnTo>
                        <a:pt x="9365" y="1872"/>
                      </a:lnTo>
                      <a:lnTo>
                        <a:pt x="8383" y="864"/>
                      </a:lnTo>
                      <a:lnTo>
                        <a:pt x="7326" y="0"/>
                      </a:lnTo>
                      <a:lnTo>
                        <a:pt x="6646" y="576"/>
                      </a:lnTo>
                      <a:lnTo>
                        <a:pt x="5966" y="864"/>
                      </a:lnTo>
                      <a:lnTo>
                        <a:pt x="5287" y="1008"/>
                      </a:lnTo>
                      <a:lnTo>
                        <a:pt x="4531" y="1152"/>
                      </a:lnTo>
                      <a:lnTo>
                        <a:pt x="3852" y="1296"/>
                      </a:lnTo>
                      <a:lnTo>
                        <a:pt x="3248" y="1296"/>
                      </a:lnTo>
                      <a:lnTo>
                        <a:pt x="2417" y="1152"/>
                      </a:lnTo>
                      <a:lnTo>
                        <a:pt x="1813" y="1152"/>
                      </a:lnTo>
                      <a:lnTo>
                        <a:pt x="1359" y="1728"/>
                      </a:lnTo>
                      <a:lnTo>
                        <a:pt x="1057" y="2160"/>
                      </a:lnTo>
                      <a:lnTo>
                        <a:pt x="831" y="2736"/>
                      </a:lnTo>
                      <a:lnTo>
                        <a:pt x="755" y="3312"/>
                      </a:lnTo>
                      <a:lnTo>
                        <a:pt x="906" y="4176"/>
                      </a:lnTo>
                      <a:lnTo>
                        <a:pt x="1208" y="4752"/>
                      </a:lnTo>
                      <a:lnTo>
                        <a:pt x="1586" y="5184"/>
                      </a:lnTo>
                      <a:lnTo>
                        <a:pt x="3021" y="5184"/>
                      </a:lnTo>
                      <a:lnTo>
                        <a:pt x="3776" y="5328"/>
                      </a:lnTo>
                      <a:lnTo>
                        <a:pt x="7401" y="5328"/>
                      </a:lnTo>
                      <a:lnTo>
                        <a:pt x="7779" y="5760"/>
                      </a:lnTo>
                      <a:lnTo>
                        <a:pt x="8081" y="6192"/>
                      </a:lnTo>
                      <a:lnTo>
                        <a:pt x="8383" y="6480"/>
                      </a:lnTo>
                      <a:lnTo>
                        <a:pt x="8987" y="7344"/>
                      </a:lnTo>
                      <a:lnTo>
                        <a:pt x="9365" y="7776"/>
                      </a:lnTo>
                      <a:lnTo>
                        <a:pt x="9592" y="8064"/>
                      </a:lnTo>
                      <a:lnTo>
                        <a:pt x="9969" y="8352"/>
                      </a:lnTo>
                      <a:lnTo>
                        <a:pt x="8081" y="8352"/>
                      </a:lnTo>
                      <a:lnTo>
                        <a:pt x="7250" y="8496"/>
                      </a:lnTo>
                      <a:lnTo>
                        <a:pt x="6495" y="8784"/>
                      </a:lnTo>
                      <a:lnTo>
                        <a:pt x="5664" y="8928"/>
                      </a:lnTo>
                      <a:lnTo>
                        <a:pt x="4909" y="8928"/>
                      </a:lnTo>
                      <a:lnTo>
                        <a:pt x="4003" y="9072"/>
                      </a:lnTo>
                      <a:lnTo>
                        <a:pt x="3021" y="8928"/>
                      </a:lnTo>
                      <a:lnTo>
                        <a:pt x="2870" y="9216"/>
                      </a:lnTo>
                      <a:lnTo>
                        <a:pt x="2568" y="9504"/>
                      </a:lnTo>
                      <a:lnTo>
                        <a:pt x="2190" y="9648"/>
                      </a:lnTo>
                      <a:lnTo>
                        <a:pt x="1888" y="9648"/>
                      </a:lnTo>
                      <a:lnTo>
                        <a:pt x="1435" y="9792"/>
                      </a:lnTo>
                      <a:lnTo>
                        <a:pt x="755" y="9936"/>
                      </a:lnTo>
                      <a:lnTo>
                        <a:pt x="0" y="10224"/>
                      </a:lnTo>
                      <a:lnTo>
                        <a:pt x="378" y="10512"/>
                      </a:lnTo>
                      <a:lnTo>
                        <a:pt x="755" y="10656"/>
                      </a:lnTo>
                      <a:lnTo>
                        <a:pt x="1133" y="10656"/>
                      </a:lnTo>
                      <a:lnTo>
                        <a:pt x="1435" y="10800"/>
                      </a:lnTo>
                      <a:lnTo>
                        <a:pt x="1888" y="10944"/>
                      </a:lnTo>
                      <a:lnTo>
                        <a:pt x="2190" y="10944"/>
                      </a:lnTo>
                      <a:lnTo>
                        <a:pt x="2568" y="11088"/>
                      </a:lnTo>
                      <a:lnTo>
                        <a:pt x="2870" y="11232"/>
                      </a:lnTo>
                      <a:lnTo>
                        <a:pt x="2568" y="11664"/>
                      </a:lnTo>
                      <a:lnTo>
                        <a:pt x="2266" y="11952"/>
                      </a:lnTo>
                      <a:lnTo>
                        <a:pt x="2115" y="12240"/>
                      </a:lnTo>
                      <a:lnTo>
                        <a:pt x="1964" y="12816"/>
                      </a:lnTo>
                      <a:lnTo>
                        <a:pt x="1964" y="13248"/>
                      </a:lnTo>
                      <a:lnTo>
                        <a:pt x="2115" y="13824"/>
                      </a:lnTo>
                      <a:lnTo>
                        <a:pt x="2417" y="14112"/>
                      </a:lnTo>
                      <a:lnTo>
                        <a:pt x="2643" y="14400"/>
                      </a:lnTo>
                      <a:lnTo>
                        <a:pt x="2794" y="14400"/>
                      </a:lnTo>
                      <a:lnTo>
                        <a:pt x="3097" y="14688"/>
                      </a:lnTo>
                      <a:lnTo>
                        <a:pt x="3323" y="14832"/>
                      </a:lnTo>
                      <a:lnTo>
                        <a:pt x="3474" y="14976"/>
                      </a:lnTo>
                      <a:lnTo>
                        <a:pt x="3097" y="15120"/>
                      </a:lnTo>
                      <a:lnTo>
                        <a:pt x="2870" y="15408"/>
                      </a:lnTo>
                      <a:lnTo>
                        <a:pt x="2719" y="15840"/>
                      </a:lnTo>
                      <a:lnTo>
                        <a:pt x="2417" y="16416"/>
                      </a:lnTo>
                      <a:lnTo>
                        <a:pt x="2266" y="16848"/>
                      </a:lnTo>
                      <a:lnTo>
                        <a:pt x="2190" y="17280"/>
                      </a:lnTo>
                      <a:lnTo>
                        <a:pt x="2039" y="17568"/>
                      </a:lnTo>
                      <a:lnTo>
                        <a:pt x="2568" y="18144"/>
                      </a:lnTo>
                      <a:lnTo>
                        <a:pt x="3021" y="18864"/>
                      </a:lnTo>
                      <a:lnTo>
                        <a:pt x="3550" y="19296"/>
                      </a:lnTo>
                      <a:lnTo>
                        <a:pt x="4078" y="19584"/>
                      </a:lnTo>
                      <a:lnTo>
                        <a:pt x="4456" y="20160"/>
                      </a:lnTo>
                      <a:lnTo>
                        <a:pt x="4985" y="20592"/>
                      </a:lnTo>
                      <a:lnTo>
                        <a:pt x="5438" y="20880"/>
                      </a:lnTo>
                      <a:lnTo>
                        <a:pt x="5966" y="21600"/>
                      </a:lnTo>
                      <a:lnTo>
                        <a:pt x="6646" y="21024"/>
                      </a:lnTo>
                      <a:lnTo>
                        <a:pt x="7401" y="20448"/>
                      </a:lnTo>
                      <a:lnTo>
                        <a:pt x="8232" y="19728"/>
                      </a:lnTo>
                      <a:lnTo>
                        <a:pt x="9138" y="19152"/>
                      </a:lnTo>
                      <a:lnTo>
                        <a:pt x="9894" y="18288"/>
                      </a:lnTo>
                      <a:lnTo>
                        <a:pt x="10724" y="17712"/>
                      </a:lnTo>
                      <a:lnTo>
                        <a:pt x="11480" y="16848"/>
                      </a:lnTo>
                      <a:lnTo>
                        <a:pt x="12159" y="16272"/>
                      </a:lnTo>
                      <a:lnTo>
                        <a:pt x="13066" y="16704"/>
                      </a:lnTo>
                      <a:lnTo>
                        <a:pt x="13972" y="17424"/>
                      </a:lnTo>
                      <a:lnTo>
                        <a:pt x="14803" y="18000"/>
                      </a:lnTo>
                      <a:lnTo>
                        <a:pt x="15709" y="18720"/>
                      </a:lnTo>
                      <a:lnTo>
                        <a:pt x="16540" y="19296"/>
                      </a:lnTo>
                      <a:lnTo>
                        <a:pt x="17446" y="19728"/>
                      </a:lnTo>
                      <a:lnTo>
                        <a:pt x="18277" y="20448"/>
                      </a:lnTo>
                      <a:lnTo>
                        <a:pt x="19183" y="21024"/>
                      </a:lnTo>
                      <a:lnTo>
                        <a:pt x="19938" y="19440"/>
                      </a:lnTo>
                      <a:lnTo>
                        <a:pt x="20618" y="18000"/>
                      </a:lnTo>
                      <a:lnTo>
                        <a:pt x="21147" y="16560"/>
                      </a:lnTo>
                      <a:lnTo>
                        <a:pt x="21373" y="15120"/>
                      </a:lnTo>
                      <a:lnTo>
                        <a:pt x="21449" y="14544"/>
                      </a:lnTo>
                      <a:lnTo>
                        <a:pt x="21600" y="13680"/>
                      </a:lnTo>
                      <a:lnTo>
                        <a:pt x="21600" y="13104"/>
                      </a:lnTo>
                      <a:lnTo>
                        <a:pt x="21449" y="12240"/>
                      </a:lnTo>
                      <a:lnTo>
                        <a:pt x="21373" y="11664"/>
                      </a:lnTo>
                      <a:lnTo>
                        <a:pt x="21071" y="9936"/>
                      </a:lnTo>
                      <a:lnTo>
                        <a:pt x="20845" y="9360"/>
                      </a:lnTo>
                      <a:close/>
                    </a:path>
                  </a:pathLst>
                </a:custGeom>
                <a:solidFill>
                  <a:srgbClr val="964900"/>
                </a:solidFill>
                <a:ln w="12700" cap="flat">
                  <a:noFill/>
                  <a:miter lim="400000"/>
                </a:ln>
                <a:effectLst/>
              </p:spPr>
              <p:txBody>
                <a:bodyPr wrap="square" lIns="45719" tIns="45719" rIns="45719" bIns="45719" numCol="1" anchor="t">
                  <a:noAutofit/>
                </a:bodyPr>
                <a:lstStyle/>
                <a:p>
                  <a:pPr/>
                </a:p>
              </p:txBody>
            </p:sp>
            <p:sp>
              <p:nvSpPr>
                <p:cNvPr id="860" name="形状"/>
                <p:cNvSpPr/>
                <p:nvPr/>
              </p:nvSpPr>
              <p:spPr>
                <a:xfrm>
                  <a:off x="622300" y="522924"/>
                  <a:ext cx="4445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7" y="6873"/>
                      </a:moveTo>
                      <a:lnTo>
                        <a:pt x="514" y="6873"/>
                      </a:lnTo>
                      <a:lnTo>
                        <a:pt x="3086" y="8836"/>
                      </a:lnTo>
                      <a:lnTo>
                        <a:pt x="5657" y="9818"/>
                      </a:lnTo>
                      <a:lnTo>
                        <a:pt x="8229" y="11782"/>
                      </a:lnTo>
                      <a:lnTo>
                        <a:pt x="10800" y="14727"/>
                      </a:lnTo>
                      <a:lnTo>
                        <a:pt x="13371" y="16691"/>
                      </a:lnTo>
                      <a:lnTo>
                        <a:pt x="16200" y="18655"/>
                      </a:lnTo>
                      <a:lnTo>
                        <a:pt x="19029" y="19636"/>
                      </a:lnTo>
                      <a:lnTo>
                        <a:pt x="21086" y="21600"/>
                      </a:lnTo>
                      <a:lnTo>
                        <a:pt x="21600" y="15709"/>
                      </a:lnTo>
                      <a:lnTo>
                        <a:pt x="19286" y="12764"/>
                      </a:lnTo>
                      <a:lnTo>
                        <a:pt x="16714" y="11782"/>
                      </a:lnTo>
                      <a:lnTo>
                        <a:pt x="11571" y="7855"/>
                      </a:lnTo>
                      <a:lnTo>
                        <a:pt x="8486" y="5891"/>
                      </a:lnTo>
                      <a:lnTo>
                        <a:pt x="5914" y="2945"/>
                      </a:lnTo>
                      <a:lnTo>
                        <a:pt x="3343" y="982"/>
                      </a:lnTo>
                      <a:lnTo>
                        <a:pt x="771" y="0"/>
                      </a:lnTo>
                      <a:lnTo>
                        <a:pt x="1029" y="0"/>
                      </a:lnTo>
                      <a:lnTo>
                        <a:pt x="257" y="0"/>
                      </a:lnTo>
                      <a:lnTo>
                        <a:pt x="0" y="982"/>
                      </a:lnTo>
                      <a:lnTo>
                        <a:pt x="0" y="5891"/>
                      </a:lnTo>
                      <a:lnTo>
                        <a:pt x="257" y="6873"/>
                      </a:lnTo>
                      <a:lnTo>
                        <a:pt x="514" y="6873"/>
                      </a:lnTo>
                      <a:lnTo>
                        <a:pt x="257" y="6873"/>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61" name="形状"/>
                <p:cNvSpPr/>
                <p:nvPr/>
              </p:nvSpPr>
              <p:spPr>
                <a:xfrm>
                  <a:off x="569912" y="496740"/>
                  <a:ext cx="53976" cy="30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7" y="2653"/>
                      </a:moveTo>
                      <a:lnTo>
                        <a:pt x="424" y="2653"/>
                      </a:lnTo>
                      <a:lnTo>
                        <a:pt x="3176" y="4926"/>
                      </a:lnTo>
                      <a:lnTo>
                        <a:pt x="6141" y="7579"/>
                      </a:lnTo>
                      <a:lnTo>
                        <a:pt x="8894" y="9853"/>
                      </a:lnTo>
                      <a:lnTo>
                        <a:pt x="11435" y="12126"/>
                      </a:lnTo>
                      <a:lnTo>
                        <a:pt x="14188" y="14400"/>
                      </a:lnTo>
                      <a:lnTo>
                        <a:pt x="18847" y="18947"/>
                      </a:lnTo>
                      <a:lnTo>
                        <a:pt x="20965" y="21600"/>
                      </a:lnTo>
                      <a:lnTo>
                        <a:pt x="21600" y="18947"/>
                      </a:lnTo>
                      <a:lnTo>
                        <a:pt x="19482" y="16674"/>
                      </a:lnTo>
                      <a:lnTo>
                        <a:pt x="14824" y="12126"/>
                      </a:lnTo>
                      <a:lnTo>
                        <a:pt x="12282" y="9853"/>
                      </a:lnTo>
                      <a:lnTo>
                        <a:pt x="9318" y="7579"/>
                      </a:lnTo>
                      <a:lnTo>
                        <a:pt x="6776" y="4926"/>
                      </a:lnTo>
                      <a:lnTo>
                        <a:pt x="4024" y="2653"/>
                      </a:lnTo>
                      <a:lnTo>
                        <a:pt x="847" y="379"/>
                      </a:lnTo>
                      <a:lnTo>
                        <a:pt x="424" y="379"/>
                      </a:lnTo>
                      <a:lnTo>
                        <a:pt x="847" y="379"/>
                      </a:lnTo>
                      <a:lnTo>
                        <a:pt x="635" y="0"/>
                      </a:lnTo>
                      <a:lnTo>
                        <a:pt x="424" y="379"/>
                      </a:lnTo>
                      <a:lnTo>
                        <a:pt x="212" y="379"/>
                      </a:lnTo>
                      <a:lnTo>
                        <a:pt x="0" y="758"/>
                      </a:lnTo>
                      <a:lnTo>
                        <a:pt x="0" y="1516"/>
                      </a:lnTo>
                      <a:lnTo>
                        <a:pt x="212" y="2653"/>
                      </a:lnTo>
                      <a:lnTo>
                        <a:pt x="847" y="2653"/>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62" name="形状"/>
                <p:cNvSpPr/>
                <p:nvPr/>
              </p:nvSpPr>
              <p:spPr>
                <a:xfrm>
                  <a:off x="531812" y="495151"/>
                  <a:ext cx="4127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5" y="17550"/>
                      </a:moveTo>
                      <a:lnTo>
                        <a:pt x="1108" y="20250"/>
                      </a:lnTo>
                      <a:lnTo>
                        <a:pt x="3323" y="21600"/>
                      </a:lnTo>
                      <a:lnTo>
                        <a:pt x="11354" y="21600"/>
                      </a:lnTo>
                      <a:lnTo>
                        <a:pt x="13846" y="20250"/>
                      </a:lnTo>
                      <a:lnTo>
                        <a:pt x="16615" y="16200"/>
                      </a:lnTo>
                      <a:lnTo>
                        <a:pt x="19108" y="13500"/>
                      </a:lnTo>
                      <a:lnTo>
                        <a:pt x="21600" y="8100"/>
                      </a:lnTo>
                      <a:lnTo>
                        <a:pt x="21046" y="0"/>
                      </a:lnTo>
                      <a:lnTo>
                        <a:pt x="16062" y="8100"/>
                      </a:lnTo>
                      <a:lnTo>
                        <a:pt x="8585" y="12150"/>
                      </a:lnTo>
                      <a:lnTo>
                        <a:pt x="6369" y="12150"/>
                      </a:lnTo>
                      <a:lnTo>
                        <a:pt x="3323" y="10800"/>
                      </a:lnTo>
                      <a:lnTo>
                        <a:pt x="277" y="10800"/>
                      </a:lnTo>
                      <a:lnTo>
                        <a:pt x="0" y="12150"/>
                      </a:lnTo>
                      <a:lnTo>
                        <a:pt x="0" y="17550"/>
                      </a:lnTo>
                      <a:lnTo>
                        <a:pt x="277" y="17550"/>
                      </a:lnTo>
                      <a:lnTo>
                        <a:pt x="1108" y="20250"/>
                      </a:lnTo>
                      <a:lnTo>
                        <a:pt x="1385" y="1755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63" name="形状"/>
                <p:cNvSpPr/>
                <p:nvPr/>
              </p:nvSpPr>
              <p:spPr>
                <a:xfrm>
                  <a:off x="522287" y="501501"/>
                  <a:ext cx="12701" cy="174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00" y="17788"/>
                      </a:moveTo>
                      <a:lnTo>
                        <a:pt x="18000" y="18424"/>
                      </a:lnTo>
                      <a:lnTo>
                        <a:pt x="13200" y="15882"/>
                      </a:lnTo>
                      <a:lnTo>
                        <a:pt x="10800" y="13976"/>
                      </a:lnTo>
                      <a:lnTo>
                        <a:pt x="8400" y="11435"/>
                      </a:lnTo>
                      <a:lnTo>
                        <a:pt x="9600" y="9529"/>
                      </a:lnTo>
                      <a:lnTo>
                        <a:pt x="12000" y="7624"/>
                      </a:lnTo>
                      <a:lnTo>
                        <a:pt x="15600" y="6353"/>
                      </a:lnTo>
                      <a:lnTo>
                        <a:pt x="21600" y="3176"/>
                      </a:lnTo>
                      <a:lnTo>
                        <a:pt x="16800" y="0"/>
                      </a:lnTo>
                      <a:lnTo>
                        <a:pt x="4800" y="5082"/>
                      </a:lnTo>
                      <a:lnTo>
                        <a:pt x="1200" y="7624"/>
                      </a:lnTo>
                      <a:lnTo>
                        <a:pt x="0" y="11435"/>
                      </a:lnTo>
                      <a:lnTo>
                        <a:pt x="1200" y="13976"/>
                      </a:lnTo>
                      <a:lnTo>
                        <a:pt x="3600" y="17153"/>
                      </a:lnTo>
                      <a:lnTo>
                        <a:pt x="8400" y="19694"/>
                      </a:lnTo>
                      <a:lnTo>
                        <a:pt x="14400" y="21600"/>
                      </a:lnTo>
                      <a:lnTo>
                        <a:pt x="16800" y="21600"/>
                      </a:lnTo>
                      <a:lnTo>
                        <a:pt x="15600" y="21600"/>
                      </a:lnTo>
                      <a:lnTo>
                        <a:pt x="20400" y="21600"/>
                      </a:lnTo>
                      <a:lnTo>
                        <a:pt x="20400" y="20965"/>
                      </a:lnTo>
                      <a:lnTo>
                        <a:pt x="21600" y="20329"/>
                      </a:lnTo>
                      <a:lnTo>
                        <a:pt x="21600" y="19694"/>
                      </a:lnTo>
                      <a:lnTo>
                        <a:pt x="20400" y="19059"/>
                      </a:lnTo>
                      <a:lnTo>
                        <a:pt x="18000" y="18424"/>
                      </a:lnTo>
                      <a:lnTo>
                        <a:pt x="16800" y="17788"/>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64" name="形状"/>
                <p:cNvSpPr/>
                <p:nvPr/>
              </p:nvSpPr>
              <p:spPr>
                <a:xfrm>
                  <a:off x="531812" y="511815"/>
                  <a:ext cx="42864"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73" y="6171"/>
                      </a:moveTo>
                      <a:lnTo>
                        <a:pt x="20283" y="3086"/>
                      </a:lnTo>
                      <a:lnTo>
                        <a:pt x="10273" y="3086"/>
                      </a:lnTo>
                      <a:lnTo>
                        <a:pt x="7639" y="0"/>
                      </a:lnTo>
                      <a:lnTo>
                        <a:pt x="0" y="0"/>
                      </a:lnTo>
                      <a:lnTo>
                        <a:pt x="0" y="18514"/>
                      </a:lnTo>
                      <a:lnTo>
                        <a:pt x="2371" y="21600"/>
                      </a:lnTo>
                      <a:lnTo>
                        <a:pt x="21073" y="21600"/>
                      </a:lnTo>
                      <a:lnTo>
                        <a:pt x="21337" y="18514"/>
                      </a:lnTo>
                      <a:lnTo>
                        <a:pt x="21337" y="15429"/>
                      </a:lnTo>
                      <a:lnTo>
                        <a:pt x="21600" y="12343"/>
                      </a:lnTo>
                      <a:lnTo>
                        <a:pt x="21337" y="9257"/>
                      </a:lnTo>
                      <a:lnTo>
                        <a:pt x="21337" y="6171"/>
                      </a:lnTo>
                      <a:lnTo>
                        <a:pt x="21073" y="3086"/>
                      </a:lnTo>
                      <a:lnTo>
                        <a:pt x="20283" y="3086"/>
                      </a:lnTo>
                      <a:lnTo>
                        <a:pt x="21073" y="6171"/>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65" name="形状"/>
                <p:cNvSpPr/>
                <p:nvPr/>
              </p:nvSpPr>
              <p:spPr>
                <a:xfrm>
                  <a:off x="571500" y="517372"/>
                  <a:ext cx="20638" cy="142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95" y="21600"/>
                      </a:moveTo>
                      <a:lnTo>
                        <a:pt x="20463" y="16200"/>
                      </a:lnTo>
                      <a:lnTo>
                        <a:pt x="18189" y="13886"/>
                      </a:lnTo>
                      <a:lnTo>
                        <a:pt x="15916" y="12343"/>
                      </a:lnTo>
                      <a:lnTo>
                        <a:pt x="14211" y="10029"/>
                      </a:lnTo>
                      <a:lnTo>
                        <a:pt x="11368" y="7714"/>
                      </a:lnTo>
                      <a:lnTo>
                        <a:pt x="9095" y="6171"/>
                      </a:lnTo>
                      <a:lnTo>
                        <a:pt x="6821" y="3086"/>
                      </a:lnTo>
                      <a:lnTo>
                        <a:pt x="2274" y="0"/>
                      </a:lnTo>
                      <a:lnTo>
                        <a:pt x="0" y="3857"/>
                      </a:lnTo>
                      <a:lnTo>
                        <a:pt x="4547" y="8486"/>
                      </a:lnTo>
                      <a:lnTo>
                        <a:pt x="6821" y="10029"/>
                      </a:lnTo>
                      <a:lnTo>
                        <a:pt x="9095" y="13114"/>
                      </a:lnTo>
                      <a:lnTo>
                        <a:pt x="11368" y="14657"/>
                      </a:lnTo>
                      <a:lnTo>
                        <a:pt x="14211" y="16200"/>
                      </a:lnTo>
                      <a:lnTo>
                        <a:pt x="15916" y="18514"/>
                      </a:lnTo>
                      <a:lnTo>
                        <a:pt x="18189" y="20829"/>
                      </a:lnTo>
                      <a:lnTo>
                        <a:pt x="19895" y="15429"/>
                      </a:lnTo>
                      <a:lnTo>
                        <a:pt x="18189" y="20829"/>
                      </a:lnTo>
                      <a:lnTo>
                        <a:pt x="19326" y="21600"/>
                      </a:lnTo>
                      <a:lnTo>
                        <a:pt x="20463" y="20829"/>
                      </a:lnTo>
                      <a:lnTo>
                        <a:pt x="21032" y="20829"/>
                      </a:lnTo>
                      <a:lnTo>
                        <a:pt x="21032" y="20057"/>
                      </a:lnTo>
                      <a:lnTo>
                        <a:pt x="21600" y="18514"/>
                      </a:lnTo>
                      <a:lnTo>
                        <a:pt x="21600" y="17743"/>
                      </a:lnTo>
                      <a:lnTo>
                        <a:pt x="20463" y="16200"/>
                      </a:lnTo>
                      <a:lnTo>
                        <a:pt x="19895"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66" name="形状"/>
                <p:cNvSpPr/>
                <p:nvPr/>
              </p:nvSpPr>
              <p:spPr>
                <a:xfrm>
                  <a:off x="539750" y="524511"/>
                  <a:ext cx="508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64" y="19636"/>
                      </a:moveTo>
                      <a:lnTo>
                        <a:pt x="682" y="21600"/>
                      </a:lnTo>
                      <a:lnTo>
                        <a:pt x="6366" y="21600"/>
                      </a:lnTo>
                      <a:lnTo>
                        <a:pt x="8867" y="19636"/>
                      </a:lnTo>
                      <a:lnTo>
                        <a:pt x="11141" y="17673"/>
                      </a:lnTo>
                      <a:lnTo>
                        <a:pt x="13642" y="15709"/>
                      </a:lnTo>
                      <a:lnTo>
                        <a:pt x="15916" y="13745"/>
                      </a:lnTo>
                      <a:lnTo>
                        <a:pt x="18417" y="13745"/>
                      </a:lnTo>
                      <a:lnTo>
                        <a:pt x="21600" y="15709"/>
                      </a:lnTo>
                      <a:lnTo>
                        <a:pt x="21600" y="0"/>
                      </a:lnTo>
                      <a:lnTo>
                        <a:pt x="15916" y="0"/>
                      </a:lnTo>
                      <a:lnTo>
                        <a:pt x="13415" y="1964"/>
                      </a:lnTo>
                      <a:lnTo>
                        <a:pt x="11141" y="3927"/>
                      </a:lnTo>
                      <a:lnTo>
                        <a:pt x="8640" y="5891"/>
                      </a:lnTo>
                      <a:lnTo>
                        <a:pt x="6139" y="5891"/>
                      </a:lnTo>
                      <a:lnTo>
                        <a:pt x="3638" y="7855"/>
                      </a:lnTo>
                      <a:lnTo>
                        <a:pt x="682" y="5891"/>
                      </a:lnTo>
                      <a:lnTo>
                        <a:pt x="227" y="7855"/>
                      </a:lnTo>
                      <a:lnTo>
                        <a:pt x="682" y="5891"/>
                      </a:lnTo>
                      <a:lnTo>
                        <a:pt x="455" y="5891"/>
                      </a:lnTo>
                      <a:lnTo>
                        <a:pt x="227" y="7855"/>
                      </a:lnTo>
                      <a:lnTo>
                        <a:pt x="0" y="11782"/>
                      </a:lnTo>
                      <a:lnTo>
                        <a:pt x="0" y="17673"/>
                      </a:lnTo>
                      <a:lnTo>
                        <a:pt x="227" y="19636"/>
                      </a:lnTo>
                      <a:lnTo>
                        <a:pt x="682" y="21600"/>
                      </a:lnTo>
                      <a:lnTo>
                        <a:pt x="1364" y="19636"/>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67" name="形状"/>
                <p:cNvSpPr/>
                <p:nvPr/>
              </p:nvSpPr>
              <p:spPr>
                <a:xfrm>
                  <a:off x="519112" y="527685"/>
                  <a:ext cx="23814"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78" y="10800"/>
                      </a:moveTo>
                      <a:lnTo>
                        <a:pt x="1409" y="21600"/>
                      </a:lnTo>
                      <a:lnTo>
                        <a:pt x="6574" y="18900"/>
                      </a:lnTo>
                      <a:lnTo>
                        <a:pt x="10330" y="17550"/>
                      </a:lnTo>
                      <a:lnTo>
                        <a:pt x="13617" y="16200"/>
                      </a:lnTo>
                      <a:lnTo>
                        <a:pt x="15496" y="16200"/>
                      </a:lnTo>
                      <a:lnTo>
                        <a:pt x="17374" y="13500"/>
                      </a:lnTo>
                      <a:lnTo>
                        <a:pt x="20191" y="10800"/>
                      </a:lnTo>
                      <a:lnTo>
                        <a:pt x="21600" y="8100"/>
                      </a:lnTo>
                      <a:lnTo>
                        <a:pt x="19252" y="0"/>
                      </a:lnTo>
                      <a:lnTo>
                        <a:pt x="18313" y="4050"/>
                      </a:lnTo>
                      <a:lnTo>
                        <a:pt x="17843" y="4050"/>
                      </a:lnTo>
                      <a:lnTo>
                        <a:pt x="16435" y="5400"/>
                      </a:lnTo>
                      <a:lnTo>
                        <a:pt x="15026" y="5400"/>
                      </a:lnTo>
                      <a:lnTo>
                        <a:pt x="13148" y="6750"/>
                      </a:lnTo>
                      <a:lnTo>
                        <a:pt x="9861" y="8100"/>
                      </a:lnTo>
                      <a:lnTo>
                        <a:pt x="6104" y="9450"/>
                      </a:lnTo>
                      <a:lnTo>
                        <a:pt x="939" y="10800"/>
                      </a:lnTo>
                      <a:lnTo>
                        <a:pt x="939" y="20250"/>
                      </a:lnTo>
                      <a:lnTo>
                        <a:pt x="939" y="10800"/>
                      </a:lnTo>
                      <a:lnTo>
                        <a:pt x="0" y="13500"/>
                      </a:lnTo>
                      <a:lnTo>
                        <a:pt x="0" y="18900"/>
                      </a:lnTo>
                      <a:lnTo>
                        <a:pt x="939" y="21600"/>
                      </a:lnTo>
                      <a:lnTo>
                        <a:pt x="1409" y="21600"/>
                      </a:lnTo>
                      <a:lnTo>
                        <a:pt x="1878" y="108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68" name="形状"/>
                <p:cNvSpPr/>
                <p:nvPr/>
              </p:nvSpPr>
              <p:spPr>
                <a:xfrm>
                  <a:off x="530225" y="539588"/>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00" y="15300"/>
                      </a:moveTo>
                      <a:lnTo>
                        <a:pt x="9600" y="16200"/>
                      </a:lnTo>
                      <a:lnTo>
                        <a:pt x="8400" y="15300"/>
                      </a:lnTo>
                      <a:lnTo>
                        <a:pt x="8400" y="11700"/>
                      </a:lnTo>
                      <a:lnTo>
                        <a:pt x="9600" y="9900"/>
                      </a:lnTo>
                      <a:lnTo>
                        <a:pt x="21600" y="5400"/>
                      </a:lnTo>
                      <a:lnTo>
                        <a:pt x="18000" y="0"/>
                      </a:lnTo>
                      <a:lnTo>
                        <a:pt x="12000" y="1800"/>
                      </a:lnTo>
                      <a:lnTo>
                        <a:pt x="8400" y="4500"/>
                      </a:lnTo>
                      <a:lnTo>
                        <a:pt x="4800" y="6300"/>
                      </a:lnTo>
                      <a:lnTo>
                        <a:pt x="0" y="11700"/>
                      </a:lnTo>
                      <a:lnTo>
                        <a:pt x="0" y="15300"/>
                      </a:lnTo>
                      <a:lnTo>
                        <a:pt x="2400" y="18000"/>
                      </a:lnTo>
                      <a:lnTo>
                        <a:pt x="4800" y="19800"/>
                      </a:lnTo>
                      <a:lnTo>
                        <a:pt x="6000" y="21600"/>
                      </a:lnTo>
                      <a:lnTo>
                        <a:pt x="4800" y="19800"/>
                      </a:lnTo>
                      <a:lnTo>
                        <a:pt x="6000" y="21600"/>
                      </a:lnTo>
                      <a:lnTo>
                        <a:pt x="9600" y="21600"/>
                      </a:lnTo>
                      <a:lnTo>
                        <a:pt x="10800" y="19800"/>
                      </a:lnTo>
                      <a:lnTo>
                        <a:pt x="10800" y="17100"/>
                      </a:lnTo>
                      <a:lnTo>
                        <a:pt x="8400" y="153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69" name="形状"/>
                <p:cNvSpPr/>
                <p:nvPr/>
              </p:nvSpPr>
              <p:spPr>
                <a:xfrm>
                  <a:off x="534193" y="545143"/>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655" y="21600"/>
                      </a:moveTo>
                      <a:lnTo>
                        <a:pt x="19636" y="12343"/>
                      </a:lnTo>
                      <a:lnTo>
                        <a:pt x="17673" y="10800"/>
                      </a:lnTo>
                      <a:lnTo>
                        <a:pt x="15709" y="7714"/>
                      </a:lnTo>
                      <a:lnTo>
                        <a:pt x="12764" y="6171"/>
                      </a:lnTo>
                      <a:lnTo>
                        <a:pt x="10800" y="6171"/>
                      </a:lnTo>
                      <a:lnTo>
                        <a:pt x="6873" y="3086"/>
                      </a:lnTo>
                      <a:lnTo>
                        <a:pt x="3927" y="1543"/>
                      </a:lnTo>
                      <a:lnTo>
                        <a:pt x="1964" y="0"/>
                      </a:lnTo>
                      <a:lnTo>
                        <a:pt x="0" y="10800"/>
                      </a:lnTo>
                      <a:lnTo>
                        <a:pt x="3927" y="13886"/>
                      </a:lnTo>
                      <a:lnTo>
                        <a:pt x="6873" y="15429"/>
                      </a:lnTo>
                      <a:lnTo>
                        <a:pt x="8836" y="15429"/>
                      </a:lnTo>
                      <a:lnTo>
                        <a:pt x="12764" y="18514"/>
                      </a:lnTo>
                      <a:lnTo>
                        <a:pt x="15709" y="20057"/>
                      </a:lnTo>
                      <a:lnTo>
                        <a:pt x="16691" y="21600"/>
                      </a:lnTo>
                      <a:lnTo>
                        <a:pt x="17673" y="12343"/>
                      </a:lnTo>
                      <a:lnTo>
                        <a:pt x="16691" y="21600"/>
                      </a:lnTo>
                      <a:lnTo>
                        <a:pt x="18655" y="21600"/>
                      </a:lnTo>
                      <a:lnTo>
                        <a:pt x="19636" y="20057"/>
                      </a:lnTo>
                      <a:lnTo>
                        <a:pt x="20618" y="20057"/>
                      </a:lnTo>
                      <a:lnTo>
                        <a:pt x="21600" y="18514"/>
                      </a:lnTo>
                      <a:lnTo>
                        <a:pt x="21600" y="13886"/>
                      </a:lnTo>
                      <a:lnTo>
                        <a:pt x="20618" y="12343"/>
                      </a:lnTo>
                      <a:lnTo>
                        <a:pt x="19636" y="12343"/>
                      </a:lnTo>
                      <a:lnTo>
                        <a:pt x="18655"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70" name="形状"/>
                <p:cNvSpPr/>
                <p:nvPr/>
              </p:nvSpPr>
              <p:spPr>
                <a:xfrm>
                  <a:off x="532606" y="552284"/>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9" y="16416"/>
                      </a:moveTo>
                      <a:lnTo>
                        <a:pt x="4909" y="20736"/>
                      </a:lnTo>
                      <a:lnTo>
                        <a:pt x="7855" y="18144"/>
                      </a:lnTo>
                      <a:lnTo>
                        <a:pt x="9818" y="14688"/>
                      </a:lnTo>
                      <a:lnTo>
                        <a:pt x="11782" y="12960"/>
                      </a:lnTo>
                      <a:lnTo>
                        <a:pt x="13745" y="9504"/>
                      </a:lnTo>
                      <a:lnTo>
                        <a:pt x="15709" y="7776"/>
                      </a:lnTo>
                      <a:lnTo>
                        <a:pt x="18655" y="6048"/>
                      </a:lnTo>
                      <a:lnTo>
                        <a:pt x="21600" y="5184"/>
                      </a:lnTo>
                      <a:lnTo>
                        <a:pt x="20618" y="0"/>
                      </a:lnTo>
                      <a:lnTo>
                        <a:pt x="14727" y="864"/>
                      </a:lnTo>
                      <a:lnTo>
                        <a:pt x="11782" y="2592"/>
                      </a:lnTo>
                      <a:lnTo>
                        <a:pt x="7855" y="5184"/>
                      </a:lnTo>
                      <a:lnTo>
                        <a:pt x="6873" y="7776"/>
                      </a:lnTo>
                      <a:lnTo>
                        <a:pt x="4909" y="10368"/>
                      </a:lnTo>
                      <a:lnTo>
                        <a:pt x="3927" y="12096"/>
                      </a:lnTo>
                      <a:lnTo>
                        <a:pt x="1964" y="13824"/>
                      </a:lnTo>
                      <a:lnTo>
                        <a:pt x="982" y="16416"/>
                      </a:lnTo>
                      <a:lnTo>
                        <a:pt x="982" y="20736"/>
                      </a:lnTo>
                      <a:lnTo>
                        <a:pt x="982" y="16416"/>
                      </a:lnTo>
                      <a:lnTo>
                        <a:pt x="0" y="17280"/>
                      </a:lnTo>
                      <a:lnTo>
                        <a:pt x="0" y="19872"/>
                      </a:lnTo>
                      <a:lnTo>
                        <a:pt x="982" y="20736"/>
                      </a:lnTo>
                      <a:lnTo>
                        <a:pt x="1964" y="20736"/>
                      </a:lnTo>
                      <a:lnTo>
                        <a:pt x="2945" y="21600"/>
                      </a:lnTo>
                      <a:lnTo>
                        <a:pt x="3927" y="20736"/>
                      </a:lnTo>
                      <a:lnTo>
                        <a:pt x="4909" y="20736"/>
                      </a:lnTo>
                      <a:lnTo>
                        <a:pt x="4909" y="16416"/>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71" name="形状"/>
                <p:cNvSpPr/>
                <p:nvPr/>
              </p:nvSpPr>
              <p:spPr>
                <a:xfrm>
                  <a:off x="533400" y="561808"/>
                  <a:ext cx="31750" cy="174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738" y="17018"/>
                      </a:moveTo>
                      <a:lnTo>
                        <a:pt x="20483" y="17018"/>
                      </a:lnTo>
                      <a:lnTo>
                        <a:pt x="18248" y="15055"/>
                      </a:lnTo>
                      <a:lnTo>
                        <a:pt x="15641" y="13091"/>
                      </a:lnTo>
                      <a:lnTo>
                        <a:pt x="13034" y="10473"/>
                      </a:lnTo>
                      <a:lnTo>
                        <a:pt x="11172" y="8509"/>
                      </a:lnTo>
                      <a:lnTo>
                        <a:pt x="8566" y="7200"/>
                      </a:lnTo>
                      <a:lnTo>
                        <a:pt x="6703" y="4582"/>
                      </a:lnTo>
                      <a:lnTo>
                        <a:pt x="4097" y="2618"/>
                      </a:lnTo>
                      <a:lnTo>
                        <a:pt x="1490" y="0"/>
                      </a:lnTo>
                      <a:lnTo>
                        <a:pt x="0" y="3273"/>
                      </a:lnTo>
                      <a:lnTo>
                        <a:pt x="2607" y="6545"/>
                      </a:lnTo>
                      <a:lnTo>
                        <a:pt x="7821" y="10473"/>
                      </a:lnTo>
                      <a:lnTo>
                        <a:pt x="9683" y="13091"/>
                      </a:lnTo>
                      <a:lnTo>
                        <a:pt x="12290" y="15055"/>
                      </a:lnTo>
                      <a:lnTo>
                        <a:pt x="14524" y="16364"/>
                      </a:lnTo>
                      <a:lnTo>
                        <a:pt x="16759" y="18982"/>
                      </a:lnTo>
                      <a:lnTo>
                        <a:pt x="19366" y="20945"/>
                      </a:lnTo>
                      <a:lnTo>
                        <a:pt x="20483" y="21600"/>
                      </a:lnTo>
                      <a:lnTo>
                        <a:pt x="19366" y="20945"/>
                      </a:lnTo>
                      <a:lnTo>
                        <a:pt x="19738" y="21600"/>
                      </a:lnTo>
                      <a:lnTo>
                        <a:pt x="20483" y="21600"/>
                      </a:lnTo>
                      <a:lnTo>
                        <a:pt x="21228" y="20945"/>
                      </a:lnTo>
                      <a:lnTo>
                        <a:pt x="21228" y="20291"/>
                      </a:lnTo>
                      <a:lnTo>
                        <a:pt x="21600" y="19636"/>
                      </a:lnTo>
                      <a:lnTo>
                        <a:pt x="21600" y="18982"/>
                      </a:lnTo>
                      <a:lnTo>
                        <a:pt x="21228" y="17673"/>
                      </a:lnTo>
                      <a:lnTo>
                        <a:pt x="20483" y="17018"/>
                      </a:lnTo>
                      <a:lnTo>
                        <a:pt x="19738" y="17018"/>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72" name="形状"/>
                <p:cNvSpPr/>
                <p:nvPr/>
              </p:nvSpPr>
              <p:spPr>
                <a:xfrm>
                  <a:off x="561975" y="557047"/>
                  <a:ext cx="46038" cy="22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55" y="0"/>
                      </a:moveTo>
                      <a:lnTo>
                        <a:pt x="20359" y="0"/>
                      </a:lnTo>
                      <a:lnTo>
                        <a:pt x="17876" y="2009"/>
                      </a:lnTo>
                      <a:lnTo>
                        <a:pt x="15393" y="5023"/>
                      </a:lnTo>
                      <a:lnTo>
                        <a:pt x="12662" y="7033"/>
                      </a:lnTo>
                      <a:lnTo>
                        <a:pt x="9931" y="10047"/>
                      </a:lnTo>
                      <a:lnTo>
                        <a:pt x="7448" y="12056"/>
                      </a:lnTo>
                      <a:lnTo>
                        <a:pt x="4717" y="14065"/>
                      </a:lnTo>
                      <a:lnTo>
                        <a:pt x="2234" y="16577"/>
                      </a:lnTo>
                      <a:lnTo>
                        <a:pt x="0" y="18084"/>
                      </a:lnTo>
                      <a:lnTo>
                        <a:pt x="497" y="21600"/>
                      </a:lnTo>
                      <a:lnTo>
                        <a:pt x="2731" y="20093"/>
                      </a:lnTo>
                      <a:lnTo>
                        <a:pt x="5710" y="17581"/>
                      </a:lnTo>
                      <a:lnTo>
                        <a:pt x="8193" y="15572"/>
                      </a:lnTo>
                      <a:lnTo>
                        <a:pt x="13655" y="10549"/>
                      </a:lnTo>
                      <a:lnTo>
                        <a:pt x="21103" y="3014"/>
                      </a:lnTo>
                      <a:lnTo>
                        <a:pt x="20607" y="3014"/>
                      </a:lnTo>
                      <a:lnTo>
                        <a:pt x="21103" y="3014"/>
                      </a:lnTo>
                      <a:lnTo>
                        <a:pt x="21600" y="2009"/>
                      </a:lnTo>
                      <a:lnTo>
                        <a:pt x="21600" y="1507"/>
                      </a:lnTo>
                      <a:lnTo>
                        <a:pt x="21352" y="1005"/>
                      </a:lnTo>
                      <a:lnTo>
                        <a:pt x="21352" y="502"/>
                      </a:lnTo>
                      <a:lnTo>
                        <a:pt x="21103" y="0"/>
                      </a:lnTo>
                      <a:lnTo>
                        <a:pt x="20855"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73" name="形状"/>
                <p:cNvSpPr/>
                <p:nvPr/>
              </p:nvSpPr>
              <p:spPr>
                <a:xfrm>
                  <a:off x="606425" y="557047"/>
                  <a:ext cx="50800" cy="206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64" y="17820"/>
                      </a:moveTo>
                      <a:lnTo>
                        <a:pt x="20932" y="17820"/>
                      </a:lnTo>
                      <a:lnTo>
                        <a:pt x="18260" y="15120"/>
                      </a:lnTo>
                      <a:lnTo>
                        <a:pt x="15810" y="12960"/>
                      </a:lnTo>
                      <a:lnTo>
                        <a:pt x="13361" y="11340"/>
                      </a:lnTo>
                      <a:lnTo>
                        <a:pt x="10689" y="8640"/>
                      </a:lnTo>
                      <a:lnTo>
                        <a:pt x="8239" y="6480"/>
                      </a:lnTo>
                      <a:lnTo>
                        <a:pt x="5567" y="3780"/>
                      </a:lnTo>
                      <a:lnTo>
                        <a:pt x="2895" y="2160"/>
                      </a:lnTo>
                      <a:lnTo>
                        <a:pt x="223" y="0"/>
                      </a:lnTo>
                      <a:lnTo>
                        <a:pt x="0" y="3240"/>
                      </a:lnTo>
                      <a:lnTo>
                        <a:pt x="4899" y="7560"/>
                      </a:lnTo>
                      <a:lnTo>
                        <a:pt x="7571" y="9720"/>
                      </a:lnTo>
                      <a:lnTo>
                        <a:pt x="10021" y="12420"/>
                      </a:lnTo>
                      <a:lnTo>
                        <a:pt x="15365" y="16740"/>
                      </a:lnTo>
                      <a:lnTo>
                        <a:pt x="17814" y="18900"/>
                      </a:lnTo>
                      <a:lnTo>
                        <a:pt x="20487" y="21600"/>
                      </a:lnTo>
                      <a:lnTo>
                        <a:pt x="21377" y="21060"/>
                      </a:lnTo>
                      <a:lnTo>
                        <a:pt x="20487" y="21600"/>
                      </a:lnTo>
                      <a:lnTo>
                        <a:pt x="20932" y="21600"/>
                      </a:lnTo>
                      <a:lnTo>
                        <a:pt x="21377" y="21060"/>
                      </a:lnTo>
                      <a:lnTo>
                        <a:pt x="21600" y="19980"/>
                      </a:lnTo>
                      <a:lnTo>
                        <a:pt x="21600" y="18360"/>
                      </a:lnTo>
                      <a:lnTo>
                        <a:pt x="21377" y="17820"/>
                      </a:lnTo>
                      <a:lnTo>
                        <a:pt x="20264" y="1782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74" name="形状"/>
                <p:cNvSpPr/>
                <p:nvPr/>
              </p:nvSpPr>
              <p:spPr>
                <a:xfrm>
                  <a:off x="654050" y="531655"/>
                  <a:ext cx="19050" cy="460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843" y="1490"/>
                      </a:moveTo>
                      <a:lnTo>
                        <a:pt x="11676" y="1241"/>
                      </a:lnTo>
                      <a:lnTo>
                        <a:pt x="14011" y="2483"/>
                      </a:lnTo>
                      <a:lnTo>
                        <a:pt x="15178" y="3476"/>
                      </a:lnTo>
                      <a:lnTo>
                        <a:pt x="16346" y="4966"/>
                      </a:lnTo>
                      <a:lnTo>
                        <a:pt x="16930" y="5959"/>
                      </a:lnTo>
                      <a:lnTo>
                        <a:pt x="17514" y="7200"/>
                      </a:lnTo>
                      <a:lnTo>
                        <a:pt x="17514" y="8193"/>
                      </a:lnTo>
                      <a:lnTo>
                        <a:pt x="16930" y="9434"/>
                      </a:lnTo>
                      <a:lnTo>
                        <a:pt x="16346" y="10428"/>
                      </a:lnTo>
                      <a:lnTo>
                        <a:pt x="14595" y="12910"/>
                      </a:lnTo>
                      <a:lnTo>
                        <a:pt x="11092" y="15145"/>
                      </a:lnTo>
                      <a:lnTo>
                        <a:pt x="5838" y="17628"/>
                      </a:lnTo>
                      <a:lnTo>
                        <a:pt x="0" y="20110"/>
                      </a:lnTo>
                      <a:lnTo>
                        <a:pt x="2919" y="21600"/>
                      </a:lnTo>
                      <a:lnTo>
                        <a:pt x="9341" y="18621"/>
                      </a:lnTo>
                      <a:lnTo>
                        <a:pt x="14595" y="16138"/>
                      </a:lnTo>
                      <a:lnTo>
                        <a:pt x="18097" y="13407"/>
                      </a:lnTo>
                      <a:lnTo>
                        <a:pt x="20432" y="10924"/>
                      </a:lnTo>
                      <a:lnTo>
                        <a:pt x="21016" y="9683"/>
                      </a:lnTo>
                      <a:lnTo>
                        <a:pt x="21600" y="8193"/>
                      </a:lnTo>
                      <a:lnTo>
                        <a:pt x="21600" y="6703"/>
                      </a:lnTo>
                      <a:lnTo>
                        <a:pt x="20432" y="4221"/>
                      </a:lnTo>
                      <a:lnTo>
                        <a:pt x="18681" y="2979"/>
                      </a:lnTo>
                      <a:lnTo>
                        <a:pt x="16930" y="1490"/>
                      </a:lnTo>
                      <a:lnTo>
                        <a:pt x="15178" y="248"/>
                      </a:lnTo>
                      <a:lnTo>
                        <a:pt x="14011" y="0"/>
                      </a:lnTo>
                      <a:lnTo>
                        <a:pt x="15178" y="248"/>
                      </a:lnTo>
                      <a:lnTo>
                        <a:pt x="14595" y="0"/>
                      </a:lnTo>
                      <a:lnTo>
                        <a:pt x="12259" y="0"/>
                      </a:lnTo>
                      <a:lnTo>
                        <a:pt x="11676" y="248"/>
                      </a:lnTo>
                      <a:lnTo>
                        <a:pt x="11676" y="1241"/>
                      </a:lnTo>
                      <a:lnTo>
                        <a:pt x="12843" y="149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75" name="形状"/>
                <p:cNvSpPr/>
                <p:nvPr/>
              </p:nvSpPr>
              <p:spPr>
                <a:xfrm>
                  <a:off x="536575" y="547523"/>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3600"/>
                      </a:moveTo>
                      <a:lnTo>
                        <a:pt x="17280" y="0"/>
                      </a:lnTo>
                      <a:lnTo>
                        <a:pt x="12960" y="0"/>
                      </a:lnTo>
                      <a:lnTo>
                        <a:pt x="4320" y="3600"/>
                      </a:lnTo>
                      <a:lnTo>
                        <a:pt x="0" y="7200"/>
                      </a:lnTo>
                      <a:lnTo>
                        <a:pt x="0" y="18000"/>
                      </a:lnTo>
                      <a:lnTo>
                        <a:pt x="4320" y="21600"/>
                      </a:lnTo>
                      <a:lnTo>
                        <a:pt x="21600" y="3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76" name="形状"/>
                <p:cNvSpPr/>
                <p:nvPr/>
              </p:nvSpPr>
              <p:spPr>
                <a:xfrm>
                  <a:off x="542925" y="553078"/>
                  <a:ext cx="2381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4087"/>
                      </a:moveTo>
                      <a:lnTo>
                        <a:pt x="19762" y="14087"/>
                      </a:lnTo>
                      <a:lnTo>
                        <a:pt x="14247" y="10330"/>
                      </a:lnTo>
                      <a:lnTo>
                        <a:pt x="10570" y="7513"/>
                      </a:lnTo>
                      <a:lnTo>
                        <a:pt x="7353" y="3757"/>
                      </a:lnTo>
                      <a:lnTo>
                        <a:pt x="4136" y="1878"/>
                      </a:lnTo>
                      <a:lnTo>
                        <a:pt x="2757" y="0"/>
                      </a:lnTo>
                      <a:lnTo>
                        <a:pt x="1838" y="0"/>
                      </a:lnTo>
                      <a:lnTo>
                        <a:pt x="0" y="4696"/>
                      </a:lnTo>
                      <a:lnTo>
                        <a:pt x="1379" y="6574"/>
                      </a:lnTo>
                      <a:lnTo>
                        <a:pt x="3217" y="8452"/>
                      </a:lnTo>
                      <a:lnTo>
                        <a:pt x="5974" y="10330"/>
                      </a:lnTo>
                      <a:lnTo>
                        <a:pt x="12409" y="16904"/>
                      </a:lnTo>
                      <a:lnTo>
                        <a:pt x="16085" y="18783"/>
                      </a:lnTo>
                      <a:lnTo>
                        <a:pt x="19302" y="20661"/>
                      </a:lnTo>
                      <a:lnTo>
                        <a:pt x="21600" y="21600"/>
                      </a:lnTo>
                      <a:lnTo>
                        <a:pt x="21600" y="14087"/>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77" name="形状"/>
                <p:cNvSpPr/>
                <p:nvPr/>
              </p:nvSpPr>
              <p:spPr>
                <a:xfrm>
                  <a:off x="561975" y="557045"/>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400" y="18900"/>
                      </a:lnTo>
                      <a:lnTo>
                        <a:pt x="10800" y="18900"/>
                      </a:lnTo>
                      <a:lnTo>
                        <a:pt x="21600" y="16200"/>
                      </a:lnTo>
                      <a:lnTo>
                        <a:pt x="21600" y="8100"/>
                      </a:lnTo>
                      <a:lnTo>
                        <a:pt x="10800" y="5400"/>
                      </a:lnTo>
                      <a:lnTo>
                        <a:pt x="5400" y="5400"/>
                      </a:lnTo>
                      <a:lnTo>
                        <a:pt x="0" y="0"/>
                      </a:lnTo>
                      <a:lnTo>
                        <a:pt x="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78" name="形状"/>
                <p:cNvSpPr/>
                <p:nvPr/>
              </p:nvSpPr>
              <p:spPr>
                <a:xfrm>
                  <a:off x="534193" y="534827"/>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8640" y="0"/>
                      </a:lnTo>
                      <a:lnTo>
                        <a:pt x="4320" y="3086"/>
                      </a:lnTo>
                      <a:lnTo>
                        <a:pt x="4320" y="6171"/>
                      </a:lnTo>
                      <a:lnTo>
                        <a:pt x="0" y="9257"/>
                      </a:lnTo>
                      <a:lnTo>
                        <a:pt x="4320" y="18514"/>
                      </a:lnTo>
                      <a:lnTo>
                        <a:pt x="4320" y="21600"/>
                      </a:lnTo>
                      <a:lnTo>
                        <a:pt x="12960" y="2160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79" name="形状"/>
                <p:cNvSpPr/>
                <p:nvPr/>
              </p:nvSpPr>
              <p:spPr>
                <a:xfrm>
                  <a:off x="541337" y="538794"/>
                  <a:ext cx="3016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5709"/>
                      </a:moveTo>
                      <a:lnTo>
                        <a:pt x="18248" y="14727"/>
                      </a:lnTo>
                      <a:lnTo>
                        <a:pt x="14897" y="11782"/>
                      </a:lnTo>
                      <a:lnTo>
                        <a:pt x="11545" y="9818"/>
                      </a:lnTo>
                      <a:lnTo>
                        <a:pt x="8193" y="6873"/>
                      </a:lnTo>
                      <a:lnTo>
                        <a:pt x="5586" y="4909"/>
                      </a:lnTo>
                      <a:lnTo>
                        <a:pt x="2979" y="1964"/>
                      </a:lnTo>
                      <a:lnTo>
                        <a:pt x="1117" y="982"/>
                      </a:lnTo>
                      <a:lnTo>
                        <a:pt x="745" y="0"/>
                      </a:lnTo>
                      <a:lnTo>
                        <a:pt x="0" y="6873"/>
                      </a:lnTo>
                      <a:lnTo>
                        <a:pt x="372" y="7855"/>
                      </a:lnTo>
                      <a:lnTo>
                        <a:pt x="2234" y="8836"/>
                      </a:lnTo>
                      <a:lnTo>
                        <a:pt x="4469" y="10800"/>
                      </a:lnTo>
                      <a:lnTo>
                        <a:pt x="7448" y="12764"/>
                      </a:lnTo>
                      <a:lnTo>
                        <a:pt x="10800" y="16691"/>
                      </a:lnTo>
                      <a:lnTo>
                        <a:pt x="14524" y="18655"/>
                      </a:lnTo>
                      <a:lnTo>
                        <a:pt x="17876" y="20618"/>
                      </a:lnTo>
                      <a:lnTo>
                        <a:pt x="21228" y="21600"/>
                      </a:lnTo>
                      <a:lnTo>
                        <a:pt x="21600" y="15709"/>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80" name="形状"/>
                <p:cNvSpPr/>
                <p:nvPr/>
              </p:nvSpPr>
              <p:spPr>
                <a:xfrm>
                  <a:off x="565943" y="542762"/>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4400" y="21600"/>
                      </a:lnTo>
                      <a:lnTo>
                        <a:pt x="21600" y="18000"/>
                      </a:lnTo>
                      <a:lnTo>
                        <a:pt x="21600" y="3600"/>
                      </a:lnTo>
                      <a:lnTo>
                        <a:pt x="14400" y="0"/>
                      </a:lnTo>
                      <a:lnTo>
                        <a:pt x="7200" y="0"/>
                      </a:lnTo>
                      <a:lnTo>
                        <a:pt x="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81" name="形状"/>
                <p:cNvSpPr/>
                <p:nvPr/>
              </p:nvSpPr>
              <p:spPr>
                <a:xfrm>
                  <a:off x="598487" y="553871"/>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00" y="0"/>
                      </a:moveTo>
                      <a:lnTo>
                        <a:pt x="0" y="6171"/>
                      </a:lnTo>
                      <a:lnTo>
                        <a:pt x="0" y="9257"/>
                      </a:lnTo>
                      <a:lnTo>
                        <a:pt x="7200" y="21600"/>
                      </a:lnTo>
                      <a:lnTo>
                        <a:pt x="21600" y="21600"/>
                      </a:lnTo>
                      <a:lnTo>
                        <a:pt x="72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82" name="形状"/>
                <p:cNvSpPr/>
                <p:nvPr/>
              </p:nvSpPr>
              <p:spPr>
                <a:xfrm>
                  <a:off x="604837" y="547525"/>
                  <a:ext cx="12701" cy="142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446" y="0"/>
                      </a:moveTo>
                      <a:lnTo>
                        <a:pt x="13292" y="4000"/>
                      </a:lnTo>
                      <a:lnTo>
                        <a:pt x="10800" y="7200"/>
                      </a:lnTo>
                      <a:lnTo>
                        <a:pt x="7477" y="9600"/>
                      </a:lnTo>
                      <a:lnTo>
                        <a:pt x="5815" y="12000"/>
                      </a:lnTo>
                      <a:lnTo>
                        <a:pt x="3323" y="14400"/>
                      </a:lnTo>
                      <a:lnTo>
                        <a:pt x="0" y="16000"/>
                      </a:lnTo>
                      <a:lnTo>
                        <a:pt x="3323" y="21600"/>
                      </a:lnTo>
                      <a:lnTo>
                        <a:pt x="3323" y="20000"/>
                      </a:lnTo>
                      <a:lnTo>
                        <a:pt x="9969" y="16800"/>
                      </a:lnTo>
                      <a:lnTo>
                        <a:pt x="12462" y="14400"/>
                      </a:lnTo>
                      <a:lnTo>
                        <a:pt x="14954" y="11200"/>
                      </a:lnTo>
                      <a:lnTo>
                        <a:pt x="18277" y="8000"/>
                      </a:lnTo>
                      <a:lnTo>
                        <a:pt x="21600" y="3200"/>
                      </a:lnTo>
                      <a:lnTo>
                        <a:pt x="17446"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83" name="形状"/>
                <p:cNvSpPr/>
                <p:nvPr/>
              </p:nvSpPr>
              <p:spPr>
                <a:xfrm>
                  <a:off x="610393" y="542762"/>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4320"/>
                      </a:lnTo>
                      <a:lnTo>
                        <a:pt x="17280" y="0"/>
                      </a:lnTo>
                      <a:lnTo>
                        <a:pt x="4320" y="0"/>
                      </a:lnTo>
                      <a:lnTo>
                        <a:pt x="0" y="4320"/>
                      </a:lnTo>
                      <a:lnTo>
                        <a:pt x="2160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84" name="形状"/>
                <p:cNvSpPr/>
                <p:nvPr/>
              </p:nvSpPr>
              <p:spPr>
                <a:xfrm>
                  <a:off x="627062" y="523720"/>
                  <a:ext cx="26988" cy="539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71" y="1258"/>
                      </a:moveTo>
                      <a:lnTo>
                        <a:pt x="8471" y="3565"/>
                      </a:lnTo>
                      <a:lnTo>
                        <a:pt x="8047" y="5872"/>
                      </a:lnTo>
                      <a:lnTo>
                        <a:pt x="7200" y="8179"/>
                      </a:lnTo>
                      <a:lnTo>
                        <a:pt x="5929" y="10485"/>
                      </a:lnTo>
                      <a:lnTo>
                        <a:pt x="5082" y="12583"/>
                      </a:lnTo>
                      <a:lnTo>
                        <a:pt x="3812" y="14889"/>
                      </a:lnTo>
                      <a:lnTo>
                        <a:pt x="1694" y="17196"/>
                      </a:lnTo>
                      <a:lnTo>
                        <a:pt x="0" y="19922"/>
                      </a:lnTo>
                      <a:lnTo>
                        <a:pt x="1694" y="20551"/>
                      </a:lnTo>
                      <a:lnTo>
                        <a:pt x="3388" y="20971"/>
                      </a:lnTo>
                      <a:lnTo>
                        <a:pt x="5082" y="21181"/>
                      </a:lnTo>
                      <a:lnTo>
                        <a:pt x="7200" y="21600"/>
                      </a:lnTo>
                      <a:lnTo>
                        <a:pt x="8894" y="21181"/>
                      </a:lnTo>
                      <a:lnTo>
                        <a:pt x="11012" y="20971"/>
                      </a:lnTo>
                      <a:lnTo>
                        <a:pt x="15247" y="19922"/>
                      </a:lnTo>
                      <a:lnTo>
                        <a:pt x="16941" y="17196"/>
                      </a:lnTo>
                      <a:lnTo>
                        <a:pt x="19059" y="14889"/>
                      </a:lnTo>
                      <a:lnTo>
                        <a:pt x="19906" y="12583"/>
                      </a:lnTo>
                      <a:lnTo>
                        <a:pt x="20753" y="10485"/>
                      </a:lnTo>
                      <a:lnTo>
                        <a:pt x="21600" y="8179"/>
                      </a:lnTo>
                      <a:lnTo>
                        <a:pt x="21600" y="5872"/>
                      </a:lnTo>
                      <a:lnTo>
                        <a:pt x="21176" y="3565"/>
                      </a:lnTo>
                      <a:lnTo>
                        <a:pt x="19906" y="1258"/>
                      </a:lnTo>
                      <a:lnTo>
                        <a:pt x="18212" y="629"/>
                      </a:lnTo>
                      <a:lnTo>
                        <a:pt x="16941" y="210"/>
                      </a:lnTo>
                      <a:lnTo>
                        <a:pt x="15671" y="0"/>
                      </a:lnTo>
                      <a:lnTo>
                        <a:pt x="12706" y="0"/>
                      </a:lnTo>
                      <a:lnTo>
                        <a:pt x="11435" y="210"/>
                      </a:lnTo>
                      <a:lnTo>
                        <a:pt x="9741" y="629"/>
                      </a:lnTo>
                      <a:lnTo>
                        <a:pt x="8471" y="1258"/>
                      </a:lnTo>
                      <a:close/>
                    </a:path>
                  </a:pathLst>
                </a:custGeom>
                <a:solidFill>
                  <a:srgbClr val="7A0566"/>
                </a:solidFill>
                <a:ln w="12700" cap="flat">
                  <a:noFill/>
                  <a:miter lim="400000"/>
                </a:ln>
                <a:effectLst/>
              </p:spPr>
              <p:txBody>
                <a:bodyPr wrap="square" lIns="45719" tIns="45719" rIns="45719" bIns="45719" numCol="1" anchor="t">
                  <a:noAutofit/>
                </a:bodyPr>
                <a:lstStyle/>
                <a:p>
                  <a:pPr/>
                </a:p>
              </p:txBody>
            </p:sp>
            <p:sp>
              <p:nvSpPr>
                <p:cNvPr id="885" name="形状"/>
                <p:cNvSpPr/>
                <p:nvPr/>
              </p:nvSpPr>
              <p:spPr>
                <a:xfrm>
                  <a:off x="625475" y="526894"/>
                  <a:ext cx="14288" cy="476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54" y="20191"/>
                      </a:moveTo>
                      <a:lnTo>
                        <a:pt x="4985" y="21130"/>
                      </a:lnTo>
                      <a:lnTo>
                        <a:pt x="9138" y="18313"/>
                      </a:lnTo>
                      <a:lnTo>
                        <a:pt x="12462" y="15496"/>
                      </a:lnTo>
                      <a:lnTo>
                        <a:pt x="15785" y="12913"/>
                      </a:lnTo>
                      <a:lnTo>
                        <a:pt x="17446" y="10330"/>
                      </a:lnTo>
                      <a:lnTo>
                        <a:pt x="19108" y="7983"/>
                      </a:lnTo>
                      <a:lnTo>
                        <a:pt x="20769" y="5400"/>
                      </a:lnTo>
                      <a:lnTo>
                        <a:pt x="21600" y="2817"/>
                      </a:lnTo>
                      <a:lnTo>
                        <a:pt x="21600" y="0"/>
                      </a:lnTo>
                      <a:lnTo>
                        <a:pt x="16615" y="0"/>
                      </a:lnTo>
                      <a:lnTo>
                        <a:pt x="16615" y="2583"/>
                      </a:lnTo>
                      <a:lnTo>
                        <a:pt x="15785" y="5165"/>
                      </a:lnTo>
                      <a:lnTo>
                        <a:pt x="13292" y="7748"/>
                      </a:lnTo>
                      <a:lnTo>
                        <a:pt x="9969" y="12443"/>
                      </a:lnTo>
                      <a:lnTo>
                        <a:pt x="7477" y="15026"/>
                      </a:lnTo>
                      <a:lnTo>
                        <a:pt x="3323" y="17609"/>
                      </a:lnTo>
                      <a:lnTo>
                        <a:pt x="0" y="20661"/>
                      </a:lnTo>
                      <a:lnTo>
                        <a:pt x="831" y="21600"/>
                      </a:lnTo>
                      <a:lnTo>
                        <a:pt x="0" y="20661"/>
                      </a:lnTo>
                      <a:lnTo>
                        <a:pt x="0" y="21365"/>
                      </a:lnTo>
                      <a:lnTo>
                        <a:pt x="831" y="21600"/>
                      </a:lnTo>
                      <a:lnTo>
                        <a:pt x="4154" y="21600"/>
                      </a:lnTo>
                      <a:lnTo>
                        <a:pt x="4985" y="21130"/>
                      </a:lnTo>
                      <a:lnTo>
                        <a:pt x="4154" y="20191"/>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86" name="形状"/>
                <p:cNvSpPr/>
                <p:nvPr/>
              </p:nvSpPr>
              <p:spPr>
                <a:xfrm>
                  <a:off x="627062" y="568948"/>
                  <a:ext cx="2063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12" y="4320"/>
                      </a:moveTo>
                      <a:lnTo>
                        <a:pt x="18439" y="1440"/>
                      </a:lnTo>
                      <a:lnTo>
                        <a:pt x="16332" y="5760"/>
                      </a:lnTo>
                      <a:lnTo>
                        <a:pt x="13698" y="8640"/>
                      </a:lnTo>
                      <a:lnTo>
                        <a:pt x="11590" y="10080"/>
                      </a:lnTo>
                      <a:lnTo>
                        <a:pt x="7902" y="10080"/>
                      </a:lnTo>
                      <a:lnTo>
                        <a:pt x="5795" y="8640"/>
                      </a:lnTo>
                      <a:lnTo>
                        <a:pt x="4215" y="5760"/>
                      </a:lnTo>
                      <a:lnTo>
                        <a:pt x="2107" y="1440"/>
                      </a:lnTo>
                      <a:lnTo>
                        <a:pt x="0" y="10080"/>
                      </a:lnTo>
                      <a:lnTo>
                        <a:pt x="2107" y="14400"/>
                      </a:lnTo>
                      <a:lnTo>
                        <a:pt x="4741" y="18720"/>
                      </a:lnTo>
                      <a:lnTo>
                        <a:pt x="6849" y="20160"/>
                      </a:lnTo>
                      <a:lnTo>
                        <a:pt x="10010" y="21600"/>
                      </a:lnTo>
                      <a:lnTo>
                        <a:pt x="12117" y="20160"/>
                      </a:lnTo>
                      <a:lnTo>
                        <a:pt x="15278" y="18720"/>
                      </a:lnTo>
                      <a:lnTo>
                        <a:pt x="20546" y="10080"/>
                      </a:lnTo>
                      <a:lnTo>
                        <a:pt x="21600" y="7200"/>
                      </a:lnTo>
                      <a:lnTo>
                        <a:pt x="21073" y="8640"/>
                      </a:lnTo>
                      <a:lnTo>
                        <a:pt x="21600" y="7200"/>
                      </a:lnTo>
                      <a:lnTo>
                        <a:pt x="21600" y="4320"/>
                      </a:lnTo>
                      <a:lnTo>
                        <a:pt x="21073" y="1440"/>
                      </a:lnTo>
                      <a:lnTo>
                        <a:pt x="20546" y="1440"/>
                      </a:lnTo>
                      <a:lnTo>
                        <a:pt x="20020" y="0"/>
                      </a:lnTo>
                      <a:lnTo>
                        <a:pt x="19493" y="0"/>
                      </a:lnTo>
                      <a:lnTo>
                        <a:pt x="18439" y="1440"/>
                      </a:lnTo>
                      <a:lnTo>
                        <a:pt x="17912" y="432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87" name="形状"/>
                <p:cNvSpPr/>
                <p:nvPr/>
              </p:nvSpPr>
              <p:spPr>
                <a:xfrm>
                  <a:off x="644525" y="523720"/>
                  <a:ext cx="12700" cy="507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209" y="1379"/>
                      </a:moveTo>
                      <a:lnTo>
                        <a:pt x="10330" y="1149"/>
                      </a:lnTo>
                      <a:lnTo>
                        <a:pt x="13148" y="3677"/>
                      </a:lnTo>
                      <a:lnTo>
                        <a:pt x="14087" y="6204"/>
                      </a:lnTo>
                      <a:lnTo>
                        <a:pt x="14087" y="8502"/>
                      </a:lnTo>
                      <a:lnTo>
                        <a:pt x="13148" y="10800"/>
                      </a:lnTo>
                      <a:lnTo>
                        <a:pt x="10330" y="13328"/>
                      </a:lnTo>
                      <a:lnTo>
                        <a:pt x="8452" y="15626"/>
                      </a:lnTo>
                      <a:lnTo>
                        <a:pt x="4696" y="18153"/>
                      </a:lnTo>
                      <a:lnTo>
                        <a:pt x="0" y="21140"/>
                      </a:lnTo>
                      <a:lnTo>
                        <a:pt x="6574" y="21600"/>
                      </a:lnTo>
                      <a:lnTo>
                        <a:pt x="10330" y="19072"/>
                      </a:lnTo>
                      <a:lnTo>
                        <a:pt x="15026" y="16085"/>
                      </a:lnTo>
                      <a:lnTo>
                        <a:pt x="16904" y="13557"/>
                      </a:lnTo>
                      <a:lnTo>
                        <a:pt x="19722" y="11030"/>
                      </a:lnTo>
                      <a:lnTo>
                        <a:pt x="21600" y="8502"/>
                      </a:lnTo>
                      <a:lnTo>
                        <a:pt x="21600" y="5974"/>
                      </a:lnTo>
                      <a:lnTo>
                        <a:pt x="19722" y="3447"/>
                      </a:lnTo>
                      <a:lnTo>
                        <a:pt x="16904" y="689"/>
                      </a:lnTo>
                      <a:lnTo>
                        <a:pt x="15965" y="0"/>
                      </a:lnTo>
                      <a:lnTo>
                        <a:pt x="16904" y="689"/>
                      </a:lnTo>
                      <a:lnTo>
                        <a:pt x="16904" y="230"/>
                      </a:lnTo>
                      <a:lnTo>
                        <a:pt x="15965" y="0"/>
                      </a:lnTo>
                      <a:lnTo>
                        <a:pt x="13148" y="0"/>
                      </a:lnTo>
                      <a:lnTo>
                        <a:pt x="10330" y="689"/>
                      </a:lnTo>
                      <a:lnTo>
                        <a:pt x="10330" y="1149"/>
                      </a:lnTo>
                      <a:lnTo>
                        <a:pt x="12209" y="1379"/>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88" name="形状"/>
                <p:cNvSpPr/>
                <p:nvPr/>
              </p:nvSpPr>
              <p:spPr>
                <a:xfrm>
                  <a:off x="636587" y="518957"/>
                  <a:ext cx="1746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50" y="16200"/>
                      </a:moveTo>
                      <a:lnTo>
                        <a:pt x="3375" y="19800"/>
                      </a:lnTo>
                      <a:lnTo>
                        <a:pt x="7425" y="14400"/>
                      </a:lnTo>
                      <a:lnTo>
                        <a:pt x="9450" y="10800"/>
                      </a:lnTo>
                      <a:lnTo>
                        <a:pt x="12825" y="10800"/>
                      </a:lnTo>
                      <a:lnTo>
                        <a:pt x="14850" y="14400"/>
                      </a:lnTo>
                      <a:lnTo>
                        <a:pt x="16875" y="16200"/>
                      </a:lnTo>
                      <a:lnTo>
                        <a:pt x="18900" y="19800"/>
                      </a:lnTo>
                      <a:lnTo>
                        <a:pt x="21600" y="9000"/>
                      </a:lnTo>
                      <a:lnTo>
                        <a:pt x="19575" y="5400"/>
                      </a:lnTo>
                      <a:lnTo>
                        <a:pt x="16200" y="1800"/>
                      </a:lnTo>
                      <a:lnTo>
                        <a:pt x="14175" y="0"/>
                      </a:lnTo>
                      <a:lnTo>
                        <a:pt x="8100" y="0"/>
                      </a:lnTo>
                      <a:lnTo>
                        <a:pt x="6075" y="1800"/>
                      </a:lnTo>
                      <a:lnTo>
                        <a:pt x="2700" y="5400"/>
                      </a:lnTo>
                      <a:lnTo>
                        <a:pt x="675" y="9000"/>
                      </a:lnTo>
                      <a:lnTo>
                        <a:pt x="0" y="16200"/>
                      </a:lnTo>
                      <a:lnTo>
                        <a:pt x="675" y="9000"/>
                      </a:lnTo>
                      <a:lnTo>
                        <a:pt x="0" y="10800"/>
                      </a:lnTo>
                      <a:lnTo>
                        <a:pt x="0" y="18000"/>
                      </a:lnTo>
                      <a:lnTo>
                        <a:pt x="1350" y="21600"/>
                      </a:lnTo>
                      <a:lnTo>
                        <a:pt x="2700" y="21600"/>
                      </a:lnTo>
                      <a:lnTo>
                        <a:pt x="3375" y="19800"/>
                      </a:lnTo>
                      <a:lnTo>
                        <a:pt x="4050" y="162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89" name="形状"/>
                <p:cNvSpPr/>
                <p:nvPr/>
              </p:nvSpPr>
              <p:spPr>
                <a:xfrm>
                  <a:off x="630237" y="542764"/>
                  <a:ext cx="25401" cy="22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020" y="0"/>
                      </a:moveTo>
                      <a:lnTo>
                        <a:pt x="12784" y="514"/>
                      </a:lnTo>
                      <a:lnTo>
                        <a:pt x="14988" y="1029"/>
                      </a:lnTo>
                      <a:lnTo>
                        <a:pt x="16751" y="2057"/>
                      </a:lnTo>
                      <a:lnTo>
                        <a:pt x="18514" y="3600"/>
                      </a:lnTo>
                      <a:lnTo>
                        <a:pt x="19837" y="5143"/>
                      </a:lnTo>
                      <a:lnTo>
                        <a:pt x="20718" y="6686"/>
                      </a:lnTo>
                      <a:lnTo>
                        <a:pt x="21600" y="10800"/>
                      </a:lnTo>
                      <a:lnTo>
                        <a:pt x="21159" y="13371"/>
                      </a:lnTo>
                      <a:lnTo>
                        <a:pt x="20718" y="14914"/>
                      </a:lnTo>
                      <a:lnTo>
                        <a:pt x="19837" y="16457"/>
                      </a:lnTo>
                      <a:lnTo>
                        <a:pt x="18514" y="18514"/>
                      </a:lnTo>
                      <a:lnTo>
                        <a:pt x="16751" y="20057"/>
                      </a:lnTo>
                      <a:lnTo>
                        <a:pt x="14988" y="20571"/>
                      </a:lnTo>
                      <a:lnTo>
                        <a:pt x="12784" y="21086"/>
                      </a:lnTo>
                      <a:lnTo>
                        <a:pt x="11020" y="21600"/>
                      </a:lnTo>
                      <a:lnTo>
                        <a:pt x="6612" y="20571"/>
                      </a:lnTo>
                      <a:lnTo>
                        <a:pt x="5290" y="20057"/>
                      </a:lnTo>
                      <a:lnTo>
                        <a:pt x="3527" y="18514"/>
                      </a:lnTo>
                      <a:lnTo>
                        <a:pt x="2204" y="16457"/>
                      </a:lnTo>
                      <a:lnTo>
                        <a:pt x="1322" y="14914"/>
                      </a:lnTo>
                      <a:lnTo>
                        <a:pt x="882" y="13371"/>
                      </a:lnTo>
                      <a:lnTo>
                        <a:pt x="0" y="10800"/>
                      </a:lnTo>
                      <a:lnTo>
                        <a:pt x="882" y="8743"/>
                      </a:lnTo>
                      <a:lnTo>
                        <a:pt x="1322" y="6686"/>
                      </a:lnTo>
                      <a:lnTo>
                        <a:pt x="2204" y="5143"/>
                      </a:lnTo>
                      <a:lnTo>
                        <a:pt x="3527" y="3600"/>
                      </a:lnTo>
                      <a:lnTo>
                        <a:pt x="5290" y="2057"/>
                      </a:lnTo>
                      <a:lnTo>
                        <a:pt x="6612" y="1029"/>
                      </a:lnTo>
                      <a:lnTo>
                        <a:pt x="11020" y="0"/>
                      </a:lnTo>
                      <a:close/>
                    </a:path>
                  </a:pathLst>
                </a:custGeom>
                <a:solidFill>
                  <a:srgbClr val="A891BA"/>
                </a:solidFill>
                <a:ln w="12700" cap="flat">
                  <a:noFill/>
                  <a:miter lim="400000"/>
                </a:ln>
                <a:effectLst/>
              </p:spPr>
              <p:txBody>
                <a:bodyPr wrap="square" lIns="45719" tIns="45719" rIns="45719" bIns="45719" numCol="1" anchor="t">
                  <a:noAutofit/>
                </a:bodyPr>
                <a:lstStyle/>
                <a:p>
                  <a:pPr/>
                </a:p>
              </p:txBody>
            </p:sp>
            <p:sp>
              <p:nvSpPr>
                <p:cNvPr id="890" name="形状"/>
                <p:cNvSpPr/>
                <p:nvPr/>
              </p:nvSpPr>
              <p:spPr>
                <a:xfrm>
                  <a:off x="642937" y="541175"/>
                  <a:ext cx="1428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0829" y="18000"/>
                      </a:lnTo>
                      <a:lnTo>
                        <a:pt x="20057" y="13500"/>
                      </a:lnTo>
                      <a:lnTo>
                        <a:pt x="16971" y="9900"/>
                      </a:lnTo>
                      <a:lnTo>
                        <a:pt x="14657" y="6300"/>
                      </a:lnTo>
                      <a:lnTo>
                        <a:pt x="12343" y="3600"/>
                      </a:lnTo>
                      <a:lnTo>
                        <a:pt x="7714" y="1800"/>
                      </a:lnTo>
                      <a:lnTo>
                        <a:pt x="4629" y="900"/>
                      </a:lnTo>
                      <a:lnTo>
                        <a:pt x="0" y="0"/>
                      </a:lnTo>
                      <a:lnTo>
                        <a:pt x="0" y="6300"/>
                      </a:lnTo>
                      <a:lnTo>
                        <a:pt x="3086" y="6300"/>
                      </a:lnTo>
                      <a:lnTo>
                        <a:pt x="6171" y="7200"/>
                      </a:lnTo>
                      <a:lnTo>
                        <a:pt x="10800" y="10800"/>
                      </a:lnTo>
                      <a:lnTo>
                        <a:pt x="14657" y="15300"/>
                      </a:lnTo>
                      <a:lnTo>
                        <a:pt x="15429" y="18900"/>
                      </a:lnTo>
                      <a:lnTo>
                        <a:pt x="15429" y="21600"/>
                      </a:lnTo>
                      <a:lnTo>
                        <a:pt x="2160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91" name="形状"/>
                <p:cNvSpPr/>
                <p:nvPr/>
              </p:nvSpPr>
              <p:spPr>
                <a:xfrm>
                  <a:off x="642937" y="553873"/>
                  <a:ext cx="14288" cy="142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629" y="19872"/>
                      </a:lnTo>
                      <a:lnTo>
                        <a:pt x="7714" y="19008"/>
                      </a:lnTo>
                      <a:lnTo>
                        <a:pt x="12343" y="17280"/>
                      </a:lnTo>
                      <a:lnTo>
                        <a:pt x="14657" y="15552"/>
                      </a:lnTo>
                      <a:lnTo>
                        <a:pt x="16971" y="11232"/>
                      </a:lnTo>
                      <a:lnTo>
                        <a:pt x="20057" y="8640"/>
                      </a:lnTo>
                      <a:lnTo>
                        <a:pt x="20829" y="5184"/>
                      </a:lnTo>
                      <a:lnTo>
                        <a:pt x="21600" y="0"/>
                      </a:lnTo>
                      <a:lnTo>
                        <a:pt x="15429" y="0"/>
                      </a:lnTo>
                      <a:lnTo>
                        <a:pt x="15429" y="2592"/>
                      </a:lnTo>
                      <a:lnTo>
                        <a:pt x="14657" y="6048"/>
                      </a:lnTo>
                      <a:lnTo>
                        <a:pt x="13114" y="8640"/>
                      </a:lnTo>
                      <a:lnTo>
                        <a:pt x="10800" y="10368"/>
                      </a:lnTo>
                      <a:lnTo>
                        <a:pt x="8486" y="12960"/>
                      </a:lnTo>
                      <a:lnTo>
                        <a:pt x="6171" y="13824"/>
                      </a:lnTo>
                      <a:lnTo>
                        <a:pt x="0" y="15552"/>
                      </a:lnTo>
                      <a:lnTo>
                        <a:pt x="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92" name="形状"/>
                <p:cNvSpPr/>
                <p:nvPr/>
              </p:nvSpPr>
              <p:spPr>
                <a:xfrm>
                  <a:off x="628650" y="553873"/>
                  <a:ext cx="14288" cy="142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71" y="5184"/>
                      </a:lnTo>
                      <a:lnTo>
                        <a:pt x="1543" y="8640"/>
                      </a:lnTo>
                      <a:lnTo>
                        <a:pt x="3857" y="11232"/>
                      </a:lnTo>
                      <a:lnTo>
                        <a:pt x="6943" y="15552"/>
                      </a:lnTo>
                      <a:lnTo>
                        <a:pt x="9257" y="17280"/>
                      </a:lnTo>
                      <a:lnTo>
                        <a:pt x="13114" y="19008"/>
                      </a:lnTo>
                      <a:lnTo>
                        <a:pt x="16971" y="19872"/>
                      </a:lnTo>
                      <a:lnTo>
                        <a:pt x="21600" y="21600"/>
                      </a:lnTo>
                      <a:lnTo>
                        <a:pt x="21600" y="15552"/>
                      </a:lnTo>
                      <a:lnTo>
                        <a:pt x="17743" y="14688"/>
                      </a:lnTo>
                      <a:lnTo>
                        <a:pt x="15429" y="13824"/>
                      </a:lnTo>
                      <a:lnTo>
                        <a:pt x="12343" y="12960"/>
                      </a:lnTo>
                      <a:lnTo>
                        <a:pt x="10029" y="10368"/>
                      </a:lnTo>
                      <a:lnTo>
                        <a:pt x="7714" y="8640"/>
                      </a:lnTo>
                      <a:lnTo>
                        <a:pt x="6943" y="6048"/>
                      </a:lnTo>
                      <a:lnTo>
                        <a:pt x="6171" y="2592"/>
                      </a:lnTo>
                      <a:lnTo>
                        <a:pt x="5400" y="0"/>
                      </a:lnTo>
                      <a:lnTo>
                        <a:pt x="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93" name="形状"/>
                <p:cNvSpPr/>
                <p:nvPr/>
              </p:nvSpPr>
              <p:spPr>
                <a:xfrm>
                  <a:off x="628650" y="541175"/>
                  <a:ext cx="1428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6971" y="900"/>
                      </a:lnTo>
                      <a:lnTo>
                        <a:pt x="13114" y="1800"/>
                      </a:lnTo>
                      <a:lnTo>
                        <a:pt x="9257" y="3600"/>
                      </a:lnTo>
                      <a:lnTo>
                        <a:pt x="3857" y="9900"/>
                      </a:lnTo>
                      <a:lnTo>
                        <a:pt x="1543" y="13500"/>
                      </a:lnTo>
                      <a:lnTo>
                        <a:pt x="771" y="18000"/>
                      </a:lnTo>
                      <a:lnTo>
                        <a:pt x="0" y="21600"/>
                      </a:lnTo>
                      <a:lnTo>
                        <a:pt x="5400" y="21600"/>
                      </a:lnTo>
                      <a:lnTo>
                        <a:pt x="6171" y="18900"/>
                      </a:lnTo>
                      <a:lnTo>
                        <a:pt x="6943" y="15300"/>
                      </a:lnTo>
                      <a:lnTo>
                        <a:pt x="7714" y="13500"/>
                      </a:lnTo>
                      <a:lnTo>
                        <a:pt x="10029" y="10800"/>
                      </a:lnTo>
                      <a:lnTo>
                        <a:pt x="12343" y="9000"/>
                      </a:lnTo>
                      <a:lnTo>
                        <a:pt x="15429" y="7200"/>
                      </a:lnTo>
                      <a:lnTo>
                        <a:pt x="17743" y="6300"/>
                      </a:lnTo>
                      <a:lnTo>
                        <a:pt x="21600" y="6300"/>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94" name="形状"/>
                <p:cNvSpPr/>
                <p:nvPr/>
              </p:nvSpPr>
              <p:spPr>
                <a:xfrm>
                  <a:off x="352425" y="66656"/>
                  <a:ext cx="131763" cy="412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4" y="21600"/>
                      </a:moveTo>
                      <a:lnTo>
                        <a:pt x="1555" y="21600"/>
                      </a:lnTo>
                      <a:lnTo>
                        <a:pt x="1382" y="21323"/>
                      </a:lnTo>
                      <a:lnTo>
                        <a:pt x="1210" y="21323"/>
                      </a:lnTo>
                      <a:lnTo>
                        <a:pt x="1123" y="21046"/>
                      </a:lnTo>
                      <a:lnTo>
                        <a:pt x="864" y="20769"/>
                      </a:lnTo>
                      <a:lnTo>
                        <a:pt x="778" y="20492"/>
                      </a:lnTo>
                      <a:lnTo>
                        <a:pt x="605" y="20215"/>
                      </a:lnTo>
                      <a:lnTo>
                        <a:pt x="518" y="19662"/>
                      </a:lnTo>
                      <a:lnTo>
                        <a:pt x="432" y="19385"/>
                      </a:lnTo>
                      <a:lnTo>
                        <a:pt x="259" y="18277"/>
                      </a:lnTo>
                      <a:lnTo>
                        <a:pt x="259" y="18000"/>
                      </a:lnTo>
                      <a:lnTo>
                        <a:pt x="86" y="17446"/>
                      </a:lnTo>
                      <a:lnTo>
                        <a:pt x="86" y="16615"/>
                      </a:lnTo>
                      <a:lnTo>
                        <a:pt x="0" y="16062"/>
                      </a:lnTo>
                      <a:lnTo>
                        <a:pt x="0" y="14954"/>
                      </a:lnTo>
                      <a:lnTo>
                        <a:pt x="86" y="14123"/>
                      </a:lnTo>
                      <a:lnTo>
                        <a:pt x="86" y="13569"/>
                      </a:lnTo>
                      <a:lnTo>
                        <a:pt x="259" y="13292"/>
                      </a:lnTo>
                      <a:lnTo>
                        <a:pt x="259" y="12738"/>
                      </a:lnTo>
                      <a:lnTo>
                        <a:pt x="346" y="12185"/>
                      </a:lnTo>
                      <a:lnTo>
                        <a:pt x="432" y="11908"/>
                      </a:lnTo>
                      <a:lnTo>
                        <a:pt x="518" y="11354"/>
                      </a:lnTo>
                      <a:lnTo>
                        <a:pt x="691" y="11077"/>
                      </a:lnTo>
                      <a:lnTo>
                        <a:pt x="778" y="10800"/>
                      </a:lnTo>
                      <a:lnTo>
                        <a:pt x="1296" y="9969"/>
                      </a:lnTo>
                      <a:lnTo>
                        <a:pt x="2160" y="9969"/>
                      </a:lnTo>
                      <a:lnTo>
                        <a:pt x="2160" y="10246"/>
                      </a:lnTo>
                      <a:lnTo>
                        <a:pt x="2333" y="10246"/>
                      </a:lnTo>
                      <a:lnTo>
                        <a:pt x="2506" y="10800"/>
                      </a:lnTo>
                      <a:lnTo>
                        <a:pt x="2506" y="12185"/>
                      </a:lnTo>
                      <a:lnTo>
                        <a:pt x="2419" y="12185"/>
                      </a:lnTo>
                      <a:lnTo>
                        <a:pt x="2333" y="12462"/>
                      </a:lnTo>
                      <a:lnTo>
                        <a:pt x="1382" y="12462"/>
                      </a:lnTo>
                      <a:lnTo>
                        <a:pt x="1382" y="12738"/>
                      </a:lnTo>
                      <a:lnTo>
                        <a:pt x="1296" y="12738"/>
                      </a:lnTo>
                      <a:lnTo>
                        <a:pt x="1210" y="13015"/>
                      </a:lnTo>
                      <a:lnTo>
                        <a:pt x="1123" y="13015"/>
                      </a:lnTo>
                      <a:lnTo>
                        <a:pt x="1123" y="13292"/>
                      </a:lnTo>
                      <a:lnTo>
                        <a:pt x="950" y="13569"/>
                      </a:lnTo>
                      <a:lnTo>
                        <a:pt x="950" y="14123"/>
                      </a:lnTo>
                      <a:lnTo>
                        <a:pt x="864" y="14677"/>
                      </a:lnTo>
                      <a:lnTo>
                        <a:pt x="864" y="16615"/>
                      </a:lnTo>
                      <a:lnTo>
                        <a:pt x="950" y="16892"/>
                      </a:lnTo>
                      <a:lnTo>
                        <a:pt x="950" y="17446"/>
                      </a:lnTo>
                      <a:lnTo>
                        <a:pt x="1123" y="17723"/>
                      </a:lnTo>
                      <a:lnTo>
                        <a:pt x="1123" y="18000"/>
                      </a:lnTo>
                      <a:lnTo>
                        <a:pt x="1210" y="18000"/>
                      </a:lnTo>
                      <a:lnTo>
                        <a:pt x="1210" y="18277"/>
                      </a:lnTo>
                      <a:lnTo>
                        <a:pt x="1296" y="18554"/>
                      </a:lnTo>
                      <a:lnTo>
                        <a:pt x="1382" y="18554"/>
                      </a:lnTo>
                      <a:lnTo>
                        <a:pt x="1469" y="18831"/>
                      </a:lnTo>
                      <a:lnTo>
                        <a:pt x="1555" y="18831"/>
                      </a:lnTo>
                      <a:lnTo>
                        <a:pt x="1642" y="19108"/>
                      </a:lnTo>
                      <a:lnTo>
                        <a:pt x="1987" y="19108"/>
                      </a:lnTo>
                      <a:lnTo>
                        <a:pt x="2074" y="18831"/>
                      </a:lnTo>
                      <a:lnTo>
                        <a:pt x="2246" y="18831"/>
                      </a:lnTo>
                      <a:lnTo>
                        <a:pt x="2246" y="18554"/>
                      </a:lnTo>
                      <a:lnTo>
                        <a:pt x="2333" y="18554"/>
                      </a:lnTo>
                      <a:lnTo>
                        <a:pt x="2419" y="18277"/>
                      </a:lnTo>
                      <a:lnTo>
                        <a:pt x="2938" y="18277"/>
                      </a:lnTo>
                      <a:lnTo>
                        <a:pt x="2938" y="18554"/>
                      </a:lnTo>
                      <a:lnTo>
                        <a:pt x="3024" y="18554"/>
                      </a:lnTo>
                      <a:lnTo>
                        <a:pt x="3024" y="19662"/>
                      </a:lnTo>
                      <a:lnTo>
                        <a:pt x="2938" y="20215"/>
                      </a:lnTo>
                      <a:lnTo>
                        <a:pt x="2765" y="20769"/>
                      </a:lnTo>
                      <a:lnTo>
                        <a:pt x="2592" y="20769"/>
                      </a:lnTo>
                      <a:lnTo>
                        <a:pt x="2506" y="21046"/>
                      </a:lnTo>
                      <a:lnTo>
                        <a:pt x="2419" y="21046"/>
                      </a:lnTo>
                      <a:lnTo>
                        <a:pt x="2333" y="21323"/>
                      </a:lnTo>
                      <a:lnTo>
                        <a:pt x="2074" y="21323"/>
                      </a:lnTo>
                      <a:lnTo>
                        <a:pt x="2074" y="21600"/>
                      </a:lnTo>
                      <a:close/>
                      <a:moveTo>
                        <a:pt x="3197" y="15785"/>
                      </a:moveTo>
                      <a:lnTo>
                        <a:pt x="2938" y="10800"/>
                      </a:lnTo>
                      <a:lnTo>
                        <a:pt x="2938" y="9692"/>
                      </a:lnTo>
                      <a:lnTo>
                        <a:pt x="3024" y="9692"/>
                      </a:lnTo>
                      <a:lnTo>
                        <a:pt x="3024" y="9415"/>
                      </a:lnTo>
                      <a:lnTo>
                        <a:pt x="3110" y="8862"/>
                      </a:lnTo>
                      <a:lnTo>
                        <a:pt x="3456" y="8862"/>
                      </a:lnTo>
                      <a:lnTo>
                        <a:pt x="3456" y="9415"/>
                      </a:lnTo>
                      <a:lnTo>
                        <a:pt x="3629" y="9692"/>
                      </a:lnTo>
                      <a:lnTo>
                        <a:pt x="3629" y="9969"/>
                      </a:lnTo>
                      <a:lnTo>
                        <a:pt x="3715" y="9969"/>
                      </a:lnTo>
                      <a:lnTo>
                        <a:pt x="3715" y="10523"/>
                      </a:lnTo>
                      <a:lnTo>
                        <a:pt x="3974" y="14954"/>
                      </a:lnTo>
                      <a:lnTo>
                        <a:pt x="3974" y="16062"/>
                      </a:lnTo>
                      <a:lnTo>
                        <a:pt x="4061" y="16062"/>
                      </a:lnTo>
                      <a:lnTo>
                        <a:pt x="4061" y="16338"/>
                      </a:lnTo>
                      <a:lnTo>
                        <a:pt x="4147" y="16615"/>
                      </a:lnTo>
                      <a:lnTo>
                        <a:pt x="4147" y="16892"/>
                      </a:lnTo>
                      <a:lnTo>
                        <a:pt x="4234" y="16892"/>
                      </a:lnTo>
                      <a:lnTo>
                        <a:pt x="4234" y="17446"/>
                      </a:lnTo>
                      <a:lnTo>
                        <a:pt x="4320" y="17446"/>
                      </a:lnTo>
                      <a:lnTo>
                        <a:pt x="4493" y="17723"/>
                      </a:lnTo>
                      <a:lnTo>
                        <a:pt x="4838" y="17723"/>
                      </a:lnTo>
                      <a:lnTo>
                        <a:pt x="4925" y="17446"/>
                      </a:lnTo>
                      <a:lnTo>
                        <a:pt x="5011" y="17446"/>
                      </a:lnTo>
                      <a:lnTo>
                        <a:pt x="5098" y="16892"/>
                      </a:lnTo>
                      <a:lnTo>
                        <a:pt x="5098" y="16615"/>
                      </a:lnTo>
                      <a:lnTo>
                        <a:pt x="5184" y="16338"/>
                      </a:lnTo>
                      <a:lnTo>
                        <a:pt x="5184" y="16062"/>
                      </a:lnTo>
                      <a:lnTo>
                        <a:pt x="5357" y="15785"/>
                      </a:lnTo>
                      <a:lnTo>
                        <a:pt x="5357" y="14123"/>
                      </a:lnTo>
                      <a:lnTo>
                        <a:pt x="5011" y="9969"/>
                      </a:lnTo>
                      <a:lnTo>
                        <a:pt x="5011" y="8585"/>
                      </a:lnTo>
                      <a:lnTo>
                        <a:pt x="5098" y="8308"/>
                      </a:lnTo>
                      <a:lnTo>
                        <a:pt x="5098" y="8031"/>
                      </a:lnTo>
                      <a:lnTo>
                        <a:pt x="5184" y="8031"/>
                      </a:lnTo>
                      <a:lnTo>
                        <a:pt x="5357" y="7754"/>
                      </a:lnTo>
                      <a:lnTo>
                        <a:pt x="5530" y="7754"/>
                      </a:lnTo>
                      <a:lnTo>
                        <a:pt x="5530" y="8031"/>
                      </a:lnTo>
                      <a:lnTo>
                        <a:pt x="5616" y="8031"/>
                      </a:lnTo>
                      <a:lnTo>
                        <a:pt x="5702" y="8308"/>
                      </a:lnTo>
                      <a:lnTo>
                        <a:pt x="5702" y="8585"/>
                      </a:lnTo>
                      <a:lnTo>
                        <a:pt x="5789" y="8585"/>
                      </a:lnTo>
                      <a:lnTo>
                        <a:pt x="5789" y="9692"/>
                      </a:lnTo>
                      <a:lnTo>
                        <a:pt x="6134" y="14123"/>
                      </a:lnTo>
                      <a:lnTo>
                        <a:pt x="6134" y="16615"/>
                      </a:lnTo>
                      <a:lnTo>
                        <a:pt x="5962" y="17446"/>
                      </a:lnTo>
                      <a:lnTo>
                        <a:pt x="5962" y="17723"/>
                      </a:lnTo>
                      <a:lnTo>
                        <a:pt x="5530" y="19108"/>
                      </a:lnTo>
                      <a:lnTo>
                        <a:pt x="5184" y="19662"/>
                      </a:lnTo>
                      <a:lnTo>
                        <a:pt x="5011" y="19662"/>
                      </a:lnTo>
                      <a:lnTo>
                        <a:pt x="4925" y="20215"/>
                      </a:lnTo>
                      <a:lnTo>
                        <a:pt x="4234" y="20215"/>
                      </a:lnTo>
                      <a:lnTo>
                        <a:pt x="4061" y="19662"/>
                      </a:lnTo>
                      <a:lnTo>
                        <a:pt x="3974" y="19662"/>
                      </a:lnTo>
                      <a:lnTo>
                        <a:pt x="3629" y="18554"/>
                      </a:lnTo>
                      <a:lnTo>
                        <a:pt x="3456" y="18277"/>
                      </a:lnTo>
                      <a:lnTo>
                        <a:pt x="3370" y="17723"/>
                      </a:lnTo>
                      <a:lnTo>
                        <a:pt x="3283" y="17446"/>
                      </a:lnTo>
                      <a:lnTo>
                        <a:pt x="3283" y="16615"/>
                      </a:lnTo>
                      <a:lnTo>
                        <a:pt x="3197" y="16338"/>
                      </a:lnTo>
                      <a:lnTo>
                        <a:pt x="3197" y="15785"/>
                      </a:lnTo>
                      <a:close/>
                      <a:moveTo>
                        <a:pt x="8986" y="13846"/>
                      </a:moveTo>
                      <a:lnTo>
                        <a:pt x="8986" y="15508"/>
                      </a:lnTo>
                      <a:lnTo>
                        <a:pt x="8899" y="15785"/>
                      </a:lnTo>
                      <a:lnTo>
                        <a:pt x="8899" y="16062"/>
                      </a:lnTo>
                      <a:lnTo>
                        <a:pt x="8726" y="16615"/>
                      </a:lnTo>
                      <a:lnTo>
                        <a:pt x="8726" y="16892"/>
                      </a:lnTo>
                      <a:lnTo>
                        <a:pt x="8640" y="17446"/>
                      </a:lnTo>
                      <a:lnTo>
                        <a:pt x="8467" y="17723"/>
                      </a:lnTo>
                      <a:lnTo>
                        <a:pt x="8381" y="17723"/>
                      </a:lnTo>
                      <a:lnTo>
                        <a:pt x="8208" y="18000"/>
                      </a:lnTo>
                      <a:lnTo>
                        <a:pt x="8122" y="18277"/>
                      </a:lnTo>
                      <a:lnTo>
                        <a:pt x="7690" y="18277"/>
                      </a:lnTo>
                      <a:lnTo>
                        <a:pt x="7603" y="18554"/>
                      </a:lnTo>
                      <a:lnTo>
                        <a:pt x="7258" y="18554"/>
                      </a:lnTo>
                      <a:lnTo>
                        <a:pt x="7171" y="18277"/>
                      </a:lnTo>
                      <a:lnTo>
                        <a:pt x="6998" y="18277"/>
                      </a:lnTo>
                      <a:lnTo>
                        <a:pt x="6998" y="18000"/>
                      </a:lnTo>
                      <a:lnTo>
                        <a:pt x="6739" y="18000"/>
                      </a:lnTo>
                      <a:lnTo>
                        <a:pt x="6739" y="17723"/>
                      </a:lnTo>
                      <a:lnTo>
                        <a:pt x="6653" y="17446"/>
                      </a:lnTo>
                      <a:lnTo>
                        <a:pt x="6653" y="16615"/>
                      </a:lnTo>
                      <a:lnTo>
                        <a:pt x="6739" y="16338"/>
                      </a:lnTo>
                      <a:lnTo>
                        <a:pt x="6739" y="16062"/>
                      </a:lnTo>
                      <a:lnTo>
                        <a:pt x="6998" y="16062"/>
                      </a:lnTo>
                      <a:lnTo>
                        <a:pt x="6998" y="15785"/>
                      </a:lnTo>
                      <a:lnTo>
                        <a:pt x="7258" y="15785"/>
                      </a:lnTo>
                      <a:lnTo>
                        <a:pt x="7258" y="16062"/>
                      </a:lnTo>
                      <a:lnTo>
                        <a:pt x="7949" y="16062"/>
                      </a:lnTo>
                      <a:lnTo>
                        <a:pt x="7949" y="15785"/>
                      </a:lnTo>
                      <a:lnTo>
                        <a:pt x="8122" y="15785"/>
                      </a:lnTo>
                      <a:lnTo>
                        <a:pt x="8122" y="15231"/>
                      </a:lnTo>
                      <a:lnTo>
                        <a:pt x="8208" y="14954"/>
                      </a:lnTo>
                      <a:lnTo>
                        <a:pt x="8122" y="14677"/>
                      </a:lnTo>
                      <a:lnTo>
                        <a:pt x="8122" y="14123"/>
                      </a:lnTo>
                      <a:lnTo>
                        <a:pt x="8035" y="14123"/>
                      </a:lnTo>
                      <a:lnTo>
                        <a:pt x="8035" y="13846"/>
                      </a:lnTo>
                      <a:lnTo>
                        <a:pt x="7949" y="13846"/>
                      </a:lnTo>
                      <a:lnTo>
                        <a:pt x="7862" y="13569"/>
                      </a:lnTo>
                      <a:lnTo>
                        <a:pt x="7517" y="13569"/>
                      </a:lnTo>
                      <a:lnTo>
                        <a:pt x="7344" y="13292"/>
                      </a:lnTo>
                      <a:lnTo>
                        <a:pt x="6998" y="13292"/>
                      </a:lnTo>
                      <a:lnTo>
                        <a:pt x="6826" y="13015"/>
                      </a:lnTo>
                      <a:lnTo>
                        <a:pt x="6739" y="12738"/>
                      </a:lnTo>
                      <a:lnTo>
                        <a:pt x="6653" y="12738"/>
                      </a:lnTo>
                      <a:lnTo>
                        <a:pt x="6653" y="12462"/>
                      </a:lnTo>
                      <a:lnTo>
                        <a:pt x="6566" y="12462"/>
                      </a:lnTo>
                      <a:lnTo>
                        <a:pt x="6566" y="12185"/>
                      </a:lnTo>
                      <a:lnTo>
                        <a:pt x="6480" y="11908"/>
                      </a:lnTo>
                      <a:lnTo>
                        <a:pt x="6480" y="11354"/>
                      </a:lnTo>
                      <a:lnTo>
                        <a:pt x="6394" y="11077"/>
                      </a:lnTo>
                      <a:lnTo>
                        <a:pt x="6394" y="8862"/>
                      </a:lnTo>
                      <a:lnTo>
                        <a:pt x="6480" y="8585"/>
                      </a:lnTo>
                      <a:lnTo>
                        <a:pt x="6480" y="8308"/>
                      </a:lnTo>
                      <a:lnTo>
                        <a:pt x="6566" y="8031"/>
                      </a:lnTo>
                      <a:lnTo>
                        <a:pt x="6653" y="8031"/>
                      </a:lnTo>
                      <a:lnTo>
                        <a:pt x="6826" y="7477"/>
                      </a:lnTo>
                      <a:lnTo>
                        <a:pt x="6998" y="7200"/>
                      </a:lnTo>
                      <a:lnTo>
                        <a:pt x="7085" y="7200"/>
                      </a:lnTo>
                      <a:lnTo>
                        <a:pt x="7171" y="6923"/>
                      </a:lnTo>
                      <a:lnTo>
                        <a:pt x="7517" y="6923"/>
                      </a:lnTo>
                      <a:lnTo>
                        <a:pt x="7603" y="6646"/>
                      </a:lnTo>
                      <a:lnTo>
                        <a:pt x="7690" y="6646"/>
                      </a:lnTo>
                      <a:lnTo>
                        <a:pt x="7862" y="6923"/>
                      </a:lnTo>
                      <a:lnTo>
                        <a:pt x="8122" y="6923"/>
                      </a:lnTo>
                      <a:lnTo>
                        <a:pt x="8208" y="7200"/>
                      </a:lnTo>
                      <a:lnTo>
                        <a:pt x="8294" y="7200"/>
                      </a:lnTo>
                      <a:lnTo>
                        <a:pt x="8294" y="7477"/>
                      </a:lnTo>
                      <a:lnTo>
                        <a:pt x="8381" y="7477"/>
                      </a:lnTo>
                      <a:lnTo>
                        <a:pt x="8381" y="8585"/>
                      </a:lnTo>
                      <a:lnTo>
                        <a:pt x="8294" y="8585"/>
                      </a:lnTo>
                      <a:lnTo>
                        <a:pt x="8294" y="8862"/>
                      </a:lnTo>
                      <a:lnTo>
                        <a:pt x="7430" y="8862"/>
                      </a:lnTo>
                      <a:lnTo>
                        <a:pt x="7430" y="9415"/>
                      </a:lnTo>
                      <a:lnTo>
                        <a:pt x="7258" y="9415"/>
                      </a:lnTo>
                      <a:lnTo>
                        <a:pt x="7258" y="9969"/>
                      </a:lnTo>
                      <a:lnTo>
                        <a:pt x="7171" y="9969"/>
                      </a:lnTo>
                      <a:lnTo>
                        <a:pt x="7171" y="10246"/>
                      </a:lnTo>
                      <a:lnTo>
                        <a:pt x="7258" y="10246"/>
                      </a:lnTo>
                      <a:lnTo>
                        <a:pt x="7258" y="10523"/>
                      </a:lnTo>
                      <a:lnTo>
                        <a:pt x="7344" y="10800"/>
                      </a:lnTo>
                      <a:lnTo>
                        <a:pt x="7430" y="10800"/>
                      </a:lnTo>
                      <a:lnTo>
                        <a:pt x="7603" y="11077"/>
                      </a:lnTo>
                      <a:lnTo>
                        <a:pt x="8035" y="11077"/>
                      </a:lnTo>
                      <a:lnTo>
                        <a:pt x="8122" y="11354"/>
                      </a:lnTo>
                      <a:lnTo>
                        <a:pt x="8294" y="11354"/>
                      </a:lnTo>
                      <a:lnTo>
                        <a:pt x="8381" y="11908"/>
                      </a:lnTo>
                      <a:lnTo>
                        <a:pt x="8467" y="11908"/>
                      </a:lnTo>
                      <a:lnTo>
                        <a:pt x="8640" y="12185"/>
                      </a:lnTo>
                      <a:lnTo>
                        <a:pt x="8726" y="12185"/>
                      </a:lnTo>
                      <a:lnTo>
                        <a:pt x="8726" y="12462"/>
                      </a:lnTo>
                      <a:lnTo>
                        <a:pt x="8813" y="12462"/>
                      </a:lnTo>
                      <a:lnTo>
                        <a:pt x="8813" y="12738"/>
                      </a:lnTo>
                      <a:lnTo>
                        <a:pt x="8899" y="13015"/>
                      </a:lnTo>
                      <a:lnTo>
                        <a:pt x="8899" y="13292"/>
                      </a:lnTo>
                      <a:lnTo>
                        <a:pt x="8986" y="13569"/>
                      </a:lnTo>
                      <a:lnTo>
                        <a:pt x="8986" y="13846"/>
                      </a:lnTo>
                      <a:close/>
                      <a:moveTo>
                        <a:pt x="9590" y="8031"/>
                      </a:moveTo>
                      <a:lnTo>
                        <a:pt x="9245" y="8308"/>
                      </a:lnTo>
                      <a:lnTo>
                        <a:pt x="8813" y="8308"/>
                      </a:lnTo>
                      <a:lnTo>
                        <a:pt x="8813" y="8031"/>
                      </a:lnTo>
                      <a:lnTo>
                        <a:pt x="8726" y="8031"/>
                      </a:lnTo>
                      <a:lnTo>
                        <a:pt x="8726" y="7477"/>
                      </a:lnTo>
                      <a:lnTo>
                        <a:pt x="8640" y="7477"/>
                      </a:lnTo>
                      <a:lnTo>
                        <a:pt x="8726" y="7200"/>
                      </a:lnTo>
                      <a:lnTo>
                        <a:pt x="8726" y="6923"/>
                      </a:lnTo>
                      <a:lnTo>
                        <a:pt x="8813" y="6646"/>
                      </a:lnTo>
                      <a:lnTo>
                        <a:pt x="8899" y="6092"/>
                      </a:lnTo>
                      <a:lnTo>
                        <a:pt x="9072" y="6092"/>
                      </a:lnTo>
                      <a:lnTo>
                        <a:pt x="10454" y="5262"/>
                      </a:lnTo>
                      <a:lnTo>
                        <a:pt x="10886" y="5262"/>
                      </a:lnTo>
                      <a:lnTo>
                        <a:pt x="10886" y="5538"/>
                      </a:lnTo>
                      <a:lnTo>
                        <a:pt x="10973" y="5538"/>
                      </a:lnTo>
                      <a:lnTo>
                        <a:pt x="10973" y="5815"/>
                      </a:lnTo>
                      <a:lnTo>
                        <a:pt x="11146" y="6092"/>
                      </a:lnTo>
                      <a:lnTo>
                        <a:pt x="11146" y="6923"/>
                      </a:lnTo>
                      <a:lnTo>
                        <a:pt x="10973" y="6923"/>
                      </a:lnTo>
                      <a:lnTo>
                        <a:pt x="10973" y="7200"/>
                      </a:lnTo>
                      <a:lnTo>
                        <a:pt x="10886" y="7200"/>
                      </a:lnTo>
                      <a:lnTo>
                        <a:pt x="10886" y="7477"/>
                      </a:lnTo>
                      <a:lnTo>
                        <a:pt x="10714" y="7477"/>
                      </a:lnTo>
                      <a:lnTo>
                        <a:pt x="10627" y="7754"/>
                      </a:lnTo>
                      <a:lnTo>
                        <a:pt x="10368" y="7754"/>
                      </a:lnTo>
                      <a:lnTo>
                        <a:pt x="10714" y="14954"/>
                      </a:lnTo>
                      <a:lnTo>
                        <a:pt x="10714" y="16062"/>
                      </a:lnTo>
                      <a:lnTo>
                        <a:pt x="10627" y="16062"/>
                      </a:lnTo>
                      <a:lnTo>
                        <a:pt x="10627" y="16338"/>
                      </a:lnTo>
                      <a:lnTo>
                        <a:pt x="10541" y="16615"/>
                      </a:lnTo>
                      <a:lnTo>
                        <a:pt x="10022" y="16615"/>
                      </a:lnTo>
                      <a:lnTo>
                        <a:pt x="10022" y="16338"/>
                      </a:lnTo>
                      <a:lnTo>
                        <a:pt x="9936" y="16062"/>
                      </a:lnTo>
                      <a:lnTo>
                        <a:pt x="9936" y="15508"/>
                      </a:lnTo>
                      <a:lnTo>
                        <a:pt x="9850" y="15231"/>
                      </a:lnTo>
                      <a:lnTo>
                        <a:pt x="9590" y="8031"/>
                      </a:lnTo>
                      <a:close/>
                      <a:moveTo>
                        <a:pt x="12182" y="10246"/>
                      </a:moveTo>
                      <a:lnTo>
                        <a:pt x="12182" y="10523"/>
                      </a:lnTo>
                      <a:lnTo>
                        <a:pt x="12269" y="10800"/>
                      </a:lnTo>
                      <a:lnTo>
                        <a:pt x="12269" y="11354"/>
                      </a:lnTo>
                      <a:lnTo>
                        <a:pt x="12355" y="11908"/>
                      </a:lnTo>
                      <a:lnTo>
                        <a:pt x="12355" y="12185"/>
                      </a:lnTo>
                      <a:lnTo>
                        <a:pt x="12528" y="12738"/>
                      </a:lnTo>
                      <a:lnTo>
                        <a:pt x="12614" y="12738"/>
                      </a:lnTo>
                      <a:lnTo>
                        <a:pt x="12701" y="13015"/>
                      </a:lnTo>
                      <a:lnTo>
                        <a:pt x="13306" y="13015"/>
                      </a:lnTo>
                      <a:lnTo>
                        <a:pt x="13392" y="12738"/>
                      </a:lnTo>
                      <a:lnTo>
                        <a:pt x="13478" y="12738"/>
                      </a:lnTo>
                      <a:lnTo>
                        <a:pt x="13565" y="12462"/>
                      </a:lnTo>
                      <a:lnTo>
                        <a:pt x="13738" y="12185"/>
                      </a:lnTo>
                      <a:lnTo>
                        <a:pt x="13738" y="11908"/>
                      </a:lnTo>
                      <a:lnTo>
                        <a:pt x="13824" y="11908"/>
                      </a:lnTo>
                      <a:lnTo>
                        <a:pt x="13824" y="11077"/>
                      </a:lnTo>
                      <a:lnTo>
                        <a:pt x="13910" y="10800"/>
                      </a:lnTo>
                      <a:lnTo>
                        <a:pt x="13910" y="9969"/>
                      </a:lnTo>
                      <a:lnTo>
                        <a:pt x="13824" y="9692"/>
                      </a:lnTo>
                      <a:lnTo>
                        <a:pt x="13824" y="8585"/>
                      </a:lnTo>
                      <a:lnTo>
                        <a:pt x="13738" y="8308"/>
                      </a:lnTo>
                      <a:lnTo>
                        <a:pt x="13738" y="8031"/>
                      </a:lnTo>
                      <a:lnTo>
                        <a:pt x="13565" y="7754"/>
                      </a:lnTo>
                      <a:lnTo>
                        <a:pt x="13565" y="7477"/>
                      </a:lnTo>
                      <a:lnTo>
                        <a:pt x="13306" y="6646"/>
                      </a:lnTo>
                      <a:lnTo>
                        <a:pt x="13133" y="6646"/>
                      </a:lnTo>
                      <a:lnTo>
                        <a:pt x="13133" y="6092"/>
                      </a:lnTo>
                      <a:lnTo>
                        <a:pt x="12701" y="6092"/>
                      </a:lnTo>
                      <a:lnTo>
                        <a:pt x="12614" y="6646"/>
                      </a:lnTo>
                      <a:lnTo>
                        <a:pt x="12528" y="6646"/>
                      </a:lnTo>
                      <a:lnTo>
                        <a:pt x="12269" y="7477"/>
                      </a:lnTo>
                      <a:lnTo>
                        <a:pt x="12269" y="7754"/>
                      </a:lnTo>
                      <a:lnTo>
                        <a:pt x="12182" y="8031"/>
                      </a:lnTo>
                      <a:lnTo>
                        <a:pt x="12182" y="10246"/>
                      </a:lnTo>
                      <a:close/>
                      <a:moveTo>
                        <a:pt x="11318" y="10523"/>
                      </a:moveTo>
                      <a:lnTo>
                        <a:pt x="11318" y="8585"/>
                      </a:lnTo>
                      <a:lnTo>
                        <a:pt x="11405" y="8031"/>
                      </a:lnTo>
                      <a:lnTo>
                        <a:pt x="11405" y="7754"/>
                      </a:lnTo>
                      <a:lnTo>
                        <a:pt x="11491" y="7200"/>
                      </a:lnTo>
                      <a:lnTo>
                        <a:pt x="11491" y="6646"/>
                      </a:lnTo>
                      <a:lnTo>
                        <a:pt x="11664" y="5538"/>
                      </a:lnTo>
                      <a:lnTo>
                        <a:pt x="11750" y="5262"/>
                      </a:lnTo>
                      <a:lnTo>
                        <a:pt x="12010" y="4985"/>
                      </a:lnTo>
                      <a:lnTo>
                        <a:pt x="12182" y="4431"/>
                      </a:lnTo>
                      <a:lnTo>
                        <a:pt x="12355" y="4154"/>
                      </a:lnTo>
                      <a:lnTo>
                        <a:pt x="12701" y="4154"/>
                      </a:lnTo>
                      <a:lnTo>
                        <a:pt x="12874" y="3877"/>
                      </a:lnTo>
                      <a:lnTo>
                        <a:pt x="13219" y="3877"/>
                      </a:lnTo>
                      <a:lnTo>
                        <a:pt x="13392" y="4154"/>
                      </a:lnTo>
                      <a:lnTo>
                        <a:pt x="13565" y="4154"/>
                      </a:lnTo>
                      <a:lnTo>
                        <a:pt x="13738" y="4431"/>
                      </a:lnTo>
                      <a:lnTo>
                        <a:pt x="13824" y="4431"/>
                      </a:lnTo>
                      <a:lnTo>
                        <a:pt x="13997" y="4708"/>
                      </a:lnTo>
                      <a:lnTo>
                        <a:pt x="14083" y="5262"/>
                      </a:lnTo>
                      <a:lnTo>
                        <a:pt x="14170" y="5538"/>
                      </a:lnTo>
                      <a:lnTo>
                        <a:pt x="14342" y="5815"/>
                      </a:lnTo>
                      <a:lnTo>
                        <a:pt x="14515" y="6646"/>
                      </a:lnTo>
                      <a:lnTo>
                        <a:pt x="14602" y="7200"/>
                      </a:lnTo>
                      <a:lnTo>
                        <a:pt x="14602" y="7477"/>
                      </a:lnTo>
                      <a:lnTo>
                        <a:pt x="14688" y="8031"/>
                      </a:lnTo>
                      <a:lnTo>
                        <a:pt x="14688" y="8585"/>
                      </a:lnTo>
                      <a:lnTo>
                        <a:pt x="14774" y="9415"/>
                      </a:lnTo>
                      <a:lnTo>
                        <a:pt x="14774" y="10523"/>
                      </a:lnTo>
                      <a:lnTo>
                        <a:pt x="14688" y="11077"/>
                      </a:lnTo>
                      <a:lnTo>
                        <a:pt x="14688" y="11908"/>
                      </a:lnTo>
                      <a:lnTo>
                        <a:pt x="14602" y="12462"/>
                      </a:lnTo>
                      <a:lnTo>
                        <a:pt x="14602" y="12738"/>
                      </a:lnTo>
                      <a:lnTo>
                        <a:pt x="14515" y="13292"/>
                      </a:lnTo>
                      <a:lnTo>
                        <a:pt x="14170" y="13846"/>
                      </a:lnTo>
                      <a:lnTo>
                        <a:pt x="14083" y="14123"/>
                      </a:lnTo>
                      <a:lnTo>
                        <a:pt x="13997" y="14677"/>
                      </a:lnTo>
                      <a:lnTo>
                        <a:pt x="13824" y="14954"/>
                      </a:lnTo>
                      <a:lnTo>
                        <a:pt x="13565" y="15231"/>
                      </a:lnTo>
                      <a:lnTo>
                        <a:pt x="13478" y="15231"/>
                      </a:lnTo>
                      <a:lnTo>
                        <a:pt x="13306" y="15508"/>
                      </a:lnTo>
                      <a:lnTo>
                        <a:pt x="12614" y="15508"/>
                      </a:lnTo>
                      <a:lnTo>
                        <a:pt x="12442" y="15231"/>
                      </a:lnTo>
                      <a:lnTo>
                        <a:pt x="12269" y="15231"/>
                      </a:lnTo>
                      <a:lnTo>
                        <a:pt x="12096" y="14677"/>
                      </a:lnTo>
                      <a:lnTo>
                        <a:pt x="11837" y="14123"/>
                      </a:lnTo>
                      <a:lnTo>
                        <a:pt x="11750" y="13846"/>
                      </a:lnTo>
                      <a:lnTo>
                        <a:pt x="11664" y="13292"/>
                      </a:lnTo>
                      <a:lnTo>
                        <a:pt x="11578" y="13015"/>
                      </a:lnTo>
                      <a:lnTo>
                        <a:pt x="11405" y="11908"/>
                      </a:lnTo>
                      <a:lnTo>
                        <a:pt x="11405" y="11077"/>
                      </a:lnTo>
                      <a:lnTo>
                        <a:pt x="11318" y="10523"/>
                      </a:lnTo>
                      <a:close/>
                      <a:moveTo>
                        <a:pt x="15034" y="12185"/>
                      </a:moveTo>
                      <a:lnTo>
                        <a:pt x="15034" y="4431"/>
                      </a:lnTo>
                      <a:lnTo>
                        <a:pt x="15120" y="4154"/>
                      </a:lnTo>
                      <a:lnTo>
                        <a:pt x="15120" y="3046"/>
                      </a:lnTo>
                      <a:lnTo>
                        <a:pt x="15206" y="3046"/>
                      </a:lnTo>
                      <a:lnTo>
                        <a:pt x="15206" y="2769"/>
                      </a:lnTo>
                      <a:lnTo>
                        <a:pt x="15379" y="2492"/>
                      </a:lnTo>
                      <a:lnTo>
                        <a:pt x="15552" y="2492"/>
                      </a:lnTo>
                      <a:lnTo>
                        <a:pt x="15638" y="2215"/>
                      </a:lnTo>
                      <a:lnTo>
                        <a:pt x="15725" y="2492"/>
                      </a:lnTo>
                      <a:lnTo>
                        <a:pt x="15898" y="2492"/>
                      </a:lnTo>
                      <a:lnTo>
                        <a:pt x="15898" y="2769"/>
                      </a:lnTo>
                      <a:lnTo>
                        <a:pt x="15984" y="2769"/>
                      </a:lnTo>
                      <a:lnTo>
                        <a:pt x="15984" y="3046"/>
                      </a:lnTo>
                      <a:lnTo>
                        <a:pt x="16070" y="3323"/>
                      </a:lnTo>
                      <a:lnTo>
                        <a:pt x="16070" y="3877"/>
                      </a:lnTo>
                      <a:lnTo>
                        <a:pt x="17021" y="9969"/>
                      </a:lnTo>
                      <a:lnTo>
                        <a:pt x="17194" y="3046"/>
                      </a:lnTo>
                      <a:lnTo>
                        <a:pt x="17194" y="2215"/>
                      </a:lnTo>
                      <a:lnTo>
                        <a:pt x="17280" y="2215"/>
                      </a:lnTo>
                      <a:lnTo>
                        <a:pt x="17280" y="1938"/>
                      </a:lnTo>
                      <a:lnTo>
                        <a:pt x="17453" y="1385"/>
                      </a:lnTo>
                      <a:lnTo>
                        <a:pt x="17971" y="1385"/>
                      </a:lnTo>
                      <a:lnTo>
                        <a:pt x="17971" y="1662"/>
                      </a:lnTo>
                      <a:lnTo>
                        <a:pt x="18058" y="1662"/>
                      </a:lnTo>
                      <a:lnTo>
                        <a:pt x="18058" y="1938"/>
                      </a:lnTo>
                      <a:lnTo>
                        <a:pt x="18144" y="1938"/>
                      </a:lnTo>
                      <a:lnTo>
                        <a:pt x="18144" y="2215"/>
                      </a:lnTo>
                      <a:lnTo>
                        <a:pt x="18230" y="2492"/>
                      </a:lnTo>
                      <a:lnTo>
                        <a:pt x="18230" y="2769"/>
                      </a:lnTo>
                      <a:lnTo>
                        <a:pt x="19008" y="10246"/>
                      </a:lnTo>
                      <a:lnTo>
                        <a:pt x="19008" y="10800"/>
                      </a:lnTo>
                      <a:lnTo>
                        <a:pt x="19094" y="10800"/>
                      </a:lnTo>
                      <a:lnTo>
                        <a:pt x="19094" y="11354"/>
                      </a:lnTo>
                      <a:lnTo>
                        <a:pt x="19008" y="11354"/>
                      </a:lnTo>
                      <a:lnTo>
                        <a:pt x="19008" y="12185"/>
                      </a:lnTo>
                      <a:lnTo>
                        <a:pt x="18922" y="12185"/>
                      </a:lnTo>
                      <a:lnTo>
                        <a:pt x="18835" y="12462"/>
                      </a:lnTo>
                      <a:lnTo>
                        <a:pt x="18490" y="12462"/>
                      </a:lnTo>
                      <a:lnTo>
                        <a:pt x="18490" y="12185"/>
                      </a:lnTo>
                      <a:lnTo>
                        <a:pt x="18403" y="12185"/>
                      </a:lnTo>
                      <a:lnTo>
                        <a:pt x="18403" y="11908"/>
                      </a:lnTo>
                      <a:lnTo>
                        <a:pt x="18317" y="11908"/>
                      </a:lnTo>
                      <a:lnTo>
                        <a:pt x="18317" y="11077"/>
                      </a:lnTo>
                      <a:lnTo>
                        <a:pt x="17712" y="4708"/>
                      </a:lnTo>
                      <a:lnTo>
                        <a:pt x="17626" y="5538"/>
                      </a:lnTo>
                      <a:lnTo>
                        <a:pt x="17626" y="8862"/>
                      </a:lnTo>
                      <a:lnTo>
                        <a:pt x="17539" y="9692"/>
                      </a:lnTo>
                      <a:lnTo>
                        <a:pt x="17539" y="12185"/>
                      </a:lnTo>
                      <a:lnTo>
                        <a:pt x="17453" y="12462"/>
                      </a:lnTo>
                      <a:lnTo>
                        <a:pt x="17453" y="12738"/>
                      </a:lnTo>
                      <a:lnTo>
                        <a:pt x="17366" y="13015"/>
                      </a:lnTo>
                      <a:lnTo>
                        <a:pt x="17194" y="13015"/>
                      </a:lnTo>
                      <a:lnTo>
                        <a:pt x="17107" y="13292"/>
                      </a:lnTo>
                      <a:lnTo>
                        <a:pt x="17021" y="13292"/>
                      </a:lnTo>
                      <a:lnTo>
                        <a:pt x="17021" y="13015"/>
                      </a:lnTo>
                      <a:lnTo>
                        <a:pt x="16762" y="13015"/>
                      </a:lnTo>
                      <a:lnTo>
                        <a:pt x="16762" y="12738"/>
                      </a:lnTo>
                      <a:lnTo>
                        <a:pt x="16675" y="12738"/>
                      </a:lnTo>
                      <a:lnTo>
                        <a:pt x="16675" y="12185"/>
                      </a:lnTo>
                      <a:lnTo>
                        <a:pt x="15811" y="5538"/>
                      </a:lnTo>
                      <a:lnTo>
                        <a:pt x="15811" y="13569"/>
                      </a:lnTo>
                      <a:lnTo>
                        <a:pt x="15725" y="13569"/>
                      </a:lnTo>
                      <a:lnTo>
                        <a:pt x="15725" y="13846"/>
                      </a:lnTo>
                      <a:lnTo>
                        <a:pt x="15206" y="13846"/>
                      </a:lnTo>
                      <a:lnTo>
                        <a:pt x="15206" y="13569"/>
                      </a:lnTo>
                      <a:lnTo>
                        <a:pt x="15120" y="13569"/>
                      </a:lnTo>
                      <a:lnTo>
                        <a:pt x="15120" y="13015"/>
                      </a:lnTo>
                      <a:lnTo>
                        <a:pt x="15034" y="13015"/>
                      </a:lnTo>
                      <a:lnTo>
                        <a:pt x="15034" y="12185"/>
                      </a:lnTo>
                      <a:close/>
                      <a:moveTo>
                        <a:pt x="21514" y="7200"/>
                      </a:moveTo>
                      <a:lnTo>
                        <a:pt x="21600" y="7754"/>
                      </a:lnTo>
                      <a:lnTo>
                        <a:pt x="21600" y="8031"/>
                      </a:lnTo>
                      <a:lnTo>
                        <a:pt x="21514" y="8308"/>
                      </a:lnTo>
                      <a:lnTo>
                        <a:pt x="21514" y="8862"/>
                      </a:lnTo>
                      <a:lnTo>
                        <a:pt x="21427" y="9692"/>
                      </a:lnTo>
                      <a:lnTo>
                        <a:pt x="21427" y="9969"/>
                      </a:lnTo>
                      <a:lnTo>
                        <a:pt x="21341" y="9969"/>
                      </a:lnTo>
                      <a:lnTo>
                        <a:pt x="21254" y="10246"/>
                      </a:lnTo>
                      <a:lnTo>
                        <a:pt x="21082" y="10523"/>
                      </a:lnTo>
                      <a:lnTo>
                        <a:pt x="20909" y="11077"/>
                      </a:lnTo>
                      <a:lnTo>
                        <a:pt x="20822" y="11077"/>
                      </a:lnTo>
                      <a:lnTo>
                        <a:pt x="20736" y="11354"/>
                      </a:lnTo>
                      <a:lnTo>
                        <a:pt x="20563" y="11354"/>
                      </a:lnTo>
                      <a:lnTo>
                        <a:pt x="20477" y="11908"/>
                      </a:lnTo>
                      <a:lnTo>
                        <a:pt x="19786" y="11908"/>
                      </a:lnTo>
                      <a:lnTo>
                        <a:pt x="19699" y="11354"/>
                      </a:lnTo>
                      <a:lnTo>
                        <a:pt x="19526" y="11354"/>
                      </a:lnTo>
                      <a:lnTo>
                        <a:pt x="19354" y="11077"/>
                      </a:lnTo>
                      <a:lnTo>
                        <a:pt x="19267" y="10800"/>
                      </a:lnTo>
                      <a:lnTo>
                        <a:pt x="19267" y="9692"/>
                      </a:lnTo>
                      <a:lnTo>
                        <a:pt x="19354" y="9692"/>
                      </a:lnTo>
                      <a:lnTo>
                        <a:pt x="19354" y="9415"/>
                      </a:lnTo>
                      <a:lnTo>
                        <a:pt x="19613" y="9415"/>
                      </a:lnTo>
                      <a:lnTo>
                        <a:pt x="19613" y="8862"/>
                      </a:lnTo>
                      <a:lnTo>
                        <a:pt x="19699" y="8862"/>
                      </a:lnTo>
                      <a:lnTo>
                        <a:pt x="19786" y="9415"/>
                      </a:lnTo>
                      <a:lnTo>
                        <a:pt x="20563" y="9415"/>
                      </a:lnTo>
                      <a:lnTo>
                        <a:pt x="20563" y="8862"/>
                      </a:lnTo>
                      <a:lnTo>
                        <a:pt x="20650" y="8862"/>
                      </a:lnTo>
                      <a:lnTo>
                        <a:pt x="20736" y="8585"/>
                      </a:lnTo>
                      <a:lnTo>
                        <a:pt x="20736" y="7477"/>
                      </a:lnTo>
                      <a:lnTo>
                        <a:pt x="20650" y="7477"/>
                      </a:lnTo>
                      <a:lnTo>
                        <a:pt x="20650" y="7200"/>
                      </a:lnTo>
                      <a:lnTo>
                        <a:pt x="20563" y="7200"/>
                      </a:lnTo>
                      <a:lnTo>
                        <a:pt x="20477" y="6923"/>
                      </a:lnTo>
                      <a:lnTo>
                        <a:pt x="19958" y="6923"/>
                      </a:lnTo>
                      <a:lnTo>
                        <a:pt x="19786" y="6646"/>
                      </a:lnTo>
                      <a:lnTo>
                        <a:pt x="19613" y="6646"/>
                      </a:lnTo>
                      <a:lnTo>
                        <a:pt x="19526" y="6092"/>
                      </a:lnTo>
                      <a:lnTo>
                        <a:pt x="19354" y="6092"/>
                      </a:lnTo>
                      <a:lnTo>
                        <a:pt x="19008" y="4985"/>
                      </a:lnTo>
                      <a:lnTo>
                        <a:pt x="19008" y="4431"/>
                      </a:lnTo>
                      <a:lnTo>
                        <a:pt x="18922" y="4154"/>
                      </a:lnTo>
                      <a:lnTo>
                        <a:pt x="18922" y="3046"/>
                      </a:lnTo>
                      <a:lnTo>
                        <a:pt x="19008" y="2769"/>
                      </a:lnTo>
                      <a:lnTo>
                        <a:pt x="19008" y="2215"/>
                      </a:lnTo>
                      <a:lnTo>
                        <a:pt x="19181" y="1662"/>
                      </a:lnTo>
                      <a:lnTo>
                        <a:pt x="19181" y="1385"/>
                      </a:lnTo>
                      <a:lnTo>
                        <a:pt x="19267" y="1108"/>
                      </a:lnTo>
                      <a:lnTo>
                        <a:pt x="19354" y="554"/>
                      </a:lnTo>
                      <a:lnTo>
                        <a:pt x="19526" y="277"/>
                      </a:lnTo>
                      <a:lnTo>
                        <a:pt x="19786" y="277"/>
                      </a:lnTo>
                      <a:lnTo>
                        <a:pt x="19872" y="0"/>
                      </a:lnTo>
                      <a:lnTo>
                        <a:pt x="20650" y="0"/>
                      </a:lnTo>
                      <a:lnTo>
                        <a:pt x="20736" y="277"/>
                      </a:lnTo>
                      <a:lnTo>
                        <a:pt x="20822" y="277"/>
                      </a:lnTo>
                      <a:lnTo>
                        <a:pt x="20909" y="554"/>
                      </a:lnTo>
                      <a:lnTo>
                        <a:pt x="20909" y="1108"/>
                      </a:lnTo>
                      <a:lnTo>
                        <a:pt x="20995" y="1108"/>
                      </a:lnTo>
                      <a:lnTo>
                        <a:pt x="20995" y="1938"/>
                      </a:lnTo>
                      <a:lnTo>
                        <a:pt x="20909" y="1938"/>
                      </a:lnTo>
                      <a:lnTo>
                        <a:pt x="20909" y="2215"/>
                      </a:lnTo>
                      <a:lnTo>
                        <a:pt x="20736" y="2215"/>
                      </a:lnTo>
                      <a:lnTo>
                        <a:pt x="20736" y="2492"/>
                      </a:lnTo>
                      <a:lnTo>
                        <a:pt x="20563" y="2492"/>
                      </a:lnTo>
                      <a:lnTo>
                        <a:pt x="20563" y="2215"/>
                      </a:lnTo>
                      <a:lnTo>
                        <a:pt x="20045" y="2215"/>
                      </a:lnTo>
                      <a:lnTo>
                        <a:pt x="19958" y="2492"/>
                      </a:lnTo>
                      <a:lnTo>
                        <a:pt x="19872" y="2492"/>
                      </a:lnTo>
                      <a:lnTo>
                        <a:pt x="19872" y="2769"/>
                      </a:lnTo>
                      <a:lnTo>
                        <a:pt x="19786" y="2769"/>
                      </a:lnTo>
                      <a:lnTo>
                        <a:pt x="19786" y="3877"/>
                      </a:lnTo>
                      <a:lnTo>
                        <a:pt x="19872" y="3877"/>
                      </a:lnTo>
                      <a:lnTo>
                        <a:pt x="19872" y="4154"/>
                      </a:lnTo>
                      <a:lnTo>
                        <a:pt x="19958" y="4154"/>
                      </a:lnTo>
                      <a:lnTo>
                        <a:pt x="20045" y="4431"/>
                      </a:lnTo>
                      <a:lnTo>
                        <a:pt x="20477" y="4431"/>
                      </a:lnTo>
                      <a:lnTo>
                        <a:pt x="20563" y="4708"/>
                      </a:lnTo>
                      <a:lnTo>
                        <a:pt x="20822" y="4708"/>
                      </a:lnTo>
                      <a:lnTo>
                        <a:pt x="20909" y="4985"/>
                      </a:lnTo>
                      <a:lnTo>
                        <a:pt x="21082" y="4985"/>
                      </a:lnTo>
                      <a:lnTo>
                        <a:pt x="21082" y="5262"/>
                      </a:lnTo>
                      <a:lnTo>
                        <a:pt x="21254" y="5262"/>
                      </a:lnTo>
                      <a:lnTo>
                        <a:pt x="21427" y="5815"/>
                      </a:lnTo>
                      <a:lnTo>
                        <a:pt x="21427" y="6092"/>
                      </a:lnTo>
                      <a:lnTo>
                        <a:pt x="21514" y="6646"/>
                      </a:lnTo>
                      <a:lnTo>
                        <a:pt x="21514" y="72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95" name="形状"/>
                <p:cNvSpPr/>
                <p:nvPr/>
              </p:nvSpPr>
              <p:spPr>
                <a:xfrm>
                  <a:off x="590550" y="33329"/>
                  <a:ext cx="231775" cy="396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9" y="19584"/>
                      </a:moveTo>
                      <a:lnTo>
                        <a:pt x="589" y="20736"/>
                      </a:lnTo>
                      <a:lnTo>
                        <a:pt x="540" y="20736"/>
                      </a:lnTo>
                      <a:lnTo>
                        <a:pt x="540" y="21024"/>
                      </a:lnTo>
                      <a:lnTo>
                        <a:pt x="491" y="21024"/>
                      </a:lnTo>
                      <a:lnTo>
                        <a:pt x="491" y="21312"/>
                      </a:lnTo>
                      <a:lnTo>
                        <a:pt x="344" y="21312"/>
                      </a:lnTo>
                      <a:lnTo>
                        <a:pt x="344" y="21600"/>
                      </a:lnTo>
                      <a:lnTo>
                        <a:pt x="295" y="21600"/>
                      </a:lnTo>
                      <a:lnTo>
                        <a:pt x="295" y="21312"/>
                      </a:lnTo>
                      <a:lnTo>
                        <a:pt x="196" y="21312"/>
                      </a:lnTo>
                      <a:lnTo>
                        <a:pt x="196" y="21024"/>
                      </a:lnTo>
                      <a:lnTo>
                        <a:pt x="147" y="21024"/>
                      </a:lnTo>
                      <a:lnTo>
                        <a:pt x="147" y="19872"/>
                      </a:lnTo>
                      <a:lnTo>
                        <a:pt x="0" y="12096"/>
                      </a:lnTo>
                      <a:lnTo>
                        <a:pt x="0" y="11808"/>
                      </a:lnTo>
                      <a:lnTo>
                        <a:pt x="49" y="11520"/>
                      </a:lnTo>
                      <a:lnTo>
                        <a:pt x="49" y="10368"/>
                      </a:lnTo>
                      <a:lnTo>
                        <a:pt x="98" y="10368"/>
                      </a:lnTo>
                      <a:lnTo>
                        <a:pt x="98" y="10080"/>
                      </a:lnTo>
                      <a:lnTo>
                        <a:pt x="147" y="10080"/>
                      </a:lnTo>
                      <a:lnTo>
                        <a:pt x="196" y="9792"/>
                      </a:lnTo>
                      <a:lnTo>
                        <a:pt x="687" y="9792"/>
                      </a:lnTo>
                      <a:lnTo>
                        <a:pt x="785" y="9504"/>
                      </a:lnTo>
                      <a:lnTo>
                        <a:pt x="835" y="9504"/>
                      </a:lnTo>
                      <a:lnTo>
                        <a:pt x="933" y="9792"/>
                      </a:lnTo>
                      <a:lnTo>
                        <a:pt x="1080" y="9792"/>
                      </a:lnTo>
                      <a:lnTo>
                        <a:pt x="1129" y="10080"/>
                      </a:lnTo>
                      <a:lnTo>
                        <a:pt x="1178" y="10080"/>
                      </a:lnTo>
                      <a:lnTo>
                        <a:pt x="1227" y="10368"/>
                      </a:lnTo>
                      <a:lnTo>
                        <a:pt x="1276" y="10944"/>
                      </a:lnTo>
                      <a:lnTo>
                        <a:pt x="1276" y="11232"/>
                      </a:lnTo>
                      <a:lnTo>
                        <a:pt x="1325" y="11520"/>
                      </a:lnTo>
                      <a:lnTo>
                        <a:pt x="1424" y="11808"/>
                      </a:lnTo>
                      <a:lnTo>
                        <a:pt x="1424" y="12096"/>
                      </a:lnTo>
                      <a:lnTo>
                        <a:pt x="1473" y="12384"/>
                      </a:lnTo>
                      <a:lnTo>
                        <a:pt x="1473" y="14976"/>
                      </a:lnTo>
                      <a:lnTo>
                        <a:pt x="1424" y="15264"/>
                      </a:lnTo>
                      <a:lnTo>
                        <a:pt x="1424" y="15552"/>
                      </a:lnTo>
                      <a:lnTo>
                        <a:pt x="1325" y="15840"/>
                      </a:lnTo>
                      <a:lnTo>
                        <a:pt x="1276" y="16416"/>
                      </a:lnTo>
                      <a:lnTo>
                        <a:pt x="1178" y="16992"/>
                      </a:lnTo>
                      <a:lnTo>
                        <a:pt x="1129" y="16992"/>
                      </a:lnTo>
                      <a:lnTo>
                        <a:pt x="1080" y="17280"/>
                      </a:lnTo>
                      <a:lnTo>
                        <a:pt x="933" y="17280"/>
                      </a:lnTo>
                      <a:lnTo>
                        <a:pt x="785" y="17568"/>
                      </a:lnTo>
                      <a:lnTo>
                        <a:pt x="540" y="17568"/>
                      </a:lnTo>
                      <a:lnTo>
                        <a:pt x="589" y="19584"/>
                      </a:lnTo>
                      <a:close/>
                      <a:moveTo>
                        <a:pt x="491" y="15264"/>
                      </a:moveTo>
                      <a:lnTo>
                        <a:pt x="687" y="14976"/>
                      </a:lnTo>
                      <a:lnTo>
                        <a:pt x="835" y="14976"/>
                      </a:lnTo>
                      <a:lnTo>
                        <a:pt x="933" y="14688"/>
                      </a:lnTo>
                      <a:lnTo>
                        <a:pt x="982" y="14688"/>
                      </a:lnTo>
                      <a:lnTo>
                        <a:pt x="982" y="12672"/>
                      </a:lnTo>
                      <a:lnTo>
                        <a:pt x="933" y="12384"/>
                      </a:lnTo>
                      <a:lnTo>
                        <a:pt x="835" y="12384"/>
                      </a:lnTo>
                      <a:lnTo>
                        <a:pt x="785" y="12096"/>
                      </a:lnTo>
                      <a:lnTo>
                        <a:pt x="491" y="12096"/>
                      </a:lnTo>
                      <a:lnTo>
                        <a:pt x="491" y="15264"/>
                      </a:lnTo>
                      <a:close/>
                      <a:moveTo>
                        <a:pt x="1964" y="18432"/>
                      </a:moveTo>
                      <a:lnTo>
                        <a:pt x="1865" y="19872"/>
                      </a:lnTo>
                      <a:lnTo>
                        <a:pt x="1865" y="20448"/>
                      </a:lnTo>
                      <a:lnTo>
                        <a:pt x="1767" y="20448"/>
                      </a:lnTo>
                      <a:lnTo>
                        <a:pt x="1767" y="20736"/>
                      </a:lnTo>
                      <a:lnTo>
                        <a:pt x="1522" y="20736"/>
                      </a:lnTo>
                      <a:lnTo>
                        <a:pt x="1522" y="20448"/>
                      </a:lnTo>
                      <a:lnTo>
                        <a:pt x="1473" y="20160"/>
                      </a:lnTo>
                      <a:lnTo>
                        <a:pt x="1473" y="19296"/>
                      </a:lnTo>
                      <a:lnTo>
                        <a:pt x="1865" y="10368"/>
                      </a:lnTo>
                      <a:lnTo>
                        <a:pt x="1915" y="10368"/>
                      </a:lnTo>
                      <a:lnTo>
                        <a:pt x="1915" y="9792"/>
                      </a:lnTo>
                      <a:lnTo>
                        <a:pt x="1964" y="9504"/>
                      </a:lnTo>
                      <a:lnTo>
                        <a:pt x="1964" y="9216"/>
                      </a:lnTo>
                      <a:lnTo>
                        <a:pt x="2013" y="9216"/>
                      </a:lnTo>
                      <a:lnTo>
                        <a:pt x="2013" y="8928"/>
                      </a:lnTo>
                      <a:lnTo>
                        <a:pt x="2111" y="8928"/>
                      </a:lnTo>
                      <a:lnTo>
                        <a:pt x="2160" y="8640"/>
                      </a:lnTo>
                      <a:lnTo>
                        <a:pt x="2209" y="8640"/>
                      </a:lnTo>
                      <a:lnTo>
                        <a:pt x="2258" y="8928"/>
                      </a:lnTo>
                      <a:lnTo>
                        <a:pt x="2405" y="8928"/>
                      </a:lnTo>
                      <a:lnTo>
                        <a:pt x="2405" y="9216"/>
                      </a:lnTo>
                      <a:lnTo>
                        <a:pt x="2455" y="9216"/>
                      </a:lnTo>
                      <a:lnTo>
                        <a:pt x="2455" y="9504"/>
                      </a:lnTo>
                      <a:lnTo>
                        <a:pt x="2504" y="9504"/>
                      </a:lnTo>
                      <a:lnTo>
                        <a:pt x="2504" y="10080"/>
                      </a:lnTo>
                      <a:lnTo>
                        <a:pt x="3093" y="18144"/>
                      </a:lnTo>
                      <a:lnTo>
                        <a:pt x="3142" y="18144"/>
                      </a:lnTo>
                      <a:lnTo>
                        <a:pt x="3142" y="19872"/>
                      </a:lnTo>
                      <a:lnTo>
                        <a:pt x="3093" y="19872"/>
                      </a:lnTo>
                      <a:lnTo>
                        <a:pt x="3093" y="20160"/>
                      </a:lnTo>
                      <a:lnTo>
                        <a:pt x="2995" y="20160"/>
                      </a:lnTo>
                      <a:lnTo>
                        <a:pt x="2995" y="20448"/>
                      </a:lnTo>
                      <a:lnTo>
                        <a:pt x="2896" y="20448"/>
                      </a:lnTo>
                      <a:lnTo>
                        <a:pt x="2896" y="20160"/>
                      </a:lnTo>
                      <a:lnTo>
                        <a:pt x="2847" y="20160"/>
                      </a:lnTo>
                      <a:lnTo>
                        <a:pt x="2847" y="19872"/>
                      </a:lnTo>
                      <a:lnTo>
                        <a:pt x="2749" y="19872"/>
                      </a:lnTo>
                      <a:lnTo>
                        <a:pt x="2749" y="19584"/>
                      </a:lnTo>
                      <a:lnTo>
                        <a:pt x="2700" y="19584"/>
                      </a:lnTo>
                      <a:lnTo>
                        <a:pt x="2700" y="19296"/>
                      </a:lnTo>
                      <a:lnTo>
                        <a:pt x="2651" y="18144"/>
                      </a:lnTo>
                      <a:lnTo>
                        <a:pt x="1964" y="18432"/>
                      </a:lnTo>
                      <a:close/>
                      <a:moveTo>
                        <a:pt x="2013" y="15840"/>
                      </a:moveTo>
                      <a:lnTo>
                        <a:pt x="2504" y="15840"/>
                      </a:lnTo>
                      <a:lnTo>
                        <a:pt x="2209" y="11520"/>
                      </a:lnTo>
                      <a:lnTo>
                        <a:pt x="2013" y="15840"/>
                      </a:lnTo>
                      <a:close/>
                      <a:moveTo>
                        <a:pt x="4565" y="15840"/>
                      </a:moveTo>
                      <a:lnTo>
                        <a:pt x="4565" y="17280"/>
                      </a:lnTo>
                      <a:lnTo>
                        <a:pt x="4516" y="17568"/>
                      </a:lnTo>
                      <a:lnTo>
                        <a:pt x="4516" y="17856"/>
                      </a:lnTo>
                      <a:lnTo>
                        <a:pt x="4467" y="18144"/>
                      </a:lnTo>
                      <a:lnTo>
                        <a:pt x="4467" y="18432"/>
                      </a:lnTo>
                      <a:lnTo>
                        <a:pt x="4418" y="18720"/>
                      </a:lnTo>
                      <a:lnTo>
                        <a:pt x="4369" y="19296"/>
                      </a:lnTo>
                      <a:lnTo>
                        <a:pt x="4320" y="19296"/>
                      </a:lnTo>
                      <a:lnTo>
                        <a:pt x="4271" y="19584"/>
                      </a:lnTo>
                      <a:lnTo>
                        <a:pt x="4173" y="19584"/>
                      </a:lnTo>
                      <a:lnTo>
                        <a:pt x="4075" y="19872"/>
                      </a:lnTo>
                      <a:lnTo>
                        <a:pt x="4025" y="19872"/>
                      </a:lnTo>
                      <a:lnTo>
                        <a:pt x="3976" y="20160"/>
                      </a:lnTo>
                      <a:lnTo>
                        <a:pt x="3584" y="20160"/>
                      </a:lnTo>
                      <a:lnTo>
                        <a:pt x="3535" y="19872"/>
                      </a:lnTo>
                      <a:lnTo>
                        <a:pt x="3436" y="19872"/>
                      </a:lnTo>
                      <a:lnTo>
                        <a:pt x="3387" y="19584"/>
                      </a:lnTo>
                      <a:lnTo>
                        <a:pt x="3338" y="19584"/>
                      </a:lnTo>
                      <a:lnTo>
                        <a:pt x="3289" y="19296"/>
                      </a:lnTo>
                      <a:lnTo>
                        <a:pt x="3289" y="18432"/>
                      </a:lnTo>
                      <a:lnTo>
                        <a:pt x="3191" y="18144"/>
                      </a:lnTo>
                      <a:lnTo>
                        <a:pt x="3289" y="18144"/>
                      </a:lnTo>
                      <a:lnTo>
                        <a:pt x="3289" y="17568"/>
                      </a:lnTo>
                      <a:lnTo>
                        <a:pt x="3338" y="17568"/>
                      </a:lnTo>
                      <a:lnTo>
                        <a:pt x="3387" y="17280"/>
                      </a:lnTo>
                      <a:lnTo>
                        <a:pt x="3584" y="17280"/>
                      </a:lnTo>
                      <a:lnTo>
                        <a:pt x="3584" y="17568"/>
                      </a:lnTo>
                      <a:lnTo>
                        <a:pt x="4025" y="17568"/>
                      </a:lnTo>
                      <a:lnTo>
                        <a:pt x="4025" y="17280"/>
                      </a:lnTo>
                      <a:lnTo>
                        <a:pt x="4075" y="17280"/>
                      </a:lnTo>
                      <a:lnTo>
                        <a:pt x="4075" y="15552"/>
                      </a:lnTo>
                      <a:lnTo>
                        <a:pt x="4025" y="15552"/>
                      </a:lnTo>
                      <a:lnTo>
                        <a:pt x="4025" y="15264"/>
                      </a:lnTo>
                      <a:lnTo>
                        <a:pt x="3927" y="15264"/>
                      </a:lnTo>
                      <a:lnTo>
                        <a:pt x="3878" y="14976"/>
                      </a:lnTo>
                      <a:lnTo>
                        <a:pt x="3633" y="14976"/>
                      </a:lnTo>
                      <a:lnTo>
                        <a:pt x="3584" y="14688"/>
                      </a:lnTo>
                      <a:lnTo>
                        <a:pt x="3485" y="14688"/>
                      </a:lnTo>
                      <a:lnTo>
                        <a:pt x="3436" y="14400"/>
                      </a:lnTo>
                      <a:lnTo>
                        <a:pt x="3387" y="14400"/>
                      </a:lnTo>
                      <a:lnTo>
                        <a:pt x="3289" y="13824"/>
                      </a:lnTo>
                      <a:lnTo>
                        <a:pt x="3289" y="13248"/>
                      </a:lnTo>
                      <a:lnTo>
                        <a:pt x="3191" y="13248"/>
                      </a:lnTo>
                      <a:lnTo>
                        <a:pt x="3191" y="12672"/>
                      </a:lnTo>
                      <a:lnTo>
                        <a:pt x="3142" y="12384"/>
                      </a:lnTo>
                      <a:lnTo>
                        <a:pt x="3142" y="10944"/>
                      </a:lnTo>
                      <a:lnTo>
                        <a:pt x="3191" y="10368"/>
                      </a:lnTo>
                      <a:lnTo>
                        <a:pt x="3191" y="9792"/>
                      </a:lnTo>
                      <a:lnTo>
                        <a:pt x="3289" y="9504"/>
                      </a:lnTo>
                      <a:lnTo>
                        <a:pt x="3436" y="8640"/>
                      </a:lnTo>
                      <a:lnTo>
                        <a:pt x="3485" y="8640"/>
                      </a:lnTo>
                      <a:lnTo>
                        <a:pt x="3535" y="8352"/>
                      </a:lnTo>
                      <a:lnTo>
                        <a:pt x="3584" y="8352"/>
                      </a:lnTo>
                      <a:lnTo>
                        <a:pt x="3633" y="8064"/>
                      </a:lnTo>
                      <a:lnTo>
                        <a:pt x="4075" y="8064"/>
                      </a:lnTo>
                      <a:lnTo>
                        <a:pt x="4124" y="8352"/>
                      </a:lnTo>
                      <a:lnTo>
                        <a:pt x="4173" y="8352"/>
                      </a:lnTo>
                      <a:lnTo>
                        <a:pt x="4271" y="8640"/>
                      </a:lnTo>
                      <a:lnTo>
                        <a:pt x="4320" y="8640"/>
                      </a:lnTo>
                      <a:lnTo>
                        <a:pt x="4320" y="8928"/>
                      </a:lnTo>
                      <a:lnTo>
                        <a:pt x="4369" y="9216"/>
                      </a:lnTo>
                      <a:lnTo>
                        <a:pt x="4369" y="10080"/>
                      </a:lnTo>
                      <a:lnTo>
                        <a:pt x="4320" y="10080"/>
                      </a:lnTo>
                      <a:lnTo>
                        <a:pt x="4320" y="10368"/>
                      </a:lnTo>
                      <a:lnTo>
                        <a:pt x="3878" y="10368"/>
                      </a:lnTo>
                      <a:lnTo>
                        <a:pt x="3878" y="10080"/>
                      </a:lnTo>
                      <a:lnTo>
                        <a:pt x="3829" y="10080"/>
                      </a:lnTo>
                      <a:lnTo>
                        <a:pt x="3829" y="10368"/>
                      </a:lnTo>
                      <a:lnTo>
                        <a:pt x="3682" y="10368"/>
                      </a:lnTo>
                      <a:lnTo>
                        <a:pt x="3682" y="10944"/>
                      </a:lnTo>
                      <a:lnTo>
                        <a:pt x="3633" y="10944"/>
                      </a:lnTo>
                      <a:lnTo>
                        <a:pt x="3633" y="11808"/>
                      </a:lnTo>
                      <a:lnTo>
                        <a:pt x="3682" y="12096"/>
                      </a:lnTo>
                      <a:lnTo>
                        <a:pt x="3780" y="12096"/>
                      </a:lnTo>
                      <a:lnTo>
                        <a:pt x="3780" y="12384"/>
                      </a:lnTo>
                      <a:lnTo>
                        <a:pt x="3927" y="12384"/>
                      </a:lnTo>
                      <a:lnTo>
                        <a:pt x="3927" y="12672"/>
                      </a:lnTo>
                      <a:lnTo>
                        <a:pt x="4075" y="12672"/>
                      </a:lnTo>
                      <a:lnTo>
                        <a:pt x="4124" y="12960"/>
                      </a:lnTo>
                      <a:lnTo>
                        <a:pt x="4271" y="12960"/>
                      </a:lnTo>
                      <a:lnTo>
                        <a:pt x="4320" y="13248"/>
                      </a:lnTo>
                      <a:lnTo>
                        <a:pt x="4369" y="13248"/>
                      </a:lnTo>
                      <a:lnTo>
                        <a:pt x="4369" y="13824"/>
                      </a:lnTo>
                      <a:lnTo>
                        <a:pt x="4418" y="13824"/>
                      </a:lnTo>
                      <a:lnTo>
                        <a:pt x="4467" y="14112"/>
                      </a:lnTo>
                      <a:lnTo>
                        <a:pt x="4467" y="14400"/>
                      </a:lnTo>
                      <a:lnTo>
                        <a:pt x="4516" y="14400"/>
                      </a:lnTo>
                      <a:lnTo>
                        <a:pt x="4516" y="14688"/>
                      </a:lnTo>
                      <a:lnTo>
                        <a:pt x="4565" y="14976"/>
                      </a:lnTo>
                      <a:lnTo>
                        <a:pt x="4565" y="15840"/>
                      </a:lnTo>
                      <a:close/>
                      <a:moveTo>
                        <a:pt x="6087" y="14976"/>
                      </a:moveTo>
                      <a:lnTo>
                        <a:pt x="6087" y="16704"/>
                      </a:lnTo>
                      <a:lnTo>
                        <a:pt x="6038" y="16992"/>
                      </a:lnTo>
                      <a:lnTo>
                        <a:pt x="6038" y="17568"/>
                      </a:lnTo>
                      <a:lnTo>
                        <a:pt x="5989" y="17856"/>
                      </a:lnTo>
                      <a:lnTo>
                        <a:pt x="5940" y="17856"/>
                      </a:lnTo>
                      <a:lnTo>
                        <a:pt x="5793" y="18720"/>
                      </a:lnTo>
                      <a:lnTo>
                        <a:pt x="5744" y="18720"/>
                      </a:lnTo>
                      <a:lnTo>
                        <a:pt x="5695" y="19296"/>
                      </a:lnTo>
                      <a:lnTo>
                        <a:pt x="5498" y="19296"/>
                      </a:lnTo>
                      <a:lnTo>
                        <a:pt x="5449" y="19584"/>
                      </a:lnTo>
                      <a:lnTo>
                        <a:pt x="5253" y="19584"/>
                      </a:lnTo>
                      <a:lnTo>
                        <a:pt x="5204" y="19296"/>
                      </a:lnTo>
                      <a:lnTo>
                        <a:pt x="4958" y="19296"/>
                      </a:lnTo>
                      <a:lnTo>
                        <a:pt x="4958" y="18720"/>
                      </a:lnTo>
                      <a:lnTo>
                        <a:pt x="4909" y="18720"/>
                      </a:lnTo>
                      <a:lnTo>
                        <a:pt x="4860" y="18432"/>
                      </a:lnTo>
                      <a:lnTo>
                        <a:pt x="4860" y="18144"/>
                      </a:lnTo>
                      <a:lnTo>
                        <a:pt x="4811" y="18144"/>
                      </a:lnTo>
                      <a:lnTo>
                        <a:pt x="4811" y="17280"/>
                      </a:lnTo>
                      <a:lnTo>
                        <a:pt x="4909" y="16704"/>
                      </a:lnTo>
                      <a:lnTo>
                        <a:pt x="5105" y="16704"/>
                      </a:lnTo>
                      <a:lnTo>
                        <a:pt x="5204" y="16992"/>
                      </a:lnTo>
                      <a:lnTo>
                        <a:pt x="5547" y="16992"/>
                      </a:lnTo>
                      <a:lnTo>
                        <a:pt x="5547" y="16704"/>
                      </a:lnTo>
                      <a:lnTo>
                        <a:pt x="5596" y="16704"/>
                      </a:lnTo>
                      <a:lnTo>
                        <a:pt x="5596" y="16416"/>
                      </a:lnTo>
                      <a:lnTo>
                        <a:pt x="5695" y="16416"/>
                      </a:lnTo>
                      <a:lnTo>
                        <a:pt x="5695" y="15264"/>
                      </a:lnTo>
                      <a:lnTo>
                        <a:pt x="5596" y="15264"/>
                      </a:lnTo>
                      <a:lnTo>
                        <a:pt x="5596" y="14976"/>
                      </a:lnTo>
                      <a:lnTo>
                        <a:pt x="5547" y="14688"/>
                      </a:lnTo>
                      <a:lnTo>
                        <a:pt x="5498" y="14688"/>
                      </a:lnTo>
                      <a:lnTo>
                        <a:pt x="5449" y="14400"/>
                      </a:lnTo>
                      <a:lnTo>
                        <a:pt x="5351" y="14400"/>
                      </a:lnTo>
                      <a:lnTo>
                        <a:pt x="5302" y="14112"/>
                      </a:lnTo>
                      <a:lnTo>
                        <a:pt x="5056" y="14112"/>
                      </a:lnTo>
                      <a:lnTo>
                        <a:pt x="5007" y="13824"/>
                      </a:lnTo>
                      <a:lnTo>
                        <a:pt x="4958" y="13824"/>
                      </a:lnTo>
                      <a:lnTo>
                        <a:pt x="4909" y="13248"/>
                      </a:lnTo>
                      <a:lnTo>
                        <a:pt x="4811" y="12672"/>
                      </a:lnTo>
                      <a:lnTo>
                        <a:pt x="4811" y="12384"/>
                      </a:lnTo>
                      <a:lnTo>
                        <a:pt x="4762" y="12384"/>
                      </a:lnTo>
                      <a:lnTo>
                        <a:pt x="4762" y="9504"/>
                      </a:lnTo>
                      <a:lnTo>
                        <a:pt x="4811" y="9216"/>
                      </a:lnTo>
                      <a:lnTo>
                        <a:pt x="4811" y="8928"/>
                      </a:lnTo>
                      <a:lnTo>
                        <a:pt x="4958" y="8064"/>
                      </a:lnTo>
                      <a:lnTo>
                        <a:pt x="5007" y="8064"/>
                      </a:lnTo>
                      <a:lnTo>
                        <a:pt x="5056" y="7488"/>
                      </a:lnTo>
                      <a:lnTo>
                        <a:pt x="5105" y="7488"/>
                      </a:lnTo>
                      <a:lnTo>
                        <a:pt x="5253" y="7200"/>
                      </a:lnTo>
                      <a:lnTo>
                        <a:pt x="5695" y="7200"/>
                      </a:lnTo>
                      <a:lnTo>
                        <a:pt x="5744" y="7488"/>
                      </a:lnTo>
                      <a:lnTo>
                        <a:pt x="5793" y="7488"/>
                      </a:lnTo>
                      <a:lnTo>
                        <a:pt x="5842" y="8064"/>
                      </a:lnTo>
                      <a:lnTo>
                        <a:pt x="5891" y="8064"/>
                      </a:lnTo>
                      <a:lnTo>
                        <a:pt x="5891" y="8640"/>
                      </a:lnTo>
                      <a:lnTo>
                        <a:pt x="5940" y="8640"/>
                      </a:lnTo>
                      <a:lnTo>
                        <a:pt x="5891" y="8928"/>
                      </a:lnTo>
                      <a:lnTo>
                        <a:pt x="5891" y="9504"/>
                      </a:lnTo>
                      <a:lnTo>
                        <a:pt x="5842" y="9504"/>
                      </a:lnTo>
                      <a:lnTo>
                        <a:pt x="5842" y="9792"/>
                      </a:lnTo>
                      <a:lnTo>
                        <a:pt x="5498" y="9792"/>
                      </a:lnTo>
                      <a:lnTo>
                        <a:pt x="5498" y="9504"/>
                      </a:lnTo>
                      <a:lnTo>
                        <a:pt x="5351" y="9504"/>
                      </a:lnTo>
                      <a:lnTo>
                        <a:pt x="5302" y="9792"/>
                      </a:lnTo>
                      <a:lnTo>
                        <a:pt x="5253" y="9792"/>
                      </a:lnTo>
                      <a:lnTo>
                        <a:pt x="5253" y="10080"/>
                      </a:lnTo>
                      <a:lnTo>
                        <a:pt x="5204" y="10080"/>
                      </a:lnTo>
                      <a:lnTo>
                        <a:pt x="5204" y="11232"/>
                      </a:lnTo>
                      <a:lnTo>
                        <a:pt x="5253" y="11232"/>
                      </a:lnTo>
                      <a:lnTo>
                        <a:pt x="5253" y="11520"/>
                      </a:lnTo>
                      <a:lnTo>
                        <a:pt x="5351" y="11520"/>
                      </a:lnTo>
                      <a:lnTo>
                        <a:pt x="5400" y="11808"/>
                      </a:lnTo>
                      <a:lnTo>
                        <a:pt x="5498" y="11808"/>
                      </a:lnTo>
                      <a:lnTo>
                        <a:pt x="5547" y="12096"/>
                      </a:lnTo>
                      <a:lnTo>
                        <a:pt x="5695" y="12096"/>
                      </a:lnTo>
                      <a:lnTo>
                        <a:pt x="5744" y="12384"/>
                      </a:lnTo>
                      <a:lnTo>
                        <a:pt x="5793" y="12384"/>
                      </a:lnTo>
                      <a:lnTo>
                        <a:pt x="5842" y="12672"/>
                      </a:lnTo>
                      <a:lnTo>
                        <a:pt x="5891" y="12672"/>
                      </a:lnTo>
                      <a:lnTo>
                        <a:pt x="5940" y="12960"/>
                      </a:lnTo>
                      <a:lnTo>
                        <a:pt x="5989" y="12960"/>
                      </a:lnTo>
                      <a:lnTo>
                        <a:pt x="5989" y="13248"/>
                      </a:lnTo>
                      <a:lnTo>
                        <a:pt x="6038" y="13248"/>
                      </a:lnTo>
                      <a:lnTo>
                        <a:pt x="6038" y="13824"/>
                      </a:lnTo>
                      <a:lnTo>
                        <a:pt x="6087" y="14112"/>
                      </a:lnTo>
                      <a:lnTo>
                        <a:pt x="6087" y="14976"/>
                      </a:lnTo>
                      <a:close/>
                      <a:moveTo>
                        <a:pt x="6824" y="16704"/>
                      </a:moveTo>
                      <a:lnTo>
                        <a:pt x="6824" y="17856"/>
                      </a:lnTo>
                      <a:lnTo>
                        <a:pt x="6725" y="18432"/>
                      </a:lnTo>
                      <a:lnTo>
                        <a:pt x="6480" y="18432"/>
                      </a:lnTo>
                      <a:lnTo>
                        <a:pt x="6480" y="18144"/>
                      </a:lnTo>
                      <a:lnTo>
                        <a:pt x="6431" y="18144"/>
                      </a:lnTo>
                      <a:lnTo>
                        <a:pt x="6431" y="17568"/>
                      </a:lnTo>
                      <a:lnTo>
                        <a:pt x="6382" y="17568"/>
                      </a:lnTo>
                      <a:lnTo>
                        <a:pt x="6382" y="16992"/>
                      </a:lnTo>
                      <a:lnTo>
                        <a:pt x="6284" y="8928"/>
                      </a:lnTo>
                      <a:lnTo>
                        <a:pt x="6284" y="8064"/>
                      </a:lnTo>
                      <a:lnTo>
                        <a:pt x="6333" y="7488"/>
                      </a:lnTo>
                      <a:lnTo>
                        <a:pt x="6333" y="7200"/>
                      </a:lnTo>
                      <a:lnTo>
                        <a:pt x="6382" y="7200"/>
                      </a:lnTo>
                      <a:lnTo>
                        <a:pt x="6431" y="6912"/>
                      </a:lnTo>
                      <a:lnTo>
                        <a:pt x="6529" y="6912"/>
                      </a:lnTo>
                      <a:lnTo>
                        <a:pt x="6922" y="6624"/>
                      </a:lnTo>
                      <a:lnTo>
                        <a:pt x="7216" y="6624"/>
                      </a:lnTo>
                      <a:lnTo>
                        <a:pt x="7265" y="6912"/>
                      </a:lnTo>
                      <a:lnTo>
                        <a:pt x="7315" y="6912"/>
                      </a:lnTo>
                      <a:lnTo>
                        <a:pt x="7364" y="7200"/>
                      </a:lnTo>
                      <a:lnTo>
                        <a:pt x="7413" y="7200"/>
                      </a:lnTo>
                      <a:lnTo>
                        <a:pt x="7462" y="7488"/>
                      </a:lnTo>
                      <a:lnTo>
                        <a:pt x="7511" y="8064"/>
                      </a:lnTo>
                      <a:lnTo>
                        <a:pt x="7609" y="8064"/>
                      </a:lnTo>
                      <a:lnTo>
                        <a:pt x="7658" y="8352"/>
                      </a:lnTo>
                      <a:lnTo>
                        <a:pt x="7658" y="8928"/>
                      </a:lnTo>
                      <a:lnTo>
                        <a:pt x="7707" y="9216"/>
                      </a:lnTo>
                      <a:lnTo>
                        <a:pt x="7707" y="9504"/>
                      </a:lnTo>
                      <a:lnTo>
                        <a:pt x="7756" y="9792"/>
                      </a:lnTo>
                      <a:lnTo>
                        <a:pt x="7756" y="11520"/>
                      </a:lnTo>
                      <a:lnTo>
                        <a:pt x="7707" y="11808"/>
                      </a:lnTo>
                      <a:lnTo>
                        <a:pt x="7707" y="12384"/>
                      </a:lnTo>
                      <a:lnTo>
                        <a:pt x="7658" y="12672"/>
                      </a:lnTo>
                      <a:lnTo>
                        <a:pt x="7658" y="12960"/>
                      </a:lnTo>
                      <a:lnTo>
                        <a:pt x="7609" y="12960"/>
                      </a:lnTo>
                      <a:lnTo>
                        <a:pt x="7511" y="13248"/>
                      </a:lnTo>
                      <a:lnTo>
                        <a:pt x="7462" y="13824"/>
                      </a:lnTo>
                      <a:lnTo>
                        <a:pt x="7462" y="14112"/>
                      </a:lnTo>
                      <a:lnTo>
                        <a:pt x="7364" y="14112"/>
                      </a:lnTo>
                      <a:lnTo>
                        <a:pt x="7315" y="14400"/>
                      </a:lnTo>
                      <a:lnTo>
                        <a:pt x="7118" y="14400"/>
                      </a:lnTo>
                      <a:lnTo>
                        <a:pt x="6824" y="14688"/>
                      </a:lnTo>
                      <a:lnTo>
                        <a:pt x="6824" y="16704"/>
                      </a:lnTo>
                      <a:close/>
                      <a:moveTo>
                        <a:pt x="6775" y="12096"/>
                      </a:moveTo>
                      <a:lnTo>
                        <a:pt x="7167" y="12096"/>
                      </a:lnTo>
                      <a:lnTo>
                        <a:pt x="7167" y="11808"/>
                      </a:lnTo>
                      <a:lnTo>
                        <a:pt x="7216" y="11808"/>
                      </a:lnTo>
                      <a:lnTo>
                        <a:pt x="7216" y="11520"/>
                      </a:lnTo>
                      <a:lnTo>
                        <a:pt x="7265" y="11520"/>
                      </a:lnTo>
                      <a:lnTo>
                        <a:pt x="7265" y="10080"/>
                      </a:lnTo>
                      <a:lnTo>
                        <a:pt x="7216" y="9792"/>
                      </a:lnTo>
                      <a:lnTo>
                        <a:pt x="7216" y="9504"/>
                      </a:lnTo>
                      <a:lnTo>
                        <a:pt x="7167" y="9504"/>
                      </a:lnTo>
                      <a:lnTo>
                        <a:pt x="7118" y="9216"/>
                      </a:lnTo>
                      <a:lnTo>
                        <a:pt x="6725" y="9216"/>
                      </a:lnTo>
                      <a:lnTo>
                        <a:pt x="6775" y="12096"/>
                      </a:lnTo>
                      <a:close/>
                      <a:moveTo>
                        <a:pt x="8345" y="11808"/>
                      </a:moveTo>
                      <a:lnTo>
                        <a:pt x="8345" y="12384"/>
                      </a:lnTo>
                      <a:lnTo>
                        <a:pt x="8395" y="12672"/>
                      </a:lnTo>
                      <a:lnTo>
                        <a:pt x="8395" y="13248"/>
                      </a:lnTo>
                      <a:lnTo>
                        <a:pt x="8444" y="13824"/>
                      </a:lnTo>
                      <a:lnTo>
                        <a:pt x="8444" y="14112"/>
                      </a:lnTo>
                      <a:lnTo>
                        <a:pt x="8542" y="14400"/>
                      </a:lnTo>
                      <a:lnTo>
                        <a:pt x="8640" y="14976"/>
                      </a:lnTo>
                      <a:lnTo>
                        <a:pt x="8738" y="14976"/>
                      </a:lnTo>
                      <a:lnTo>
                        <a:pt x="8787" y="15264"/>
                      </a:lnTo>
                      <a:lnTo>
                        <a:pt x="8935" y="15264"/>
                      </a:lnTo>
                      <a:lnTo>
                        <a:pt x="9033" y="14976"/>
                      </a:lnTo>
                      <a:lnTo>
                        <a:pt x="9082" y="14976"/>
                      </a:lnTo>
                      <a:lnTo>
                        <a:pt x="9131" y="14688"/>
                      </a:lnTo>
                      <a:lnTo>
                        <a:pt x="9180" y="14688"/>
                      </a:lnTo>
                      <a:lnTo>
                        <a:pt x="9180" y="14400"/>
                      </a:lnTo>
                      <a:lnTo>
                        <a:pt x="9278" y="13824"/>
                      </a:lnTo>
                      <a:lnTo>
                        <a:pt x="9278" y="12960"/>
                      </a:lnTo>
                      <a:lnTo>
                        <a:pt x="9327" y="12672"/>
                      </a:lnTo>
                      <a:lnTo>
                        <a:pt x="9327" y="11520"/>
                      </a:lnTo>
                      <a:lnTo>
                        <a:pt x="9278" y="11232"/>
                      </a:lnTo>
                      <a:lnTo>
                        <a:pt x="9278" y="10080"/>
                      </a:lnTo>
                      <a:lnTo>
                        <a:pt x="9229" y="9792"/>
                      </a:lnTo>
                      <a:lnTo>
                        <a:pt x="9229" y="9504"/>
                      </a:lnTo>
                      <a:lnTo>
                        <a:pt x="9180" y="9216"/>
                      </a:lnTo>
                      <a:lnTo>
                        <a:pt x="9180" y="8928"/>
                      </a:lnTo>
                      <a:lnTo>
                        <a:pt x="9131" y="8928"/>
                      </a:lnTo>
                      <a:lnTo>
                        <a:pt x="9033" y="8352"/>
                      </a:lnTo>
                      <a:lnTo>
                        <a:pt x="8885" y="8352"/>
                      </a:lnTo>
                      <a:lnTo>
                        <a:pt x="8836" y="8064"/>
                      </a:lnTo>
                      <a:lnTo>
                        <a:pt x="8787" y="8352"/>
                      </a:lnTo>
                      <a:lnTo>
                        <a:pt x="8640" y="8352"/>
                      </a:lnTo>
                      <a:lnTo>
                        <a:pt x="8542" y="8928"/>
                      </a:lnTo>
                      <a:lnTo>
                        <a:pt x="8444" y="8928"/>
                      </a:lnTo>
                      <a:lnTo>
                        <a:pt x="8444" y="9216"/>
                      </a:lnTo>
                      <a:lnTo>
                        <a:pt x="8395" y="9504"/>
                      </a:lnTo>
                      <a:lnTo>
                        <a:pt x="8395" y="10080"/>
                      </a:lnTo>
                      <a:lnTo>
                        <a:pt x="8345" y="10368"/>
                      </a:lnTo>
                      <a:lnTo>
                        <a:pt x="8345" y="11808"/>
                      </a:lnTo>
                      <a:close/>
                      <a:moveTo>
                        <a:pt x="7904" y="12096"/>
                      </a:moveTo>
                      <a:lnTo>
                        <a:pt x="7855" y="11520"/>
                      </a:lnTo>
                      <a:lnTo>
                        <a:pt x="7904" y="10944"/>
                      </a:lnTo>
                      <a:lnTo>
                        <a:pt x="7904" y="9504"/>
                      </a:lnTo>
                      <a:lnTo>
                        <a:pt x="7953" y="9216"/>
                      </a:lnTo>
                      <a:lnTo>
                        <a:pt x="7953" y="8640"/>
                      </a:lnTo>
                      <a:lnTo>
                        <a:pt x="8051" y="8064"/>
                      </a:lnTo>
                      <a:lnTo>
                        <a:pt x="8100" y="7488"/>
                      </a:lnTo>
                      <a:lnTo>
                        <a:pt x="8198" y="6912"/>
                      </a:lnTo>
                      <a:lnTo>
                        <a:pt x="8296" y="6624"/>
                      </a:lnTo>
                      <a:lnTo>
                        <a:pt x="8345" y="6336"/>
                      </a:lnTo>
                      <a:lnTo>
                        <a:pt x="8444" y="6048"/>
                      </a:lnTo>
                      <a:lnTo>
                        <a:pt x="8591" y="5760"/>
                      </a:lnTo>
                      <a:lnTo>
                        <a:pt x="9180" y="5760"/>
                      </a:lnTo>
                      <a:lnTo>
                        <a:pt x="9229" y="6048"/>
                      </a:lnTo>
                      <a:lnTo>
                        <a:pt x="9327" y="6336"/>
                      </a:lnTo>
                      <a:lnTo>
                        <a:pt x="9425" y="6912"/>
                      </a:lnTo>
                      <a:lnTo>
                        <a:pt x="9573" y="7200"/>
                      </a:lnTo>
                      <a:lnTo>
                        <a:pt x="9622" y="8064"/>
                      </a:lnTo>
                      <a:lnTo>
                        <a:pt x="9671" y="8352"/>
                      </a:lnTo>
                      <a:lnTo>
                        <a:pt x="9720" y="8928"/>
                      </a:lnTo>
                      <a:lnTo>
                        <a:pt x="9720" y="9216"/>
                      </a:lnTo>
                      <a:lnTo>
                        <a:pt x="9769" y="9792"/>
                      </a:lnTo>
                      <a:lnTo>
                        <a:pt x="9769" y="10368"/>
                      </a:lnTo>
                      <a:lnTo>
                        <a:pt x="9818" y="11232"/>
                      </a:lnTo>
                      <a:lnTo>
                        <a:pt x="9818" y="12384"/>
                      </a:lnTo>
                      <a:lnTo>
                        <a:pt x="9769" y="12960"/>
                      </a:lnTo>
                      <a:lnTo>
                        <a:pt x="9769" y="13824"/>
                      </a:lnTo>
                      <a:lnTo>
                        <a:pt x="9720" y="14400"/>
                      </a:lnTo>
                      <a:lnTo>
                        <a:pt x="9720" y="14688"/>
                      </a:lnTo>
                      <a:lnTo>
                        <a:pt x="9671" y="15264"/>
                      </a:lnTo>
                      <a:lnTo>
                        <a:pt x="9622" y="15552"/>
                      </a:lnTo>
                      <a:lnTo>
                        <a:pt x="9573" y="16416"/>
                      </a:lnTo>
                      <a:lnTo>
                        <a:pt x="9425" y="16704"/>
                      </a:lnTo>
                      <a:lnTo>
                        <a:pt x="9376" y="16992"/>
                      </a:lnTo>
                      <a:lnTo>
                        <a:pt x="9278" y="17280"/>
                      </a:lnTo>
                      <a:lnTo>
                        <a:pt x="9229" y="17280"/>
                      </a:lnTo>
                      <a:lnTo>
                        <a:pt x="9131" y="17568"/>
                      </a:lnTo>
                      <a:lnTo>
                        <a:pt x="9033" y="17568"/>
                      </a:lnTo>
                      <a:lnTo>
                        <a:pt x="8885" y="17856"/>
                      </a:lnTo>
                      <a:lnTo>
                        <a:pt x="8836" y="17856"/>
                      </a:lnTo>
                      <a:lnTo>
                        <a:pt x="8738" y="17568"/>
                      </a:lnTo>
                      <a:lnTo>
                        <a:pt x="8542" y="17568"/>
                      </a:lnTo>
                      <a:lnTo>
                        <a:pt x="8345" y="16992"/>
                      </a:lnTo>
                      <a:lnTo>
                        <a:pt x="8100" y="15552"/>
                      </a:lnTo>
                      <a:lnTo>
                        <a:pt x="8051" y="14976"/>
                      </a:lnTo>
                      <a:lnTo>
                        <a:pt x="8051" y="14688"/>
                      </a:lnTo>
                      <a:lnTo>
                        <a:pt x="7953" y="14112"/>
                      </a:lnTo>
                      <a:lnTo>
                        <a:pt x="7904" y="13248"/>
                      </a:lnTo>
                      <a:lnTo>
                        <a:pt x="7904" y="12096"/>
                      </a:lnTo>
                      <a:close/>
                      <a:moveTo>
                        <a:pt x="10555" y="12096"/>
                      </a:moveTo>
                      <a:lnTo>
                        <a:pt x="10555" y="16416"/>
                      </a:lnTo>
                      <a:lnTo>
                        <a:pt x="10505" y="16416"/>
                      </a:lnTo>
                      <a:lnTo>
                        <a:pt x="10505" y="16704"/>
                      </a:lnTo>
                      <a:lnTo>
                        <a:pt x="10456" y="16704"/>
                      </a:lnTo>
                      <a:lnTo>
                        <a:pt x="10358" y="16992"/>
                      </a:lnTo>
                      <a:lnTo>
                        <a:pt x="10260" y="16992"/>
                      </a:lnTo>
                      <a:lnTo>
                        <a:pt x="10260" y="16704"/>
                      </a:lnTo>
                      <a:lnTo>
                        <a:pt x="10162" y="16704"/>
                      </a:lnTo>
                      <a:lnTo>
                        <a:pt x="10162" y="16416"/>
                      </a:lnTo>
                      <a:lnTo>
                        <a:pt x="10113" y="15840"/>
                      </a:lnTo>
                      <a:lnTo>
                        <a:pt x="10113" y="14976"/>
                      </a:lnTo>
                      <a:lnTo>
                        <a:pt x="10015" y="7200"/>
                      </a:lnTo>
                      <a:lnTo>
                        <a:pt x="10015" y="6048"/>
                      </a:lnTo>
                      <a:lnTo>
                        <a:pt x="10064" y="6048"/>
                      </a:lnTo>
                      <a:lnTo>
                        <a:pt x="10064" y="5760"/>
                      </a:lnTo>
                      <a:lnTo>
                        <a:pt x="10113" y="5472"/>
                      </a:lnTo>
                      <a:lnTo>
                        <a:pt x="10260" y="5472"/>
                      </a:lnTo>
                      <a:lnTo>
                        <a:pt x="10604" y="5184"/>
                      </a:lnTo>
                      <a:lnTo>
                        <a:pt x="10947" y="5184"/>
                      </a:lnTo>
                      <a:lnTo>
                        <a:pt x="10996" y="5472"/>
                      </a:lnTo>
                      <a:lnTo>
                        <a:pt x="11095" y="5472"/>
                      </a:lnTo>
                      <a:lnTo>
                        <a:pt x="11291" y="6624"/>
                      </a:lnTo>
                      <a:lnTo>
                        <a:pt x="11389" y="6912"/>
                      </a:lnTo>
                      <a:lnTo>
                        <a:pt x="11389" y="7200"/>
                      </a:lnTo>
                      <a:lnTo>
                        <a:pt x="11438" y="7488"/>
                      </a:lnTo>
                      <a:lnTo>
                        <a:pt x="11438" y="9504"/>
                      </a:lnTo>
                      <a:lnTo>
                        <a:pt x="11389" y="9504"/>
                      </a:lnTo>
                      <a:lnTo>
                        <a:pt x="11389" y="10080"/>
                      </a:lnTo>
                      <a:lnTo>
                        <a:pt x="11291" y="10368"/>
                      </a:lnTo>
                      <a:lnTo>
                        <a:pt x="11242" y="10944"/>
                      </a:lnTo>
                      <a:lnTo>
                        <a:pt x="11144" y="11520"/>
                      </a:lnTo>
                      <a:lnTo>
                        <a:pt x="10996" y="11520"/>
                      </a:lnTo>
                      <a:lnTo>
                        <a:pt x="11438" y="14112"/>
                      </a:lnTo>
                      <a:lnTo>
                        <a:pt x="11487" y="14112"/>
                      </a:lnTo>
                      <a:lnTo>
                        <a:pt x="11487" y="14688"/>
                      </a:lnTo>
                      <a:lnTo>
                        <a:pt x="11536" y="14688"/>
                      </a:lnTo>
                      <a:lnTo>
                        <a:pt x="11536" y="15552"/>
                      </a:lnTo>
                      <a:lnTo>
                        <a:pt x="11487" y="15552"/>
                      </a:lnTo>
                      <a:lnTo>
                        <a:pt x="11487" y="15840"/>
                      </a:lnTo>
                      <a:lnTo>
                        <a:pt x="11438" y="15840"/>
                      </a:lnTo>
                      <a:lnTo>
                        <a:pt x="11438" y="16416"/>
                      </a:lnTo>
                      <a:lnTo>
                        <a:pt x="11193" y="16416"/>
                      </a:lnTo>
                      <a:lnTo>
                        <a:pt x="11144" y="15840"/>
                      </a:lnTo>
                      <a:lnTo>
                        <a:pt x="11095" y="15840"/>
                      </a:lnTo>
                      <a:lnTo>
                        <a:pt x="11095" y="15552"/>
                      </a:lnTo>
                      <a:lnTo>
                        <a:pt x="10555" y="12096"/>
                      </a:lnTo>
                      <a:close/>
                      <a:moveTo>
                        <a:pt x="10505" y="10080"/>
                      </a:moveTo>
                      <a:lnTo>
                        <a:pt x="10800" y="10080"/>
                      </a:lnTo>
                      <a:lnTo>
                        <a:pt x="10800" y="9792"/>
                      </a:lnTo>
                      <a:lnTo>
                        <a:pt x="10947" y="9792"/>
                      </a:lnTo>
                      <a:lnTo>
                        <a:pt x="10947" y="9216"/>
                      </a:lnTo>
                      <a:lnTo>
                        <a:pt x="10996" y="8928"/>
                      </a:lnTo>
                      <a:lnTo>
                        <a:pt x="10996" y="8640"/>
                      </a:lnTo>
                      <a:lnTo>
                        <a:pt x="10947" y="8352"/>
                      </a:lnTo>
                      <a:lnTo>
                        <a:pt x="10947" y="8064"/>
                      </a:lnTo>
                      <a:lnTo>
                        <a:pt x="10849" y="8064"/>
                      </a:lnTo>
                      <a:lnTo>
                        <a:pt x="10849" y="7488"/>
                      </a:lnTo>
                      <a:lnTo>
                        <a:pt x="10751" y="7488"/>
                      </a:lnTo>
                      <a:lnTo>
                        <a:pt x="10751" y="7200"/>
                      </a:lnTo>
                      <a:lnTo>
                        <a:pt x="10653" y="7200"/>
                      </a:lnTo>
                      <a:lnTo>
                        <a:pt x="10456" y="7488"/>
                      </a:lnTo>
                      <a:lnTo>
                        <a:pt x="10505" y="10080"/>
                      </a:lnTo>
                      <a:close/>
                      <a:moveTo>
                        <a:pt x="11880" y="6912"/>
                      </a:moveTo>
                      <a:lnTo>
                        <a:pt x="11536" y="6912"/>
                      </a:lnTo>
                      <a:lnTo>
                        <a:pt x="11487" y="6624"/>
                      </a:lnTo>
                      <a:lnTo>
                        <a:pt x="11438" y="6624"/>
                      </a:lnTo>
                      <a:lnTo>
                        <a:pt x="11438" y="5184"/>
                      </a:lnTo>
                      <a:lnTo>
                        <a:pt x="11487" y="5184"/>
                      </a:lnTo>
                      <a:lnTo>
                        <a:pt x="11487" y="4608"/>
                      </a:lnTo>
                      <a:lnTo>
                        <a:pt x="11635" y="4608"/>
                      </a:lnTo>
                      <a:lnTo>
                        <a:pt x="11635" y="4320"/>
                      </a:lnTo>
                      <a:lnTo>
                        <a:pt x="11684" y="4320"/>
                      </a:lnTo>
                      <a:lnTo>
                        <a:pt x="12469" y="4032"/>
                      </a:lnTo>
                      <a:lnTo>
                        <a:pt x="12616" y="4032"/>
                      </a:lnTo>
                      <a:lnTo>
                        <a:pt x="12665" y="4320"/>
                      </a:lnTo>
                      <a:lnTo>
                        <a:pt x="12715" y="4320"/>
                      </a:lnTo>
                      <a:lnTo>
                        <a:pt x="12764" y="4608"/>
                      </a:lnTo>
                      <a:lnTo>
                        <a:pt x="12764" y="5760"/>
                      </a:lnTo>
                      <a:lnTo>
                        <a:pt x="12715" y="6048"/>
                      </a:lnTo>
                      <a:lnTo>
                        <a:pt x="12715" y="6336"/>
                      </a:lnTo>
                      <a:lnTo>
                        <a:pt x="12567" y="6336"/>
                      </a:lnTo>
                      <a:lnTo>
                        <a:pt x="12518" y="6624"/>
                      </a:lnTo>
                      <a:lnTo>
                        <a:pt x="12371" y="6624"/>
                      </a:lnTo>
                      <a:lnTo>
                        <a:pt x="12469" y="14112"/>
                      </a:lnTo>
                      <a:lnTo>
                        <a:pt x="12469" y="14688"/>
                      </a:lnTo>
                      <a:lnTo>
                        <a:pt x="12420" y="14976"/>
                      </a:lnTo>
                      <a:lnTo>
                        <a:pt x="12420" y="15552"/>
                      </a:lnTo>
                      <a:lnTo>
                        <a:pt x="12371" y="15552"/>
                      </a:lnTo>
                      <a:lnTo>
                        <a:pt x="12273" y="15840"/>
                      </a:lnTo>
                      <a:lnTo>
                        <a:pt x="12125" y="15840"/>
                      </a:lnTo>
                      <a:lnTo>
                        <a:pt x="12027" y="15264"/>
                      </a:lnTo>
                      <a:lnTo>
                        <a:pt x="12027" y="14400"/>
                      </a:lnTo>
                      <a:lnTo>
                        <a:pt x="11880" y="6912"/>
                      </a:lnTo>
                      <a:close/>
                      <a:moveTo>
                        <a:pt x="14335" y="11232"/>
                      </a:moveTo>
                      <a:lnTo>
                        <a:pt x="14335" y="11808"/>
                      </a:lnTo>
                      <a:lnTo>
                        <a:pt x="14285" y="12096"/>
                      </a:lnTo>
                      <a:lnTo>
                        <a:pt x="14285" y="12672"/>
                      </a:lnTo>
                      <a:lnTo>
                        <a:pt x="14187" y="13248"/>
                      </a:lnTo>
                      <a:lnTo>
                        <a:pt x="14187" y="13824"/>
                      </a:lnTo>
                      <a:lnTo>
                        <a:pt x="14138" y="14112"/>
                      </a:lnTo>
                      <a:lnTo>
                        <a:pt x="14089" y="14112"/>
                      </a:lnTo>
                      <a:lnTo>
                        <a:pt x="13942" y="14976"/>
                      </a:lnTo>
                      <a:lnTo>
                        <a:pt x="13893" y="14976"/>
                      </a:lnTo>
                      <a:lnTo>
                        <a:pt x="13844" y="15264"/>
                      </a:lnTo>
                      <a:lnTo>
                        <a:pt x="13647" y="15264"/>
                      </a:lnTo>
                      <a:lnTo>
                        <a:pt x="13598" y="15552"/>
                      </a:lnTo>
                      <a:lnTo>
                        <a:pt x="13353" y="15552"/>
                      </a:lnTo>
                      <a:lnTo>
                        <a:pt x="13304" y="15264"/>
                      </a:lnTo>
                      <a:lnTo>
                        <a:pt x="13156" y="15264"/>
                      </a:lnTo>
                      <a:lnTo>
                        <a:pt x="13107" y="14976"/>
                      </a:lnTo>
                      <a:lnTo>
                        <a:pt x="13009" y="14976"/>
                      </a:lnTo>
                      <a:lnTo>
                        <a:pt x="13009" y="14688"/>
                      </a:lnTo>
                      <a:lnTo>
                        <a:pt x="12960" y="14688"/>
                      </a:lnTo>
                      <a:lnTo>
                        <a:pt x="12960" y="13248"/>
                      </a:lnTo>
                      <a:lnTo>
                        <a:pt x="13058" y="12672"/>
                      </a:lnTo>
                      <a:lnTo>
                        <a:pt x="13304" y="12672"/>
                      </a:lnTo>
                      <a:lnTo>
                        <a:pt x="13353" y="12960"/>
                      </a:lnTo>
                      <a:lnTo>
                        <a:pt x="13696" y="12960"/>
                      </a:lnTo>
                      <a:lnTo>
                        <a:pt x="13696" y="12672"/>
                      </a:lnTo>
                      <a:lnTo>
                        <a:pt x="13795" y="12672"/>
                      </a:lnTo>
                      <a:lnTo>
                        <a:pt x="13795" y="12384"/>
                      </a:lnTo>
                      <a:lnTo>
                        <a:pt x="13844" y="12384"/>
                      </a:lnTo>
                      <a:lnTo>
                        <a:pt x="13844" y="11520"/>
                      </a:lnTo>
                      <a:lnTo>
                        <a:pt x="13795" y="11520"/>
                      </a:lnTo>
                      <a:lnTo>
                        <a:pt x="13795" y="11232"/>
                      </a:lnTo>
                      <a:lnTo>
                        <a:pt x="13696" y="11232"/>
                      </a:lnTo>
                      <a:lnTo>
                        <a:pt x="13696" y="10944"/>
                      </a:lnTo>
                      <a:lnTo>
                        <a:pt x="13647" y="10944"/>
                      </a:lnTo>
                      <a:lnTo>
                        <a:pt x="13598" y="10368"/>
                      </a:lnTo>
                      <a:lnTo>
                        <a:pt x="13500" y="10368"/>
                      </a:lnTo>
                      <a:lnTo>
                        <a:pt x="13451" y="10080"/>
                      </a:lnTo>
                      <a:lnTo>
                        <a:pt x="13205" y="10080"/>
                      </a:lnTo>
                      <a:lnTo>
                        <a:pt x="13156" y="9792"/>
                      </a:lnTo>
                      <a:lnTo>
                        <a:pt x="13107" y="9792"/>
                      </a:lnTo>
                      <a:lnTo>
                        <a:pt x="12960" y="8928"/>
                      </a:lnTo>
                      <a:lnTo>
                        <a:pt x="12960" y="8640"/>
                      </a:lnTo>
                      <a:lnTo>
                        <a:pt x="12911" y="8640"/>
                      </a:lnTo>
                      <a:lnTo>
                        <a:pt x="12911" y="7488"/>
                      </a:lnTo>
                      <a:lnTo>
                        <a:pt x="12862" y="7200"/>
                      </a:lnTo>
                      <a:lnTo>
                        <a:pt x="12862" y="6624"/>
                      </a:lnTo>
                      <a:lnTo>
                        <a:pt x="12911" y="6336"/>
                      </a:lnTo>
                      <a:lnTo>
                        <a:pt x="12911" y="5760"/>
                      </a:lnTo>
                      <a:lnTo>
                        <a:pt x="12960" y="5472"/>
                      </a:lnTo>
                      <a:lnTo>
                        <a:pt x="12960" y="5184"/>
                      </a:lnTo>
                      <a:lnTo>
                        <a:pt x="13009" y="4608"/>
                      </a:lnTo>
                      <a:lnTo>
                        <a:pt x="13107" y="4032"/>
                      </a:lnTo>
                      <a:lnTo>
                        <a:pt x="13156" y="4032"/>
                      </a:lnTo>
                      <a:lnTo>
                        <a:pt x="13205" y="3744"/>
                      </a:lnTo>
                      <a:lnTo>
                        <a:pt x="13304" y="3744"/>
                      </a:lnTo>
                      <a:lnTo>
                        <a:pt x="13402" y="3456"/>
                      </a:lnTo>
                      <a:lnTo>
                        <a:pt x="13844" y="3456"/>
                      </a:lnTo>
                      <a:lnTo>
                        <a:pt x="13893" y="3744"/>
                      </a:lnTo>
                      <a:lnTo>
                        <a:pt x="13942" y="3744"/>
                      </a:lnTo>
                      <a:lnTo>
                        <a:pt x="14040" y="4320"/>
                      </a:lnTo>
                      <a:lnTo>
                        <a:pt x="14040" y="5760"/>
                      </a:lnTo>
                      <a:lnTo>
                        <a:pt x="13991" y="5760"/>
                      </a:lnTo>
                      <a:lnTo>
                        <a:pt x="13991" y="6048"/>
                      </a:lnTo>
                      <a:lnTo>
                        <a:pt x="13647" y="6048"/>
                      </a:lnTo>
                      <a:lnTo>
                        <a:pt x="13647" y="5760"/>
                      </a:lnTo>
                      <a:lnTo>
                        <a:pt x="13500" y="5760"/>
                      </a:lnTo>
                      <a:lnTo>
                        <a:pt x="13451" y="6048"/>
                      </a:lnTo>
                      <a:lnTo>
                        <a:pt x="13402" y="6048"/>
                      </a:lnTo>
                      <a:lnTo>
                        <a:pt x="13402" y="6336"/>
                      </a:lnTo>
                      <a:lnTo>
                        <a:pt x="13353" y="6336"/>
                      </a:lnTo>
                      <a:lnTo>
                        <a:pt x="13353" y="7200"/>
                      </a:lnTo>
                      <a:lnTo>
                        <a:pt x="13402" y="7200"/>
                      </a:lnTo>
                      <a:lnTo>
                        <a:pt x="13402" y="7488"/>
                      </a:lnTo>
                      <a:lnTo>
                        <a:pt x="13500" y="7488"/>
                      </a:lnTo>
                      <a:lnTo>
                        <a:pt x="13549" y="8064"/>
                      </a:lnTo>
                      <a:lnTo>
                        <a:pt x="13696" y="8064"/>
                      </a:lnTo>
                      <a:lnTo>
                        <a:pt x="13696" y="8352"/>
                      </a:lnTo>
                      <a:lnTo>
                        <a:pt x="13844" y="8352"/>
                      </a:lnTo>
                      <a:lnTo>
                        <a:pt x="13893" y="8640"/>
                      </a:lnTo>
                      <a:lnTo>
                        <a:pt x="13942" y="8640"/>
                      </a:lnTo>
                      <a:lnTo>
                        <a:pt x="13991" y="8928"/>
                      </a:lnTo>
                      <a:lnTo>
                        <a:pt x="14040" y="8928"/>
                      </a:lnTo>
                      <a:lnTo>
                        <a:pt x="14089" y="9216"/>
                      </a:lnTo>
                      <a:lnTo>
                        <a:pt x="14138" y="9216"/>
                      </a:lnTo>
                      <a:lnTo>
                        <a:pt x="14138" y="9504"/>
                      </a:lnTo>
                      <a:lnTo>
                        <a:pt x="14187" y="9504"/>
                      </a:lnTo>
                      <a:lnTo>
                        <a:pt x="14187" y="9792"/>
                      </a:lnTo>
                      <a:lnTo>
                        <a:pt x="14285" y="10080"/>
                      </a:lnTo>
                      <a:lnTo>
                        <a:pt x="14285" y="11232"/>
                      </a:lnTo>
                      <a:lnTo>
                        <a:pt x="14335" y="11232"/>
                      </a:lnTo>
                      <a:close/>
                      <a:moveTo>
                        <a:pt x="15807" y="9216"/>
                      </a:moveTo>
                      <a:lnTo>
                        <a:pt x="15856" y="12384"/>
                      </a:lnTo>
                      <a:lnTo>
                        <a:pt x="15856" y="13824"/>
                      </a:lnTo>
                      <a:lnTo>
                        <a:pt x="15807" y="14112"/>
                      </a:lnTo>
                      <a:lnTo>
                        <a:pt x="15758" y="14112"/>
                      </a:lnTo>
                      <a:lnTo>
                        <a:pt x="15758" y="14400"/>
                      </a:lnTo>
                      <a:lnTo>
                        <a:pt x="15562" y="14400"/>
                      </a:lnTo>
                      <a:lnTo>
                        <a:pt x="15513" y="14112"/>
                      </a:lnTo>
                      <a:lnTo>
                        <a:pt x="15464" y="14112"/>
                      </a:lnTo>
                      <a:lnTo>
                        <a:pt x="15464" y="13248"/>
                      </a:lnTo>
                      <a:lnTo>
                        <a:pt x="15415" y="13248"/>
                      </a:lnTo>
                      <a:lnTo>
                        <a:pt x="15415" y="12384"/>
                      </a:lnTo>
                      <a:lnTo>
                        <a:pt x="15316" y="4320"/>
                      </a:lnTo>
                      <a:lnTo>
                        <a:pt x="15316" y="3168"/>
                      </a:lnTo>
                      <a:lnTo>
                        <a:pt x="15365" y="3168"/>
                      </a:lnTo>
                      <a:lnTo>
                        <a:pt x="15365" y="2880"/>
                      </a:lnTo>
                      <a:lnTo>
                        <a:pt x="15415" y="2880"/>
                      </a:lnTo>
                      <a:lnTo>
                        <a:pt x="15415" y="2592"/>
                      </a:lnTo>
                      <a:lnTo>
                        <a:pt x="15611" y="2592"/>
                      </a:lnTo>
                      <a:lnTo>
                        <a:pt x="15611" y="2880"/>
                      </a:lnTo>
                      <a:lnTo>
                        <a:pt x="15709" y="2880"/>
                      </a:lnTo>
                      <a:lnTo>
                        <a:pt x="15709" y="3168"/>
                      </a:lnTo>
                      <a:lnTo>
                        <a:pt x="15758" y="3456"/>
                      </a:lnTo>
                      <a:lnTo>
                        <a:pt x="15758" y="4320"/>
                      </a:lnTo>
                      <a:lnTo>
                        <a:pt x="15807" y="6912"/>
                      </a:lnTo>
                      <a:lnTo>
                        <a:pt x="16642" y="6336"/>
                      </a:lnTo>
                      <a:lnTo>
                        <a:pt x="16544" y="3744"/>
                      </a:lnTo>
                      <a:lnTo>
                        <a:pt x="16544" y="2880"/>
                      </a:lnTo>
                      <a:lnTo>
                        <a:pt x="16642" y="2592"/>
                      </a:lnTo>
                      <a:lnTo>
                        <a:pt x="16642" y="2304"/>
                      </a:lnTo>
                      <a:lnTo>
                        <a:pt x="16691" y="2304"/>
                      </a:lnTo>
                      <a:lnTo>
                        <a:pt x="16691" y="1728"/>
                      </a:lnTo>
                      <a:lnTo>
                        <a:pt x="16887" y="1728"/>
                      </a:lnTo>
                      <a:lnTo>
                        <a:pt x="16887" y="2304"/>
                      </a:lnTo>
                      <a:lnTo>
                        <a:pt x="16936" y="2304"/>
                      </a:lnTo>
                      <a:lnTo>
                        <a:pt x="16936" y="2592"/>
                      </a:lnTo>
                      <a:lnTo>
                        <a:pt x="16985" y="2880"/>
                      </a:lnTo>
                      <a:lnTo>
                        <a:pt x="16985" y="3744"/>
                      </a:lnTo>
                      <a:lnTo>
                        <a:pt x="17133" y="11808"/>
                      </a:lnTo>
                      <a:lnTo>
                        <a:pt x="17133" y="13248"/>
                      </a:lnTo>
                      <a:lnTo>
                        <a:pt x="17035" y="13248"/>
                      </a:lnTo>
                      <a:lnTo>
                        <a:pt x="16985" y="13824"/>
                      </a:lnTo>
                      <a:lnTo>
                        <a:pt x="16789" y="13824"/>
                      </a:lnTo>
                      <a:lnTo>
                        <a:pt x="16789" y="13248"/>
                      </a:lnTo>
                      <a:lnTo>
                        <a:pt x="16740" y="13248"/>
                      </a:lnTo>
                      <a:lnTo>
                        <a:pt x="16740" y="12384"/>
                      </a:lnTo>
                      <a:lnTo>
                        <a:pt x="16691" y="12384"/>
                      </a:lnTo>
                      <a:lnTo>
                        <a:pt x="16691" y="11808"/>
                      </a:lnTo>
                      <a:lnTo>
                        <a:pt x="16642" y="8928"/>
                      </a:lnTo>
                      <a:lnTo>
                        <a:pt x="15807" y="9216"/>
                      </a:lnTo>
                      <a:close/>
                      <a:moveTo>
                        <a:pt x="18164" y="1440"/>
                      </a:moveTo>
                      <a:lnTo>
                        <a:pt x="18360" y="1440"/>
                      </a:lnTo>
                      <a:lnTo>
                        <a:pt x="18360" y="1728"/>
                      </a:lnTo>
                      <a:lnTo>
                        <a:pt x="18409" y="1728"/>
                      </a:lnTo>
                      <a:lnTo>
                        <a:pt x="18409" y="2304"/>
                      </a:lnTo>
                      <a:lnTo>
                        <a:pt x="18458" y="2304"/>
                      </a:lnTo>
                      <a:lnTo>
                        <a:pt x="18458" y="3168"/>
                      </a:lnTo>
                      <a:lnTo>
                        <a:pt x="18409" y="3168"/>
                      </a:lnTo>
                      <a:lnTo>
                        <a:pt x="18409" y="3456"/>
                      </a:lnTo>
                      <a:lnTo>
                        <a:pt x="18360" y="3456"/>
                      </a:lnTo>
                      <a:lnTo>
                        <a:pt x="18360" y="3744"/>
                      </a:lnTo>
                      <a:lnTo>
                        <a:pt x="18164" y="3744"/>
                      </a:lnTo>
                      <a:lnTo>
                        <a:pt x="17820" y="4032"/>
                      </a:lnTo>
                      <a:lnTo>
                        <a:pt x="17820" y="6048"/>
                      </a:lnTo>
                      <a:lnTo>
                        <a:pt x="18164" y="5760"/>
                      </a:lnTo>
                      <a:lnTo>
                        <a:pt x="18360" y="5760"/>
                      </a:lnTo>
                      <a:lnTo>
                        <a:pt x="18360" y="6048"/>
                      </a:lnTo>
                      <a:lnTo>
                        <a:pt x="18409" y="6048"/>
                      </a:lnTo>
                      <a:lnTo>
                        <a:pt x="18409" y="6336"/>
                      </a:lnTo>
                      <a:lnTo>
                        <a:pt x="18458" y="6336"/>
                      </a:lnTo>
                      <a:lnTo>
                        <a:pt x="18458" y="7200"/>
                      </a:lnTo>
                      <a:lnTo>
                        <a:pt x="18409" y="7488"/>
                      </a:lnTo>
                      <a:lnTo>
                        <a:pt x="18360" y="8064"/>
                      </a:lnTo>
                      <a:lnTo>
                        <a:pt x="18213" y="8064"/>
                      </a:lnTo>
                      <a:lnTo>
                        <a:pt x="18164" y="8352"/>
                      </a:lnTo>
                      <a:lnTo>
                        <a:pt x="17869" y="8352"/>
                      </a:lnTo>
                      <a:lnTo>
                        <a:pt x="17918" y="10944"/>
                      </a:lnTo>
                      <a:lnTo>
                        <a:pt x="18262" y="10368"/>
                      </a:lnTo>
                      <a:lnTo>
                        <a:pt x="18458" y="10368"/>
                      </a:lnTo>
                      <a:lnTo>
                        <a:pt x="18556" y="10944"/>
                      </a:lnTo>
                      <a:lnTo>
                        <a:pt x="18605" y="10944"/>
                      </a:lnTo>
                      <a:lnTo>
                        <a:pt x="18605" y="12384"/>
                      </a:lnTo>
                      <a:lnTo>
                        <a:pt x="18556" y="12384"/>
                      </a:lnTo>
                      <a:lnTo>
                        <a:pt x="18458" y="12672"/>
                      </a:lnTo>
                      <a:lnTo>
                        <a:pt x="18311" y="12672"/>
                      </a:lnTo>
                      <a:lnTo>
                        <a:pt x="18311" y="12960"/>
                      </a:lnTo>
                      <a:lnTo>
                        <a:pt x="17525" y="12960"/>
                      </a:lnTo>
                      <a:lnTo>
                        <a:pt x="17525" y="12672"/>
                      </a:lnTo>
                      <a:lnTo>
                        <a:pt x="17476" y="12384"/>
                      </a:lnTo>
                      <a:lnTo>
                        <a:pt x="17476" y="11808"/>
                      </a:lnTo>
                      <a:lnTo>
                        <a:pt x="17378" y="3744"/>
                      </a:lnTo>
                      <a:lnTo>
                        <a:pt x="17378" y="2592"/>
                      </a:lnTo>
                      <a:lnTo>
                        <a:pt x="17427" y="2592"/>
                      </a:lnTo>
                      <a:lnTo>
                        <a:pt x="17427" y="2304"/>
                      </a:lnTo>
                      <a:lnTo>
                        <a:pt x="17476" y="1728"/>
                      </a:lnTo>
                      <a:lnTo>
                        <a:pt x="17624" y="1728"/>
                      </a:lnTo>
                      <a:lnTo>
                        <a:pt x="18164" y="1440"/>
                      </a:lnTo>
                      <a:close/>
                      <a:moveTo>
                        <a:pt x="19244" y="8064"/>
                      </a:moveTo>
                      <a:lnTo>
                        <a:pt x="19293" y="10944"/>
                      </a:lnTo>
                      <a:lnTo>
                        <a:pt x="19293" y="11808"/>
                      </a:lnTo>
                      <a:lnTo>
                        <a:pt x="19244" y="12096"/>
                      </a:lnTo>
                      <a:lnTo>
                        <a:pt x="19244" y="12384"/>
                      </a:lnTo>
                      <a:lnTo>
                        <a:pt x="19195" y="12384"/>
                      </a:lnTo>
                      <a:lnTo>
                        <a:pt x="19145" y="12672"/>
                      </a:lnTo>
                      <a:lnTo>
                        <a:pt x="18949" y="12672"/>
                      </a:lnTo>
                      <a:lnTo>
                        <a:pt x="18949" y="12384"/>
                      </a:lnTo>
                      <a:lnTo>
                        <a:pt x="18900" y="12384"/>
                      </a:lnTo>
                      <a:lnTo>
                        <a:pt x="18851" y="12096"/>
                      </a:lnTo>
                      <a:lnTo>
                        <a:pt x="18851" y="11232"/>
                      </a:lnTo>
                      <a:lnTo>
                        <a:pt x="18753" y="3168"/>
                      </a:lnTo>
                      <a:lnTo>
                        <a:pt x="18753" y="1440"/>
                      </a:lnTo>
                      <a:lnTo>
                        <a:pt x="18802" y="1440"/>
                      </a:lnTo>
                      <a:lnTo>
                        <a:pt x="18851" y="1152"/>
                      </a:lnTo>
                      <a:lnTo>
                        <a:pt x="19047" y="1152"/>
                      </a:lnTo>
                      <a:lnTo>
                        <a:pt x="19342" y="864"/>
                      </a:lnTo>
                      <a:lnTo>
                        <a:pt x="19685" y="864"/>
                      </a:lnTo>
                      <a:lnTo>
                        <a:pt x="19735" y="1152"/>
                      </a:lnTo>
                      <a:lnTo>
                        <a:pt x="19784" y="1152"/>
                      </a:lnTo>
                      <a:lnTo>
                        <a:pt x="19833" y="1440"/>
                      </a:lnTo>
                      <a:lnTo>
                        <a:pt x="19882" y="1440"/>
                      </a:lnTo>
                      <a:lnTo>
                        <a:pt x="19980" y="1728"/>
                      </a:lnTo>
                      <a:lnTo>
                        <a:pt x="20029" y="2304"/>
                      </a:lnTo>
                      <a:lnTo>
                        <a:pt x="20078" y="2592"/>
                      </a:lnTo>
                      <a:lnTo>
                        <a:pt x="20078" y="2880"/>
                      </a:lnTo>
                      <a:lnTo>
                        <a:pt x="20127" y="3168"/>
                      </a:lnTo>
                      <a:lnTo>
                        <a:pt x="20127" y="3456"/>
                      </a:lnTo>
                      <a:lnTo>
                        <a:pt x="20176" y="3744"/>
                      </a:lnTo>
                      <a:lnTo>
                        <a:pt x="20176" y="5184"/>
                      </a:lnTo>
                      <a:lnTo>
                        <a:pt x="20127" y="5472"/>
                      </a:lnTo>
                      <a:lnTo>
                        <a:pt x="20127" y="6048"/>
                      </a:lnTo>
                      <a:lnTo>
                        <a:pt x="19980" y="6912"/>
                      </a:lnTo>
                      <a:lnTo>
                        <a:pt x="19882" y="6912"/>
                      </a:lnTo>
                      <a:lnTo>
                        <a:pt x="19882" y="7200"/>
                      </a:lnTo>
                      <a:lnTo>
                        <a:pt x="19735" y="7200"/>
                      </a:lnTo>
                      <a:lnTo>
                        <a:pt x="20127" y="9504"/>
                      </a:lnTo>
                      <a:lnTo>
                        <a:pt x="20127" y="9792"/>
                      </a:lnTo>
                      <a:lnTo>
                        <a:pt x="20176" y="9792"/>
                      </a:lnTo>
                      <a:lnTo>
                        <a:pt x="20176" y="10080"/>
                      </a:lnTo>
                      <a:lnTo>
                        <a:pt x="20225" y="10080"/>
                      </a:lnTo>
                      <a:lnTo>
                        <a:pt x="20225" y="10944"/>
                      </a:lnTo>
                      <a:lnTo>
                        <a:pt x="20275" y="10944"/>
                      </a:lnTo>
                      <a:lnTo>
                        <a:pt x="20275" y="11520"/>
                      </a:lnTo>
                      <a:lnTo>
                        <a:pt x="20225" y="11520"/>
                      </a:lnTo>
                      <a:lnTo>
                        <a:pt x="20225" y="11808"/>
                      </a:lnTo>
                      <a:lnTo>
                        <a:pt x="20176" y="11808"/>
                      </a:lnTo>
                      <a:lnTo>
                        <a:pt x="20176" y="12096"/>
                      </a:lnTo>
                      <a:lnTo>
                        <a:pt x="19882" y="12096"/>
                      </a:lnTo>
                      <a:lnTo>
                        <a:pt x="19882" y="11808"/>
                      </a:lnTo>
                      <a:lnTo>
                        <a:pt x="19833" y="11808"/>
                      </a:lnTo>
                      <a:lnTo>
                        <a:pt x="19784" y="11520"/>
                      </a:lnTo>
                      <a:lnTo>
                        <a:pt x="19244" y="8064"/>
                      </a:lnTo>
                      <a:close/>
                      <a:moveTo>
                        <a:pt x="19244" y="6336"/>
                      </a:moveTo>
                      <a:lnTo>
                        <a:pt x="19391" y="6048"/>
                      </a:lnTo>
                      <a:lnTo>
                        <a:pt x="19587" y="6048"/>
                      </a:lnTo>
                      <a:lnTo>
                        <a:pt x="19587" y="5760"/>
                      </a:lnTo>
                      <a:lnTo>
                        <a:pt x="19636" y="5760"/>
                      </a:lnTo>
                      <a:lnTo>
                        <a:pt x="19685" y="5472"/>
                      </a:lnTo>
                      <a:lnTo>
                        <a:pt x="19685" y="3744"/>
                      </a:lnTo>
                      <a:lnTo>
                        <a:pt x="19636" y="3744"/>
                      </a:lnTo>
                      <a:lnTo>
                        <a:pt x="19636" y="3456"/>
                      </a:lnTo>
                      <a:lnTo>
                        <a:pt x="19195" y="3456"/>
                      </a:lnTo>
                      <a:lnTo>
                        <a:pt x="19244" y="6336"/>
                      </a:lnTo>
                      <a:close/>
                      <a:moveTo>
                        <a:pt x="21158" y="0"/>
                      </a:moveTo>
                      <a:lnTo>
                        <a:pt x="21305" y="0"/>
                      </a:lnTo>
                      <a:lnTo>
                        <a:pt x="21305" y="288"/>
                      </a:lnTo>
                      <a:lnTo>
                        <a:pt x="21453" y="288"/>
                      </a:lnTo>
                      <a:lnTo>
                        <a:pt x="21453" y="576"/>
                      </a:lnTo>
                      <a:lnTo>
                        <a:pt x="21502" y="864"/>
                      </a:lnTo>
                      <a:lnTo>
                        <a:pt x="21502" y="1440"/>
                      </a:lnTo>
                      <a:lnTo>
                        <a:pt x="21453" y="1728"/>
                      </a:lnTo>
                      <a:lnTo>
                        <a:pt x="21404" y="2304"/>
                      </a:lnTo>
                      <a:lnTo>
                        <a:pt x="21305" y="2304"/>
                      </a:lnTo>
                      <a:lnTo>
                        <a:pt x="21256" y="2592"/>
                      </a:lnTo>
                      <a:lnTo>
                        <a:pt x="20815" y="2592"/>
                      </a:lnTo>
                      <a:lnTo>
                        <a:pt x="20815" y="4320"/>
                      </a:lnTo>
                      <a:lnTo>
                        <a:pt x="21453" y="4320"/>
                      </a:lnTo>
                      <a:lnTo>
                        <a:pt x="21453" y="4608"/>
                      </a:lnTo>
                      <a:lnTo>
                        <a:pt x="21502" y="4608"/>
                      </a:lnTo>
                      <a:lnTo>
                        <a:pt x="21502" y="6048"/>
                      </a:lnTo>
                      <a:lnTo>
                        <a:pt x="21453" y="6048"/>
                      </a:lnTo>
                      <a:lnTo>
                        <a:pt x="21453" y="6336"/>
                      </a:lnTo>
                      <a:lnTo>
                        <a:pt x="21305" y="6336"/>
                      </a:lnTo>
                      <a:lnTo>
                        <a:pt x="21305" y="6624"/>
                      </a:lnTo>
                      <a:lnTo>
                        <a:pt x="21158" y="6624"/>
                      </a:lnTo>
                      <a:lnTo>
                        <a:pt x="20913" y="6912"/>
                      </a:lnTo>
                      <a:lnTo>
                        <a:pt x="20913" y="9216"/>
                      </a:lnTo>
                      <a:lnTo>
                        <a:pt x="21551" y="9216"/>
                      </a:lnTo>
                      <a:lnTo>
                        <a:pt x="21551" y="9504"/>
                      </a:lnTo>
                      <a:lnTo>
                        <a:pt x="21600" y="9504"/>
                      </a:lnTo>
                      <a:lnTo>
                        <a:pt x="21600" y="10944"/>
                      </a:lnTo>
                      <a:lnTo>
                        <a:pt x="21551" y="11232"/>
                      </a:lnTo>
                      <a:lnTo>
                        <a:pt x="21502" y="11232"/>
                      </a:lnTo>
                      <a:lnTo>
                        <a:pt x="21453" y="11520"/>
                      </a:lnTo>
                      <a:lnTo>
                        <a:pt x="21305" y="11520"/>
                      </a:lnTo>
                      <a:lnTo>
                        <a:pt x="20765" y="11808"/>
                      </a:lnTo>
                      <a:lnTo>
                        <a:pt x="20618" y="11808"/>
                      </a:lnTo>
                      <a:lnTo>
                        <a:pt x="20520" y="11232"/>
                      </a:lnTo>
                      <a:lnTo>
                        <a:pt x="20520" y="10080"/>
                      </a:lnTo>
                      <a:lnTo>
                        <a:pt x="20373" y="2304"/>
                      </a:lnTo>
                      <a:lnTo>
                        <a:pt x="20373" y="864"/>
                      </a:lnTo>
                      <a:lnTo>
                        <a:pt x="20471" y="864"/>
                      </a:lnTo>
                      <a:lnTo>
                        <a:pt x="20471" y="576"/>
                      </a:lnTo>
                      <a:lnTo>
                        <a:pt x="20569" y="576"/>
                      </a:lnTo>
                      <a:lnTo>
                        <a:pt x="20569" y="288"/>
                      </a:lnTo>
                      <a:lnTo>
                        <a:pt x="20667" y="288"/>
                      </a:lnTo>
                      <a:lnTo>
                        <a:pt x="21158" y="0"/>
                      </a:lnTo>
                      <a:close/>
                    </a:path>
                  </a:pathLst>
                </a:custGeom>
                <a:solidFill>
                  <a:srgbClr val="579900"/>
                </a:solidFill>
                <a:ln w="12700" cap="flat">
                  <a:noFill/>
                  <a:miter lim="400000"/>
                </a:ln>
                <a:effectLst/>
              </p:spPr>
              <p:txBody>
                <a:bodyPr wrap="square" lIns="45719" tIns="45719" rIns="45719" bIns="45719" numCol="1" anchor="t">
                  <a:noAutofit/>
                </a:bodyPr>
                <a:lstStyle/>
                <a:p>
                  <a:pPr/>
                </a:p>
              </p:txBody>
            </p:sp>
            <p:sp>
              <p:nvSpPr>
                <p:cNvPr id="896" name="形状"/>
                <p:cNvSpPr/>
                <p:nvPr/>
              </p:nvSpPr>
              <p:spPr>
                <a:xfrm>
                  <a:off x="532606" y="47610"/>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200"/>
                      </a:moveTo>
                      <a:lnTo>
                        <a:pt x="18514" y="10800"/>
                      </a:lnTo>
                      <a:lnTo>
                        <a:pt x="18514" y="0"/>
                      </a:lnTo>
                      <a:lnTo>
                        <a:pt x="3086" y="0"/>
                      </a:lnTo>
                      <a:lnTo>
                        <a:pt x="0" y="10800"/>
                      </a:lnTo>
                      <a:lnTo>
                        <a:pt x="0" y="21600"/>
                      </a:lnTo>
                      <a:lnTo>
                        <a:pt x="21600" y="162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97" name="形状"/>
                <p:cNvSpPr/>
                <p:nvPr/>
              </p:nvSpPr>
              <p:spPr>
                <a:xfrm>
                  <a:off x="534193" y="53960"/>
                  <a:ext cx="12701" cy="349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80" y="21268"/>
                      </a:moveTo>
                      <a:lnTo>
                        <a:pt x="21600" y="21268"/>
                      </a:lnTo>
                      <a:lnTo>
                        <a:pt x="10080" y="0"/>
                      </a:lnTo>
                      <a:lnTo>
                        <a:pt x="0" y="332"/>
                      </a:lnTo>
                      <a:lnTo>
                        <a:pt x="11520" y="21600"/>
                      </a:lnTo>
                      <a:lnTo>
                        <a:pt x="17280" y="21268"/>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98" name="形状"/>
                <p:cNvSpPr/>
                <p:nvPr/>
              </p:nvSpPr>
              <p:spPr>
                <a:xfrm>
                  <a:off x="536575" y="83318"/>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0" y="16200"/>
                      </a:lnTo>
                      <a:lnTo>
                        <a:pt x="3086" y="21600"/>
                      </a:lnTo>
                      <a:lnTo>
                        <a:pt x="15429" y="21600"/>
                      </a:lnTo>
                      <a:lnTo>
                        <a:pt x="18514" y="16200"/>
                      </a:lnTo>
                      <a:lnTo>
                        <a:pt x="21600" y="5400"/>
                      </a:lnTo>
                      <a:lnTo>
                        <a:pt x="21600" y="0"/>
                      </a:lnTo>
                      <a:lnTo>
                        <a:pt x="0" y="54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899" name="形状"/>
                <p:cNvSpPr/>
                <p:nvPr/>
              </p:nvSpPr>
              <p:spPr>
                <a:xfrm>
                  <a:off x="547687" y="43643"/>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200"/>
                      </a:moveTo>
                      <a:lnTo>
                        <a:pt x="13500" y="0"/>
                      </a:lnTo>
                      <a:lnTo>
                        <a:pt x="10800" y="0"/>
                      </a:lnTo>
                      <a:lnTo>
                        <a:pt x="5400" y="5400"/>
                      </a:lnTo>
                      <a:lnTo>
                        <a:pt x="2700" y="5400"/>
                      </a:lnTo>
                      <a:lnTo>
                        <a:pt x="2700" y="10800"/>
                      </a:lnTo>
                      <a:lnTo>
                        <a:pt x="0" y="21600"/>
                      </a:lnTo>
                      <a:lnTo>
                        <a:pt x="21600" y="162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00" name="形状"/>
                <p:cNvSpPr/>
                <p:nvPr/>
              </p:nvSpPr>
              <p:spPr>
                <a:xfrm>
                  <a:off x="549275" y="50786"/>
                  <a:ext cx="12700" cy="36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429" y="21600"/>
                      </a:moveTo>
                      <a:lnTo>
                        <a:pt x="21600" y="21291"/>
                      </a:lnTo>
                      <a:lnTo>
                        <a:pt x="12343" y="0"/>
                      </a:lnTo>
                      <a:lnTo>
                        <a:pt x="0" y="309"/>
                      </a:lnTo>
                      <a:lnTo>
                        <a:pt x="10800" y="21600"/>
                      </a:lnTo>
                      <a:lnTo>
                        <a:pt x="15429"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01" name="形状"/>
                <p:cNvSpPr/>
                <p:nvPr/>
              </p:nvSpPr>
              <p:spPr>
                <a:xfrm>
                  <a:off x="550862" y="81731"/>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3086" y="10800"/>
                      </a:lnTo>
                      <a:lnTo>
                        <a:pt x="3086" y="16200"/>
                      </a:lnTo>
                      <a:lnTo>
                        <a:pt x="6171" y="21600"/>
                      </a:lnTo>
                      <a:lnTo>
                        <a:pt x="12343" y="21600"/>
                      </a:lnTo>
                      <a:lnTo>
                        <a:pt x="18514" y="16200"/>
                      </a:lnTo>
                      <a:lnTo>
                        <a:pt x="21600" y="16200"/>
                      </a:lnTo>
                      <a:lnTo>
                        <a:pt x="21600" y="0"/>
                      </a:lnTo>
                      <a:lnTo>
                        <a:pt x="0" y="54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02" name="形状"/>
                <p:cNvSpPr/>
                <p:nvPr/>
              </p:nvSpPr>
              <p:spPr>
                <a:xfrm>
                  <a:off x="125412" y="293599"/>
                  <a:ext cx="1428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00" y="18000"/>
                      </a:moveTo>
                      <a:lnTo>
                        <a:pt x="6400" y="17100"/>
                      </a:lnTo>
                      <a:lnTo>
                        <a:pt x="5600" y="15300"/>
                      </a:lnTo>
                      <a:lnTo>
                        <a:pt x="5600" y="13500"/>
                      </a:lnTo>
                      <a:lnTo>
                        <a:pt x="7200" y="10800"/>
                      </a:lnTo>
                      <a:lnTo>
                        <a:pt x="8800" y="9000"/>
                      </a:lnTo>
                      <a:lnTo>
                        <a:pt x="11200" y="7200"/>
                      </a:lnTo>
                      <a:lnTo>
                        <a:pt x="13600" y="6300"/>
                      </a:lnTo>
                      <a:lnTo>
                        <a:pt x="14400" y="7200"/>
                      </a:lnTo>
                      <a:lnTo>
                        <a:pt x="15200" y="7200"/>
                      </a:lnTo>
                      <a:lnTo>
                        <a:pt x="16800" y="9000"/>
                      </a:lnTo>
                      <a:lnTo>
                        <a:pt x="21600" y="6300"/>
                      </a:lnTo>
                      <a:lnTo>
                        <a:pt x="20000" y="2700"/>
                      </a:lnTo>
                      <a:lnTo>
                        <a:pt x="18400" y="1800"/>
                      </a:lnTo>
                      <a:lnTo>
                        <a:pt x="15200" y="900"/>
                      </a:lnTo>
                      <a:lnTo>
                        <a:pt x="13600" y="0"/>
                      </a:lnTo>
                      <a:lnTo>
                        <a:pt x="8800" y="900"/>
                      </a:lnTo>
                      <a:lnTo>
                        <a:pt x="5600" y="3600"/>
                      </a:lnTo>
                      <a:lnTo>
                        <a:pt x="3200" y="7200"/>
                      </a:lnTo>
                      <a:lnTo>
                        <a:pt x="0" y="11700"/>
                      </a:lnTo>
                      <a:lnTo>
                        <a:pt x="0" y="16200"/>
                      </a:lnTo>
                      <a:lnTo>
                        <a:pt x="2400" y="20700"/>
                      </a:lnTo>
                      <a:lnTo>
                        <a:pt x="6400" y="19800"/>
                      </a:lnTo>
                      <a:lnTo>
                        <a:pt x="2400" y="20700"/>
                      </a:lnTo>
                      <a:lnTo>
                        <a:pt x="3200" y="21600"/>
                      </a:lnTo>
                      <a:lnTo>
                        <a:pt x="5600" y="21600"/>
                      </a:lnTo>
                      <a:lnTo>
                        <a:pt x="6400" y="20700"/>
                      </a:lnTo>
                      <a:lnTo>
                        <a:pt x="6400" y="19800"/>
                      </a:lnTo>
                      <a:lnTo>
                        <a:pt x="7200" y="18900"/>
                      </a:lnTo>
                      <a:lnTo>
                        <a:pt x="6400" y="18000"/>
                      </a:lnTo>
                      <a:lnTo>
                        <a:pt x="6400" y="17100"/>
                      </a:lnTo>
                      <a:lnTo>
                        <a:pt x="800" y="180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03" name="形状"/>
                <p:cNvSpPr/>
                <p:nvPr/>
              </p:nvSpPr>
              <p:spPr>
                <a:xfrm>
                  <a:off x="127000" y="294393"/>
                  <a:ext cx="1428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00" y="8640"/>
                      </a:moveTo>
                      <a:lnTo>
                        <a:pt x="20000" y="2160"/>
                      </a:lnTo>
                      <a:lnTo>
                        <a:pt x="15200" y="1080"/>
                      </a:lnTo>
                      <a:lnTo>
                        <a:pt x="12000" y="0"/>
                      </a:lnTo>
                      <a:lnTo>
                        <a:pt x="8000" y="1080"/>
                      </a:lnTo>
                      <a:lnTo>
                        <a:pt x="5600" y="3240"/>
                      </a:lnTo>
                      <a:lnTo>
                        <a:pt x="4000" y="7560"/>
                      </a:lnTo>
                      <a:lnTo>
                        <a:pt x="2400" y="14040"/>
                      </a:lnTo>
                      <a:lnTo>
                        <a:pt x="0" y="19440"/>
                      </a:lnTo>
                      <a:lnTo>
                        <a:pt x="5600" y="21600"/>
                      </a:lnTo>
                      <a:lnTo>
                        <a:pt x="7200" y="18360"/>
                      </a:lnTo>
                      <a:lnTo>
                        <a:pt x="8000" y="14040"/>
                      </a:lnTo>
                      <a:lnTo>
                        <a:pt x="9600" y="10800"/>
                      </a:lnTo>
                      <a:lnTo>
                        <a:pt x="11200" y="8640"/>
                      </a:lnTo>
                      <a:lnTo>
                        <a:pt x="14400" y="8640"/>
                      </a:lnTo>
                      <a:lnTo>
                        <a:pt x="18400" y="9720"/>
                      </a:lnTo>
                      <a:lnTo>
                        <a:pt x="20800" y="5400"/>
                      </a:lnTo>
                      <a:lnTo>
                        <a:pt x="18400" y="9720"/>
                      </a:lnTo>
                      <a:lnTo>
                        <a:pt x="19200" y="10800"/>
                      </a:lnTo>
                      <a:lnTo>
                        <a:pt x="20000" y="9720"/>
                      </a:lnTo>
                      <a:lnTo>
                        <a:pt x="20800" y="9720"/>
                      </a:lnTo>
                      <a:lnTo>
                        <a:pt x="21600" y="8640"/>
                      </a:lnTo>
                      <a:lnTo>
                        <a:pt x="21600" y="5400"/>
                      </a:lnTo>
                      <a:lnTo>
                        <a:pt x="20800" y="3240"/>
                      </a:lnTo>
                      <a:lnTo>
                        <a:pt x="20000" y="2160"/>
                      </a:lnTo>
                      <a:lnTo>
                        <a:pt x="16000" y="864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04" name="形状"/>
                <p:cNvSpPr/>
                <p:nvPr/>
              </p:nvSpPr>
              <p:spPr>
                <a:xfrm>
                  <a:off x="112712" y="307882"/>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200"/>
                      </a:moveTo>
                      <a:lnTo>
                        <a:pt x="18000" y="5400"/>
                      </a:lnTo>
                      <a:lnTo>
                        <a:pt x="14400" y="5400"/>
                      </a:lnTo>
                      <a:lnTo>
                        <a:pt x="10800" y="0"/>
                      </a:lnTo>
                      <a:lnTo>
                        <a:pt x="7200" y="0"/>
                      </a:lnTo>
                      <a:lnTo>
                        <a:pt x="3600" y="5400"/>
                      </a:lnTo>
                      <a:lnTo>
                        <a:pt x="0" y="5400"/>
                      </a:lnTo>
                      <a:lnTo>
                        <a:pt x="0" y="21600"/>
                      </a:lnTo>
                      <a:lnTo>
                        <a:pt x="21600" y="162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05" name="形状"/>
                <p:cNvSpPr/>
                <p:nvPr/>
              </p:nvSpPr>
              <p:spPr>
                <a:xfrm>
                  <a:off x="117475" y="312643"/>
                  <a:ext cx="1587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876" y="6000"/>
                      </a:moveTo>
                      <a:lnTo>
                        <a:pt x="14152" y="12000"/>
                      </a:lnTo>
                      <a:lnTo>
                        <a:pt x="11917" y="13200"/>
                      </a:lnTo>
                      <a:lnTo>
                        <a:pt x="11172" y="13200"/>
                      </a:lnTo>
                      <a:lnTo>
                        <a:pt x="8938" y="12000"/>
                      </a:lnTo>
                      <a:lnTo>
                        <a:pt x="7448" y="10800"/>
                      </a:lnTo>
                      <a:lnTo>
                        <a:pt x="5214" y="3600"/>
                      </a:lnTo>
                      <a:lnTo>
                        <a:pt x="4469" y="0"/>
                      </a:lnTo>
                      <a:lnTo>
                        <a:pt x="0" y="1200"/>
                      </a:lnTo>
                      <a:lnTo>
                        <a:pt x="0" y="2400"/>
                      </a:lnTo>
                      <a:lnTo>
                        <a:pt x="745" y="6000"/>
                      </a:lnTo>
                      <a:lnTo>
                        <a:pt x="1490" y="10800"/>
                      </a:lnTo>
                      <a:lnTo>
                        <a:pt x="3724" y="15600"/>
                      </a:lnTo>
                      <a:lnTo>
                        <a:pt x="7448" y="20400"/>
                      </a:lnTo>
                      <a:lnTo>
                        <a:pt x="10428" y="21600"/>
                      </a:lnTo>
                      <a:lnTo>
                        <a:pt x="14152" y="21600"/>
                      </a:lnTo>
                      <a:lnTo>
                        <a:pt x="16386" y="18000"/>
                      </a:lnTo>
                      <a:lnTo>
                        <a:pt x="18621" y="15600"/>
                      </a:lnTo>
                      <a:lnTo>
                        <a:pt x="21600" y="12000"/>
                      </a:lnTo>
                      <a:lnTo>
                        <a:pt x="17876" y="60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06" name="形状"/>
                <p:cNvSpPr/>
                <p:nvPr/>
              </p:nvSpPr>
              <p:spPr>
                <a:xfrm>
                  <a:off x="125412" y="312643"/>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000" y="21600"/>
                      </a:moveTo>
                      <a:lnTo>
                        <a:pt x="21600" y="18000"/>
                      </a:lnTo>
                      <a:lnTo>
                        <a:pt x="21600" y="10800"/>
                      </a:lnTo>
                      <a:lnTo>
                        <a:pt x="18000" y="3600"/>
                      </a:lnTo>
                      <a:lnTo>
                        <a:pt x="10800" y="0"/>
                      </a:lnTo>
                      <a:lnTo>
                        <a:pt x="3600" y="0"/>
                      </a:lnTo>
                      <a:lnTo>
                        <a:pt x="0" y="3600"/>
                      </a:lnTo>
                      <a:lnTo>
                        <a:pt x="1800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07" name="三角形"/>
                <p:cNvSpPr/>
                <p:nvPr/>
              </p:nvSpPr>
              <p:spPr>
                <a:xfrm>
                  <a:off x="655637" y="522924"/>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640" y="0"/>
                      </a:lnTo>
                      <a:lnTo>
                        <a:pt x="21600" y="21600"/>
                      </a:lnTo>
                      <a:lnTo>
                        <a:pt x="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08" name="形状"/>
                <p:cNvSpPr/>
                <p:nvPr/>
              </p:nvSpPr>
              <p:spPr>
                <a:xfrm>
                  <a:off x="654050" y="522131"/>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36" y="1350"/>
                      </a:moveTo>
                      <a:lnTo>
                        <a:pt x="5891" y="4050"/>
                      </a:lnTo>
                      <a:lnTo>
                        <a:pt x="0" y="18900"/>
                      </a:lnTo>
                      <a:lnTo>
                        <a:pt x="9818" y="21600"/>
                      </a:lnTo>
                      <a:lnTo>
                        <a:pt x="19636" y="6750"/>
                      </a:lnTo>
                      <a:lnTo>
                        <a:pt x="7855" y="6750"/>
                      </a:lnTo>
                      <a:lnTo>
                        <a:pt x="19636" y="6750"/>
                      </a:lnTo>
                      <a:lnTo>
                        <a:pt x="21600" y="5400"/>
                      </a:lnTo>
                      <a:lnTo>
                        <a:pt x="19636" y="1350"/>
                      </a:lnTo>
                      <a:lnTo>
                        <a:pt x="19636" y="0"/>
                      </a:lnTo>
                      <a:lnTo>
                        <a:pt x="7855" y="0"/>
                      </a:lnTo>
                      <a:lnTo>
                        <a:pt x="5891" y="4050"/>
                      </a:lnTo>
                      <a:lnTo>
                        <a:pt x="19636" y="135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09" name="形状"/>
                <p:cNvSpPr/>
                <p:nvPr/>
              </p:nvSpPr>
              <p:spPr>
                <a:xfrm>
                  <a:off x="657225" y="522924"/>
                  <a:ext cx="1270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54" y="21600"/>
                      </a:moveTo>
                      <a:lnTo>
                        <a:pt x="21600" y="16518"/>
                      </a:lnTo>
                      <a:lnTo>
                        <a:pt x="9969" y="0"/>
                      </a:lnTo>
                      <a:lnTo>
                        <a:pt x="0" y="5082"/>
                      </a:lnTo>
                      <a:lnTo>
                        <a:pt x="9969" y="19059"/>
                      </a:lnTo>
                      <a:lnTo>
                        <a:pt x="14954" y="12706"/>
                      </a:lnTo>
                      <a:lnTo>
                        <a:pt x="9969" y="19059"/>
                      </a:lnTo>
                      <a:lnTo>
                        <a:pt x="11631" y="21600"/>
                      </a:lnTo>
                      <a:lnTo>
                        <a:pt x="16615" y="21600"/>
                      </a:lnTo>
                      <a:lnTo>
                        <a:pt x="18277" y="20329"/>
                      </a:lnTo>
                      <a:lnTo>
                        <a:pt x="21600" y="19059"/>
                      </a:lnTo>
                      <a:lnTo>
                        <a:pt x="21600" y="16518"/>
                      </a:lnTo>
                      <a:lnTo>
                        <a:pt x="14954"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10" name="形状"/>
                <p:cNvSpPr/>
                <p:nvPr/>
              </p:nvSpPr>
              <p:spPr>
                <a:xfrm>
                  <a:off x="654843" y="525305"/>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43" y="9257"/>
                      </a:moveTo>
                      <a:lnTo>
                        <a:pt x="6171" y="21600"/>
                      </a:lnTo>
                      <a:lnTo>
                        <a:pt x="21600" y="21600"/>
                      </a:lnTo>
                      <a:lnTo>
                        <a:pt x="21600" y="0"/>
                      </a:lnTo>
                      <a:lnTo>
                        <a:pt x="6171" y="0"/>
                      </a:lnTo>
                      <a:lnTo>
                        <a:pt x="9257" y="15429"/>
                      </a:lnTo>
                      <a:lnTo>
                        <a:pt x="6171" y="0"/>
                      </a:lnTo>
                      <a:lnTo>
                        <a:pt x="3086" y="0"/>
                      </a:lnTo>
                      <a:lnTo>
                        <a:pt x="1543" y="6171"/>
                      </a:lnTo>
                      <a:lnTo>
                        <a:pt x="1543" y="9257"/>
                      </a:lnTo>
                      <a:lnTo>
                        <a:pt x="0" y="12343"/>
                      </a:lnTo>
                      <a:lnTo>
                        <a:pt x="1543" y="15429"/>
                      </a:lnTo>
                      <a:lnTo>
                        <a:pt x="1543" y="18514"/>
                      </a:lnTo>
                      <a:lnTo>
                        <a:pt x="3086" y="21600"/>
                      </a:lnTo>
                      <a:lnTo>
                        <a:pt x="6171" y="21600"/>
                      </a:lnTo>
                      <a:lnTo>
                        <a:pt x="1543" y="9257"/>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grpSp>
          <p:pic>
            <p:nvPicPr>
              <p:cNvPr id="912" name="image.pdf" descr="image.pdf"/>
              <p:cNvPicPr>
                <a:picLocks noChangeAspect="1"/>
              </p:cNvPicPr>
              <p:nvPr/>
            </p:nvPicPr>
            <p:blipFill>
              <a:blip r:embed="rId3">
                <a:extLst/>
              </a:blip>
              <a:stretch>
                <a:fillRect/>
              </a:stretch>
            </p:blipFill>
            <p:spPr>
              <a:xfrm>
                <a:off x="193675" y="442781"/>
                <a:ext cx="280988" cy="120615"/>
              </a:xfrm>
              <a:prstGeom prst="rect">
                <a:avLst/>
              </a:prstGeom>
              <a:ln w="12700" cap="flat">
                <a:noFill/>
                <a:miter lim="400000"/>
              </a:ln>
              <a:effectLst/>
            </p:spPr>
          </p:pic>
          <p:pic>
            <p:nvPicPr>
              <p:cNvPr id="913" name="image.pdf" descr="image.pdf"/>
              <p:cNvPicPr>
                <a:picLocks noChangeAspect="1"/>
              </p:cNvPicPr>
              <p:nvPr/>
            </p:nvPicPr>
            <p:blipFill>
              <a:blip r:embed="rId3">
                <a:extLst/>
              </a:blip>
              <a:stretch>
                <a:fillRect/>
              </a:stretch>
            </p:blipFill>
            <p:spPr>
              <a:xfrm>
                <a:off x="506412" y="630050"/>
                <a:ext cx="280988" cy="120615"/>
              </a:xfrm>
              <a:prstGeom prst="rect">
                <a:avLst/>
              </a:prstGeom>
              <a:ln w="12700" cap="flat">
                <a:noFill/>
                <a:miter lim="400000"/>
              </a:ln>
              <a:effectLst/>
            </p:spPr>
          </p:pic>
          <p:pic>
            <p:nvPicPr>
              <p:cNvPr id="914" name="image.pdf" descr="image.pdf"/>
              <p:cNvPicPr>
                <a:picLocks noChangeAspect="1"/>
              </p:cNvPicPr>
              <p:nvPr/>
            </p:nvPicPr>
            <p:blipFill>
              <a:blip r:embed="rId3">
                <a:extLst/>
              </a:blip>
              <a:stretch>
                <a:fillRect/>
              </a:stretch>
            </p:blipFill>
            <p:spPr>
              <a:xfrm>
                <a:off x="595312" y="669726"/>
                <a:ext cx="280988" cy="120615"/>
              </a:xfrm>
              <a:prstGeom prst="rect">
                <a:avLst/>
              </a:prstGeom>
              <a:ln w="12700" cap="flat">
                <a:noFill/>
                <a:miter lim="400000"/>
              </a:ln>
              <a:effectLst/>
            </p:spPr>
          </p:pic>
          <p:pic>
            <p:nvPicPr>
              <p:cNvPr id="915" name="image.pdf" descr="image.pdf"/>
              <p:cNvPicPr>
                <a:picLocks noChangeAspect="1"/>
              </p:cNvPicPr>
              <p:nvPr/>
            </p:nvPicPr>
            <p:blipFill>
              <a:blip r:embed="rId3">
                <a:extLst/>
              </a:blip>
              <a:stretch>
                <a:fillRect/>
              </a:stretch>
            </p:blipFill>
            <p:spPr>
              <a:xfrm>
                <a:off x="566737" y="598310"/>
                <a:ext cx="280988" cy="120615"/>
              </a:xfrm>
              <a:prstGeom prst="rect">
                <a:avLst/>
              </a:prstGeom>
              <a:ln w="12700" cap="flat">
                <a:noFill/>
                <a:miter lim="400000"/>
              </a:ln>
              <a:effectLst/>
            </p:spPr>
          </p:pic>
        </p:grpSp>
        <p:grpSp>
          <p:nvGrpSpPr>
            <p:cNvPr id="956" name="成组"/>
            <p:cNvGrpSpPr/>
            <p:nvPr/>
          </p:nvGrpSpPr>
          <p:grpSpPr>
            <a:xfrm>
              <a:off x="7075487" y="3118503"/>
              <a:ext cx="917576" cy="1072188"/>
              <a:chOff x="0" y="0"/>
              <a:chExt cx="917575" cy="1072187"/>
            </a:xfrm>
          </p:grpSpPr>
          <p:sp>
            <p:nvSpPr>
              <p:cNvPr id="917" name="形状"/>
              <p:cNvSpPr/>
              <p:nvPr/>
            </p:nvSpPr>
            <p:spPr>
              <a:xfrm>
                <a:off x="122237" y="20631"/>
                <a:ext cx="758826" cy="7284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647" y="815"/>
                    </a:moveTo>
                    <a:lnTo>
                      <a:pt x="13315" y="705"/>
                    </a:lnTo>
                    <a:lnTo>
                      <a:pt x="12367" y="470"/>
                    </a:lnTo>
                    <a:lnTo>
                      <a:pt x="11734" y="329"/>
                    </a:lnTo>
                    <a:lnTo>
                      <a:pt x="11026" y="204"/>
                    </a:lnTo>
                    <a:lnTo>
                      <a:pt x="10273" y="94"/>
                    </a:lnTo>
                    <a:lnTo>
                      <a:pt x="9474" y="16"/>
                    </a:lnTo>
                    <a:lnTo>
                      <a:pt x="9083" y="0"/>
                    </a:lnTo>
                    <a:lnTo>
                      <a:pt x="8300" y="0"/>
                    </a:lnTo>
                    <a:lnTo>
                      <a:pt x="7908" y="47"/>
                    </a:lnTo>
                    <a:lnTo>
                      <a:pt x="7531" y="78"/>
                    </a:lnTo>
                    <a:lnTo>
                      <a:pt x="6808" y="235"/>
                    </a:lnTo>
                    <a:lnTo>
                      <a:pt x="6492" y="345"/>
                    </a:lnTo>
                    <a:lnTo>
                      <a:pt x="6176" y="501"/>
                    </a:lnTo>
                    <a:lnTo>
                      <a:pt x="5890" y="658"/>
                    </a:lnTo>
                    <a:lnTo>
                      <a:pt x="5754" y="768"/>
                    </a:lnTo>
                    <a:lnTo>
                      <a:pt x="5649" y="861"/>
                    </a:lnTo>
                    <a:lnTo>
                      <a:pt x="5513" y="971"/>
                    </a:lnTo>
                    <a:lnTo>
                      <a:pt x="5423" y="1096"/>
                    </a:lnTo>
                    <a:lnTo>
                      <a:pt x="5317" y="1237"/>
                    </a:lnTo>
                    <a:lnTo>
                      <a:pt x="5212" y="1363"/>
                    </a:lnTo>
                    <a:lnTo>
                      <a:pt x="5136" y="1504"/>
                    </a:lnTo>
                    <a:lnTo>
                      <a:pt x="5061" y="1660"/>
                    </a:lnTo>
                    <a:lnTo>
                      <a:pt x="5016" y="1817"/>
                    </a:lnTo>
                    <a:lnTo>
                      <a:pt x="4956" y="1989"/>
                    </a:lnTo>
                    <a:lnTo>
                      <a:pt x="4910" y="2193"/>
                    </a:lnTo>
                    <a:lnTo>
                      <a:pt x="4880" y="2365"/>
                    </a:lnTo>
                    <a:lnTo>
                      <a:pt x="4594" y="4433"/>
                    </a:lnTo>
                    <a:lnTo>
                      <a:pt x="4353" y="5968"/>
                    </a:lnTo>
                    <a:lnTo>
                      <a:pt x="4218" y="6594"/>
                    </a:lnTo>
                    <a:lnTo>
                      <a:pt x="4112" y="7127"/>
                    </a:lnTo>
                    <a:lnTo>
                      <a:pt x="3962" y="7565"/>
                    </a:lnTo>
                    <a:lnTo>
                      <a:pt x="3826" y="7957"/>
                    </a:lnTo>
                    <a:lnTo>
                      <a:pt x="3736" y="8145"/>
                    </a:lnTo>
                    <a:lnTo>
                      <a:pt x="3660" y="8270"/>
                    </a:lnTo>
                    <a:lnTo>
                      <a:pt x="3570" y="8427"/>
                    </a:lnTo>
                    <a:lnTo>
                      <a:pt x="3464" y="8568"/>
                    </a:lnTo>
                    <a:lnTo>
                      <a:pt x="3269" y="8803"/>
                    </a:lnTo>
                    <a:lnTo>
                      <a:pt x="3013" y="9022"/>
                    </a:lnTo>
                    <a:lnTo>
                      <a:pt x="2741" y="9226"/>
                    </a:lnTo>
                    <a:lnTo>
                      <a:pt x="2425" y="9445"/>
                    </a:lnTo>
                    <a:lnTo>
                      <a:pt x="2064" y="9664"/>
                    </a:lnTo>
                    <a:lnTo>
                      <a:pt x="1642" y="9899"/>
                    </a:lnTo>
                    <a:lnTo>
                      <a:pt x="1476" y="10009"/>
                    </a:lnTo>
                    <a:lnTo>
                      <a:pt x="1310" y="10103"/>
                    </a:lnTo>
                    <a:lnTo>
                      <a:pt x="1160" y="10228"/>
                    </a:lnTo>
                    <a:lnTo>
                      <a:pt x="1009" y="10338"/>
                    </a:lnTo>
                    <a:lnTo>
                      <a:pt x="874" y="10479"/>
                    </a:lnTo>
                    <a:lnTo>
                      <a:pt x="768" y="10620"/>
                    </a:lnTo>
                    <a:lnTo>
                      <a:pt x="633" y="10745"/>
                    </a:lnTo>
                    <a:lnTo>
                      <a:pt x="452" y="11027"/>
                    </a:lnTo>
                    <a:lnTo>
                      <a:pt x="346" y="11184"/>
                    </a:lnTo>
                    <a:lnTo>
                      <a:pt x="196" y="11497"/>
                    </a:lnTo>
                    <a:lnTo>
                      <a:pt x="105" y="11842"/>
                    </a:lnTo>
                    <a:lnTo>
                      <a:pt x="75" y="12014"/>
                    </a:lnTo>
                    <a:lnTo>
                      <a:pt x="30" y="12202"/>
                    </a:lnTo>
                    <a:lnTo>
                      <a:pt x="15" y="12390"/>
                    </a:lnTo>
                    <a:lnTo>
                      <a:pt x="0" y="12593"/>
                    </a:lnTo>
                    <a:lnTo>
                      <a:pt x="0" y="12781"/>
                    </a:lnTo>
                    <a:lnTo>
                      <a:pt x="15" y="13001"/>
                    </a:lnTo>
                    <a:lnTo>
                      <a:pt x="45" y="13424"/>
                    </a:lnTo>
                    <a:lnTo>
                      <a:pt x="151" y="13878"/>
                    </a:lnTo>
                    <a:lnTo>
                      <a:pt x="256" y="14348"/>
                    </a:lnTo>
                    <a:lnTo>
                      <a:pt x="422" y="14833"/>
                    </a:lnTo>
                    <a:lnTo>
                      <a:pt x="618" y="15350"/>
                    </a:lnTo>
                    <a:lnTo>
                      <a:pt x="859" y="15883"/>
                    </a:lnTo>
                    <a:lnTo>
                      <a:pt x="934" y="16024"/>
                    </a:lnTo>
                    <a:lnTo>
                      <a:pt x="1085" y="16274"/>
                    </a:lnTo>
                    <a:lnTo>
                      <a:pt x="1371" y="16572"/>
                    </a:lnTo>
                    <a:lnTo>
                      <a:pt x="1567" y="16744"/>
                    </a:lnTo>
                    <a:lnTo>
                      <a:pt x="1823" y="16901"/>
                    </a:lnTo>
                    <a:lnTo>
                      <a:pt x="2064" y="17011"/>
                    </a:lnTo>
                    <a:lnTo>
                      <a:pt x="2350" y="17120"/>
                    </a:lnTo>
                    <a:lnTo>
                      <a:pt x="2621" y="17214"/>
                    </a:lnTo>
                    <a:lnTo>
                      <a:pt x="2922" y="17261"/>
                    </a:lnTo>
                    <a:lnTo>
                      <a:pt x="3223" y="17324"/>
                    </a:lnTo>
                    <a:lnTo>
                      <a:pt x="3540" y="17387"/>
                    </a:lnTo>
                    <a:lnTo>
                      <a:pt x="3886" y="17418"/>
                    </a:lnTo>
                    <a:lnTo>
                      <a:pt x="4534" y="17480"/>
                    </a:lnTo>
                    <a:lnTo>
                      <a:pt x="5890" y="17637"/>
                    </a:lnTo>
                    <a:lnTo>
                      <a:pt x="6537" y="17762"/>
                    </a:lnTo>
                    <a:lnTo>
                      <a:pt x="6838" y="17841"/>
                    </a:lnTo>
                    <a:lnTo>
                      <a:pt x="7140" y="17935"/>
                    </a:lnTo>
                    <a:lnTo>
                      <a:pt x="7411" y="18029"/>
                    </a:lnTo>
                    <a:lnTo>
                      <a:pt x="7682" y="18170"/>
                    </a:lnTo>
                    <a:lnTo>
                      <a:pt x="7938" y="18326"/>
                    </a:lnTo>
                    <a:lnTo>
                      <a:pt x="8164" y="18514"/>
                    </a:lnTo>
                    <a:lnTo>
                      <a:pt x="8390" y="18734"/>
                    </a:lnTo>
                    <a:lnTo>
                      <a:pt x="8586" y="18969"/>
                    </a:lnTo>
                    <a:lnTo>
                      <a:pt x="8661" y="19109"/>
                    </a:lnTo>
                    <a:lnTo>
                      <a:pt x="8751" y="19235"/>
                    </a:lnTo>
                    <a:lnTo>
                      <a:pt x="8872" y="19548"/>
                    </a:lnTo>
                    <a:lnTo>
                      <a:pt x="8932" y="19720"/>
                    </a:lnTo>
                    <a:lnTo>
                      <a:pt x="8992" y="19908"/>
                    </a:lnTo>
                    <a:lnTo>
                      <a:pt x="9023" y="20096"/>
                    </a:lnTo>
                    <a:lnTo>
                      <a:pt x="9068" y="20300"/>
                    </a:lnTo>
                    <a:lnTo>
                      <a:pt x="9098" y="20488"/>
                    </a:lnTo>
                    <a:lnTo>
                      <a:pt x="9158" y="20676"/>
                    </a:lnTo>
                    <a:lnTo>
                      <a:pt x="9218" y="20832"/>
                    </a:lnTo>
                    <a:lnTo>
                      <a:pt x="9294" y="20989"/>
                    </a:lnTo>
                    <a:lnTo>
                      <a:pt x="9369" y="21130"/>
                    </a:lnTo>
                    <a:lnTo>
                      <a:pt x="9459" y="21224"/>
                    </a:lnTo>
                    <a:lnTo>
                      <a:pt x="9550" y="21334"/>
                    </a:lnTo>
                    <a:lnTo>
                      <a:pt x="9655" y="21428"/>
                    </a:lnTo>
                    <a:lnTo>
                      <a:pt x="9761" y="21490"/>
                    </a:lnTo>
                    <a:lnTo>
                      <a:pt x="10002" y="21584"/>
                    </a:lnTo>
                    <a:lnTo>
                      <a:pt x="10137" y="21600"/>
                    </a:lnTo>
                    <a:lnTo>
                      <a:pt x="10589" y="21600"/>
                    </a:lnTo>
                    <a:lnTo>
                      <a:pt x="10740" y="21569"/>
                    </a:lnTo>
                    <a:lnTo>
                      <a:pt x="11071" y="21490"/>
                    </a:lnTo>
                    <a:lnTo>
                      <a:pt x="11418" y="21365"/>
                    </a:lnTo>
                    <a:lnTo>
                      <a:pt x="11794" y="21208"/>
                    </a:lnTo>
                    <a:lnTo>
                      <a:pt x="12186" y="21020"/>
                    </a:lnTo>
                    <a:lnTo>
                      <a:pt x="12577" y="20801"/>
                    </a:lnTo>
                    <a:lnTo>
                      <a:pt x="12969" y="20566"/>
                    </a:lnTo>
                    <a:lnTo>
                      <a:pt x="13391" y="20316"/>
                    </a:lnTo>
                    <a:lnTo>
                      <a:pt x="13797" y="20034"/>
                    </a:lnTo>
                    <a:lnTo>
                      <a:pt x="14641" y="19485"/>
                    </a:lnTo>
                    <a:lnTo>
                      <a:pt x="15469" y="18922"/>
                    </a:lnTo>
                    <a:lnTo>
                      <a:pt x="16283" y="18405"/>
                    </a:lnTo>
                    <a:lnTo>
                      <a:pt x="17036" y="17935"/>
                    </a:lnTo>
                    <a:lnTo>
                      <a:pt x="17382" y="17731"/>
                    </a:lnTo>
                    <a:lnTo>
                      <a:pt x="17714" y="17574"/>
                    </a:lnTo>
                    <a:lnTo>
                      <a:pt x="18030" y="17449"/>
                    </a:lnTo>
                    <a:lnTo>
                      <a:pt x="18301" y="17371"/>
                    </a:lnTo>
                    <a:lnTo>
                      <a:pt x="18437" y="17324"/>
                    </a:lnTo>
                    <a:lnTo>
                      <a:pt x="18572" y="17308"/>
                    </a:lnTo>
                    <a:lnTo>
                      <a:pt x="18798" y="17308"/>
                    </a:lnTo>
                    <a:lnTo>
                      <a:pt x="18904" y="17324"/>
                    </a:lnTo>
                    <a:lnTo>
                      <a:pt x="19009" y="17371"/>
                    </a:lnTo>
                    <a:lnTo>
                      <a:pt x="19085" y="17402"/>
                    </a:lnTo>
                    <a:lnTo>
                      <a:pt x="19175" y="17465"/>
                    </a:lnTo>
                    <a:lnTo>
                      <a:pt x="19310" y="17574"/>
                    </a:lnTo>
                    <a:lnTo>
                      <a:pt x="19461" y="17653"/>
                    </a:lnTo>
                    <a:lnTo>
                      <a:pt x="19612" y="17684"/>
                    </a:lnTo>
                    <a:lnTo>
                      <a:pt x="19762" y="17684"/>
                    </a:lnTo>
                    <a:lnTo>
                      <a:pt x="19898" y="17637"/>
                    </a:lnTo>
                    <a:lnTo>
                      <a:pt x="20049" y="17574"/>
                    </a:lnTo>
                    <a:lnTo>
                      <a:pt x="20199" y="17465"/>
                    </a:lnTo>
                    <a:lnTo>
                      <a:pt x="20335" y="17340"/>
                    </a:lnTo>
                    <a:lnTo>
                      <a:pt x="20485" y="17183"/>
                    </a:lnTo>
                    <a:lnTo>
                      <a:pt x="20756" y="16807"/>
                    </a:lnTo>
                    <a:lnTo>
                      <a:pt x="20862" y="16572"/>
                    </a:lnTo>
                    <a:lnTo>
                      <a:pt x="20982" y="16337"/>
                    </a:lnTo>
                    <a:lnTo>
                      <a:pt x="21088" y="16055"/>
                    </a:lnTo>
                    <a:lnTo>
                      <a:pt x="21208" y="15789"/>
                    </a:lnTo>
                    <a:lnTo>
                      <a:pt x="21284" y="15507"/>
                    </a:lnTo>
                    <a:lnTo>
                      <a:pt x="21374" y="15225"/>
                    </a:lnTo>
                    <a:lnTo>
                      <a:pt x="21419" y="14912"/>
                    </a:lnTo>
                    <a:lnTo>
                      <a:pt x="21540" y="14285"/>
                    </a:lnTo>
                    <a:lnTo>
                      <a:pt x="21600" y="13659"/>
                    </a:lnTo>
                    <a:lnTo>
                      <a:pt x="21600" y="13032"/>
                    </a:lnTo>
                    <a:lnTo>
                      <a:pt x="21555" y="12719"/>
                    </a:lnTo>
                    <a:lnTo>
                      <a:pt x="21525" y="12437"/>
                    </a:lnTo>
                    <a:lnTo>
                      <a:pt x="21464" y="12155"/>
                    </a:lnTo>
                    <a:lnTo>
                      <a:pt x="21389" y="11889"/>
                    </a:lnTo>
                    <a:lnTo>
                      <a:pt x="21284" y="11622"/>
                    </a:lnTo>
                    <a:lnTo>
                      <a:pt x="21163" y="11372"/>
                    </a:lnTo>
                    <a:lnTo>
                      <a:pt x="21028" y="11168"/>
                    </a:lnTo>
                    <a:lnTo>
                      <a:pt x="20862" y="10964"/>
                    </a:lnTo>
                    <a:lnTo>
                      <a:pt x="20726" y="10823"/>
                    </a:lnTo>
                    <a:lnTo>
                      <a:pt x="20576" y="10698"/>
                    </a:lnTo>
                    <a:lnTo>
                      <a:pt x="20425" y="10557"/>
                    </a:lnTo>
                    <a:lnTo>
                      <a:pt x="20259" y="10416"/>
                    </a:lnTo>
                    <a:lnTo>
                      <a:pt x="19883" y="10166"/>
                    </a:lnTo>
                    <a:lnTo>
                      <a:pt x="19491" y="9931"/>
                    </a:lnTo>
                    <a:lnTo>
                      <a:pt x="18678" y="9461"/>
                    </a:lnTo>
                    <a:lnTo>
                      <a:pt x="17879" y="8991"/>
                    </a:lnTo>
                    <a:lnTo>
                      <a:pt x="17503" y="8756"/>
                    </a:lnTo>
                    <a:lnTo>
                      <a:pt x="17187" y="8505"/>
                    </a:lnTo>
                    <a:lnTo>
                      <a:pt x="17036" y="8364"/>
                    </a:lnTo>
                    <a:lnTo>
                      <a:pt x="16885" y="8239"/>
                    </a:lnTo>
                    <a:lnTo>
                      <a:pt x="16765" y="8098"/>
                    </a:lnTo>
                    <a:lnTo>
                      <a:pt x="16659" y="7957"/>
                    </a:lnTo>
                    <a:lnTo>
                      <a:pt x="16569" y="7832"/>
                    </a:lnTo>
                    <a:lnTo>
                      <a:pt x="16449" y="7518"/>
                    </a:lnTo>
                    <a:lnTo>
                      <a:pt x="16418" y="7362"/>
                    </a:lnTo>
                    <a:lnTo>
                      <a:pt x="16418" y="7002"/>
                    </a:lnTo>
                    <a:lnTo>
                      <a:pt x="16449" y="6814"/>
                    </a:lnTo>
                    <a:lnTo>
                      <a:pt x="16524" y="6641"/>
                    </a:lnTo>
                    <a:lnTo>
                      <a:pt x="16659" y="6265"/>
                    </a:lnTo>
                    <a:lnTo>
                      <a:pt x="16780" y="5889"/>
                    </a:lnTo>
                    <a:lnTo>
                      <a:pt x="16915" y="5498"/>
                    </a:lnTo>
                    <a:lnTo>
                      <a:pt x="16991" y="5138"/>
                    </a:lnTo>
                    <a:lnTo>
                      <a:pt x="17036" y="4934"/>
                    </a:lnTo>
                    <a:lnTo>
                      <a:pt x="17051" y="4746"/>
                    </a:lnTo>
                    <a:lnTo>
                      <a:pt x="17066" y="4574"/>
                    </a:lnTo>
                    <a:lnTo>
                      <a:pt x="17066" y="4182"/>
                    </a:lnTo>
                    <a:lnTo>
                      <a:pt x="17051" y="3994"/>
                    </a:lnTo>
                    <a:lnTo>
                      <a:pt x="17006" y="3806"/>
                    </a:lnTo>
                    <a:lnTo>
                      <a:pt x="16976" y="3618"/>
                    </a:lnTo>
                    <a:lnTo>
                      <a:pt x="16915" y="3430"/>
                    </a:lnTo>
                    <a:lnTo>
                      <a:pt x="16840" y="3242"/>
                    </a:lnTo>
                    <a:lnTo>
                      <a:pt x="16750" y="3070"/>
                    </a:lnTo>
                    <a:lnTo>
                      <a:pt x="16644" y="2866"/>
                    </a:lnTo>
                    <a:lnTo>
                      <a:pt x="16509" y="2694"/>
                    </a:lnTo>
                    <a:lnTo>
                      <a:pt x="16358" y="2522"/>
                    </a:lnTo>
                    <a:lnTo>
                      <a:pt x="15997" y="2146"/>
                    </a:lnTo>
                    <a:lnTo>
                      <a:pt x="15786" y="1974"/>
                    </a:lnTo>
                    <a:lnTo>
                      <a:pt x="15560" y="1817"/>
                    </a:lnTo>
                    <a:lnTo>
                      <a:pt x="15304" y="1645"/>
                    </a:lnTo>
                    <a:lnTo>
                      <a:pt x="15048" y="1457"/>
                    </a:lnTo>
                    <a:lnTo>
                      <a:pt x="14716" y="1284"/>
                    </a:lnTo>
                    <a:lnTo>
                      <a:pt x="14400" y="1128"/>
                    </a:lnTo>
                    <a:lnTo>
                      <a:pt x="14038" y="971"/>
                    </a:lnTo>
                    <a:lnTo>
                      <a:pt x="13647" y="815"/>
                    </a:lnTo>
                    <a:close/>
                  </a:path>
                </a:pathLst>
              </a:custGeom>
              <a:solidFill>
                <a:srgbClr val="F2CC0D"/>
              </a:solidFill>
              <a:ln w="12700" cap="flat">
                <a:noFill/>
                <a:miter lim="400000"/>
              </a:ln>
              <a:effectLst/>
            </p:spPr>
            <p:txBody>
              <a:bodyPr wrap="square" lIns="45719" tIns="45719" rIns="45719" bIns="45719" numCol="1" anchor="t">
                <a:noAutofit/>
              </a:bodyPr>
              <a:lstStyle/>
              <a:p>
                <a:pPr/>
              </a:p>
            </p:txBody>
          </p:sp>
          <p:sp>
            <p:nvSpPr>
              <p:cNvPr id="918" name="形状"/>
              <p:cNvSpPr/>
              <p:nvPr/>
            </p:nvSpPr>
            <p:spPr>
              <a:xfrm>
                <a:off x="152400" y="0"/>
                <a:ext cx="765175" cy="8617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691" y="7390"/>
                    </a:moveTo>
                    <a:lnTo>
                      <a:pt x="5885" y="7337"/>
                    </a:lnTo>
                    <a:lnTo>
                      <a:pt x="6065" y="7297"/>
                    </a:lnTo>
                    <a:lnTo>
                      <a:pt x="6229" y="7257"/>
                    </a:lnTo>
                    <a:lnTo>
                      <a:pt x="6349" y="7204"/>
                    </a:lnTo>
                    <a:lnTo>
                      <a:pt x="6483" y="7151"/>
                    </a:lnTo>
                    <a:lnTo>
                      <a:pt x="6602" y="7072"/>
                    </a:lnTo>
                    <a:lnTo>
                      <a:pt x="6692" y="6992"/>
                    </a:lnTo>
                    <a:lnTo>
                      <a:pt x="6782" y="6886"/>
                    </a:lnTo>
                    <a:lnTo>
                      <a:pt x="6797" y="6767"/>
                    </a:lnTo>
                    <a:lnTo>
                      <a:pt x="6827" y="6621"/>
                    </a:lnTo>
                    <a:lnTo>
                      <a:pt x="6767" y="6223"/>
                    </a:lnTo>
                    <a:lnTo>
                      <a:pt x="6722" y="6024"/>
                    </a:lnTo>
                    <a:lnTo>
                      <a:pt x="6677" y="5811"/>
                    </a:lnTo>
                    <a:lnTo>
                      <a:pt x="6617" y="5626"/>
                    </a:lnTo>
                    <a:lnTo>
                      <a:pt x="6558" y="5480"/>
                    </a:lnTo>
                    <a:lnTo>
                      <a:pt x="6498" y="5413"/>
                    </a:lnTo>
                    <a:lnTo>
                      <a:pt x="6453" y="5387"/>
                    </a:lnTo>
                    <a:lnTo>
                      <a:pt x="6408" y="5334"/>
                    </a:lnTo>
                    <a:lnTo>
                      <a:pt x="6304" y="5241"/>
                    </a:lnTo>
                    <a:lnTo>
                      <a:pt x="6289" y="5188"/>
                    </a:lnTo>
                    <a:lnTo>
                      <a:pt x="6244" y="5135"/>
                    </a:lnTo>
                    <a:lnTo>
                      <a:pt x="6229" y="5068"/>
                    </a:lnTo>
                    <a:lnTo>
                      <a:pt x="6229" y="4936"/>
                    </a:lnTo>
                    <a:lnTo>
                      <a:pt x="6244" y="4883"/>
                    </a:lnTo>
                    <a:lnTo>
                      <a:pt x="6259" y="4816"/>
                    </a:lnTo>
                    <a:lnTo>
                      <a:pt x="6259" y="4710"/>
                    </a:lnTo>
                    <a:lnTo>
                      <a:pt x="6244" y="4644"/>
                    </a:lnTo>
                    <a:lnTo>
                      <a:pt x="6229" y="4617"/>
                    </a:lnTo>
                    <a:lnTo>
                      <a:pt x="6184" y="4591"/>
                    </a:lnTo>
                    <a:lnTo>
                      <a:pt x="6169" y="4564"/>
                    </a:lnTo>
                    <a:lnTo>
                      <a:pt x="6139" y="4524"/>
                    </a:lnTo>
                    <a:lnTo>
                      <a:pt x="6110" y="4498"/>
                    </a:lnTo>
                    <a:lnTo>
                      <a:pt x="6095" y="4458"/>
                    </a:lnTo>
                    <a:lnTo>
                      <a:pt x="6065" y="4431"/>
                    </a:lnTo>
                    <a:lnTo>
                      <a:pt x="6035" y="4392"/>
                    </a:lnTo>
                    <a:lnTo>
                      <a:pt x="6020" y="4339"/>
                    </a:lnTo>
                    <a:lnTo>
                      <a:pt x="6005" y="4299"/>
                    </a:lnTo>
                    <a:lnTo>
                      <a:pt x="5990" y="4232"/>
                    </a:lnTo>
                    <a:lnTo>
                      <a:pt x="5960" y="4166"/>
                    </a:lnTo>
                    <a:lnTo>
                      <a:pt x="5960" y="4100"/>
                    </a:lnTo>
                    <a:lnTo>
                      <a:pt x="5990" y="4033"/>
                    </a:lnTo>
                    <a:lnTo>
                      <a:pt x="6005" y="3980"/>
                    </a:lnTo>
                    <a:lnTo>
                      <a:pt x="6035" y="3914"/>
                    </a:lnTo>
                    <a:lnTo>
                      <a:pt x="6154" y="3742"/>
                    </a:lnTo>
                    <a:lnTo>
                      <a:pt x="6169" y="3662"/>
                    </a:lnTo>
                    <a:lnTo>
                      <a:pt x="6169" y="3649"/>
                    </a:lnTo>
                    <a:lnTo>
                      <a:pt x="6110" y="3649"/>
                    </a:lnTo>
                    <a:lnTo>
                      <a:pt x="6080" y="3662"/>
                    </a:lnTo>
                    <a:lnTo>
                      <a:pt x="6005" y="3715"/>
                    </a:lnTo>
                    <a:lnTo>
                      <a:pt x="5915" y="3768"/>
                    </a:lnTo>
                    <a:lnTo>
                      <a:pt x="5856" y="3781"/>
                    </a:lnTo>
                    <a:lnTo>
                      <a:pt x="5841" y="3781"/>
                    </a:lnTo>
                    <a:lnTo>
                      <a:pt x="5841" y="3649"/>
                    </a:lnTo>
                    <a:lnTo>
                      <a:pt x="5856" y="3529"/>
                    </a:lnTo>
                    <a:lnTo>
                      <a:pt x="5885" y="3397"/>
                    </a:lnTo>
                    <a:lnTo>
                      <a:pt x="5930" y="3290"/>
                    </a:lnTo>
                    <a:lnTo>
                      <a:pt x="5960" y="3158"/>
                    </a:lnTo>
                    <a:lnTo>
                      <a:pt x="6035" y="3038"/>
                    </a:lnTo>
                    <a:lnTo>
                      <a:pt x="6095" y="2919"/>
                    </a:lnTo>
                    <a:lnTo>
                      <a:pt x="6169" y="2800"/>
                    </a:lnTo>
                    <a:lnTo>
                      <a:pt x="6154" y="2786"/>
                    </a:lnTo>
                    <a:lnTo>
                      <a:pt x="6095" y="2786"/>
                    </a:lnTo>
                    <a:lnTo>
                      <a:pt x="6020" y="2800"/>
                    </a:lnTo>
                    <a:lnTo>
                      <a:pt x="5945" y="2800"/>
                    </a:lnTo>
                    <a:lnTo>
                      <a:pt x="5856" y="2826"/>
                    </a:lnTo>
                    <a:lnTo>
                      <a:pt x="5721" y="2826"/>
                    </a:lnTo>
                    <a:lnTo>
                      <a:pt x="5706" y="2800"/>
                    </a:lnTo>
                    <a:lnTo>
                      <a:pt x="5766" y="2733"/>
                    </a:lnTo>
                    <a:lnTo>
                      <a:pt x="5856" y="2574"/>
                    </a:lnTo>
                    <a:lnTo>
                      <a:pt x="5915" y="2508"/>
                    </a:lnTo>
                    <a:lnTo>
                      <a:pt x="5945" y="2428"/>
                    </a:lnTo>
                    <a:lnTo>
                      <a:pt x="5990" y="2348"/>
                    </a:lnTo>
                    <a:lnTo>
                      <a:pt x="6005" y="2282"/>
                    </a:lnTo>
                    <a:lnTo>
                      <a:pt x="6035" y="2189"/>
                    </a:lnTo>
                    <a:lnTo>
                      <a:pt x="6080" y="2123"/>
                    </a:lnTo>
                    <a:lnTo>
                      <a:pt x="6110" y="2057"/>
                    </a:lnTo>
                    <a:lnTo>
                      <a:pt x="6229" y="1924"/>
                    </a:lnTo>
                    <a:lnTo>
                      <a:pt x="6289" y="1884"/>
                    </a:lnTo>
                    <a:lnTo>
                      <a:pt x="6334" y="1818"/>
                    </a:lnTo>
                    <a:lnTo>
                      <a:pt x="6453" y="1712"/>
                    </a:lnTo>
                    <a:lnTo>
                      <a:pt x="6602" y="1513"/>
                    </a:lnTo>
                    <a:lnTo>
                      <a:pt x="6767" y="1314"/>
                    </a:lnTo>
                    <a:lnTo>
                      <a:pt x="6946" y="1141"/>
                    </a:lnTo>
                    <a:lnTo>
                      <a:pt x="7140" y="955"/>
                    </a:lnTo>
                    <a:lnTo>
                      <a:pt x="7349" y="783"/>
                    </a:lnTo>
                    <a:lnTo>
                      <a:pt x="7544" y="637"/>
                    </a:lnTo>
                    <a:lnTo>
                      <a:pt x="7798" y="491"/>
                    </a:lnTo>
                    <a:lnTo>
                      <a:pt x="8037" y="371"/>
                    </a:lnTo>
                    <a:lnTo>
                      <a:pt x="8290" y="292"/>
                    </a:lnTo>
                    <a:lnTo>
                      <a:pt x="8559" y="226"/>
                    </a:lnTo>
                    <a:lnTo>
                      <a:pt x="8813" y="159"/>
                    </a:lnTo>
                    <a:lnTo>
                      <a:pt x="9052" y="133"/>
                    </a:lnTo>
                    <a:lnTo>
                      <a:pt x="9321" y="80"/>
                    </a:lnTo>
                    <a:lnTo>
                      <a:pt x="9575" y="40"/>
                    </a:lnTo>
                    <a:lnTo>
                      <a:pt x="9844" y="27"/>
                    </a:lnTo>
                    <a:lnTo>
                      <a:pt x="10098" y="0"/>
                    </a:lnTo>
                    <a:lnTo>
                      <a:pt x="10397" y="27"/>
                    </a:lnTo>
                    <a:lnTo>
                      <a:pt x="10561" y="40"/>
                    </a:lnTo>
                    <a:lnTo>
                      <a:pt x="10710" y="80"/>
                    </a:lnTo>
                    <a:lnTo>
                      <a:pt x="11024" y="172"/>
                    </a:lnTo>
                    <a:lnTo>
                      <a:pt x="11622" y="438"/>
                    </a:lnTo>
                    <a:lnTo>
                      <a:pt x="11905" y="597"/>
                    </a:lnTo>
                    <a:lnTo>
                      <a:pt x="12174" y="756"/>
                    </a:lnTo>
                    <a:lnTo>
                      <a:pt x="12428" y="915"/>
                    </a:lnTo>
                    <a:lnTo>
                      <a:pt x="12473" y="955"/>
                    </a:lnTo>
                    <a:lnTo>
                      <a:pt x="12488" y="1008"/>
                    </a:lnTo>
                    <a:lnTo>
                      <a:pt x="12503" y="1048"/>
                    </a:lnTo>
                    <a:lnTo>
                      <a:pt x="12503" y="1114"/>
                    </a:lnTo>
                    <a:lnTo>
                      <a:pt x="12488" y="1234"/>
                    </a:lnTo>
                    <a:lnTo>
                      <a:pt x="12473" y="1367"/>
                    </a:lnTo>
                    <a:lnTo>
                      <a:pt x="12428" y="1499"/>
                    </a:lnTo>
                    <a:lnTo>
                      <a:pt x="12413" y="1619"/>
                    </a:lnTo>
                    <a:lnTo>
                      <a:pt x="12413" y="1672"/>
                    </a:lnTo>
                    <a:lnTo>
                      <a:pt x="12443" y="1751"/>
                    </a:lnTo>
                    <a:lnTo>
                      <a:pt x="12503" y="1778"/>
                    </a:lnTo>
                    <a:lnTo>
                      <a:pt x="12593" y="1831"/>
                    </a:lnTo>
                    <a:lnTo>
                      <a:pt x="12712" y="1897"/>
                    </a:lnTo>
                    <a:lnTo>
                      <a:pt x="12861" y="2057"/>
                    </a:lnTo>
                    <a:lnTo>
                      <a:pt x="12981" y="2242"/>
                    </a:lnTo>
                    <a:lnTo>
                      <a:pt x="13085" y="2455"/>
                    </a:lnTo>
                    <a:lnTo>
                      <a:pt x="13160" y="2680"/>
                    </a:lnTo>
                    <a:lnTo>
                      <a:pt x="13235" y="2892"/>
                    </a:lnTo>
                    <a:lnTo>
                      <a:pt x="13265" y="3105"/>
                    </a:lnTo>
                    <a:lnTo>
                      <a:pt x="13324" y="3317"/>
                    </a:lnTo>
                    <a:lnTo>
                      <a:pt x="13280" y="3330"/>
                    </a:lnTo>
                    <a:lnTo>
                      <a:pt x="13205" y="3370"/>
                    </a:lnTo>
                    <a:lnTo>
                      <a:pt x="13130" y="3397"/>
                    </a:lnTo>
                    <a:lnTo>
                      <a:pt x="13041" y="3463"/>
                    </a:lnTo>
                    <a:lnTo>
                      <a:pt x="12966" y="3516"/>
                    </a:lnTo>
                    <a:lnTo>
                      <a:pt x="12876" y="3596"/>
                    </a:lnTo>
                    <a:lnTo>
                      <a:pt x="12876" y="3622"/>
                    </a:lnTo>
                    <a:lnTo>
                      <a:pt x="12936" y="3662"/>
                    </a:lnTo>
                    <a:lnTo>
                      <a:pt x="12981" y="3715"/>
                    </a:lnTo>
                    <a:lnTo>
                      <a:pt x="13011" y="3795"/>
                    </a:lnTo>
                    <a:lnTo>
                      <a:pt x="13011" y="3874"/>
                    </a:lnTo>
                    <a:lnTo>
                      <a:pt x="12981" y="4073"/>
                    </a:lnTo>
                    <a:lnTo>
                      <a:pt x="12906" y="4312"/>
                    </a:lnTo>
                    <a:lnTo>
                      <a:pt x="12832" y="4577"/>
                    </a:lnTo>
                    <a:lnTo>
                      <a:pt x="12742" y="4843"/>
                    </a:lnTo>
                    <a:lnTo>
                      <a:pt x="12727" y="4989"/>
                    </a:lnTo>
                    <a:lnTo>
                      <a:pt x="12712" y="5121"/>
                    </a:lnTo>
                    <a:lnTo>
                      <a:pt x="12682" y="5254"/>
                    </a:lnTo>
                    <a:lnTo>
                      <a:pt x="12682" y="5931"/>
                    </a:lnTo>
                    <a:lnTo>
                      <a:pt x="12667" y="5957"/>
                    </a:lnTo>
                    <a:lnTo>
                      <a:pt x="12637" y="5984"/>
                    </a:lnTo>
                    <a:lnTo>
                      <a:pt x="12503" y="5984"/>
                    </a:lnTo>
                    <a:lnTo>
                      <a:pt x="12443" y="5957"/>
                    </a:lnTo>
                    <a:lnTo>
                      <a:pt x="12368" y="5984"/>
                    </a:lnTo>
                    <a:lnTo>
                      <a:pt x="12294" y="5984"/>
                    </a:lnTo>
                    <a:lnTo>
                      <a:pt x="12279" y="6024"/>
                    </a:lnTo>
                    <a:lnTo>
                      <a:pt x="12249" y="6077"/>
                    </a:lnTo>
                    <a:lnTo>
                      <a:pt x="12219" y="6156"/>
                    </a:lnTo>
                    <a:lnTo>
                      <a:pt x="12204" y="6249"/>
                    </a:lnTo>
                    <a:lnTo>
                      <a:pt x="12189" y="6329"/>
                    </a:lnTo>
                    <a:lnTo>
                      <a:pt x="12189" y="6408"/>
                    </a:lnTo>
                    <a:lnTo>
                      <a:pt x="12219" y="6541"/>
                    </a:lnTo>
                    <a:lnTo>
                      <a:pt x="12324" y="6621"/>
                    </a:lnTo>
                    <a:lnTo>
                      <a:pt x="12533" y="6727"/>
                    </a:lnTo>
                    <a:lnTo>
                      <a:pt x="12667" y="6767"/>
                    </a:lnTo>
                    <a:lnTo>
                      <a:pt x="12787" y="6820"/>
                    </a:lnTo>
                    <a:lnTo>
                      <a:pt x="12891" y="6873"/>
                    </a:lnTo>
                    <a:lnTo>
                      <a:pt x="13011" y="6939"/>
                    </a:lnTo>
                    <a:lnTo>
                      <a:pt x="13115" y="7019"/>
                    </a:lnTo>
                    <a:lnTo>
                      <a:pt x="13160" y="7098"/>
                    </a:lnTo>
                    <a:lnTo>
                      <a:pt x="13250" y="7231"/>
                    </a:lnTo>
                    <a:lnTo>
                      <a:pt x="13280" y="7324"/>
                    </a:lnTo>
                    <a:lnTo>
                      <a:pt x="13339" y="7390"/>
                    </a:lnTo>
                    <a:lnTo>
                      <a:pt x="13399" y="7430"/>
                    </a:lnTo>
                    <a:lnTo>
                      <a:pt x="13459" y="7483"/>
                    </a:lnTo>
                    <a:lnTo>
                      <a:pt x="13534" y="7510"/>
                    </a:lnTo>
                    <a:lnTo>
                      <a:pt x="13758" y="7576"/>
                    </a:lnTo>
                    <a:lnTo>
                      <a:pt x="13997" y="7629"/>
                    </a:lnTo>
                    <a:lnTo>
                      <a:pt x="14236" y="7669"/>
                    </a:lnTo>
                    <a:lnTo>
                      <a:pt x="14475" y="7695"/>
                    </a:lnTo>
                    <a:lnTo>
                      <a:pt x="14714" y="7709"/>
                    </a:lnTo>
                    <a:lnTo>
                      <a:pt x="14968" y="7748"/>
                    </a:lnTo>
                    <a:lnTo>
                      <a:pt x="15207" y="7801"/>
                    </a:lnTo>
                    <a:lnTo>
                      <a:pt x="15446" y="7881"/>
                    </a:lnTo>
                    <a:lnTo>
                      <a:pt x="15610" y="7947"/>
                    </a:lnTo>
                    <a:lnTo>
                      <a:pt x="15804" y="8027"/>
                    </a:lnTo>
                    <a:lnTo>
                      <a:pt x="15968" y="8107"/>
                    </a:lnTo>
                    <a:lnTo>
                      <a:pt x="16133" y="8200"/>
                    </a:lnTo>
                    <a:lnTo>
                      <a:pt x="16297" y="8279"/>
                    </a:lnTo>
                    <a:lnTo>
                      <a:pt x="16476" y="8372"/>
                    </a:lnTo>
                    <a:lnTo>
                      <a:pt x="16641" y="8452"/>
                    </a:lnTo>
                    <a:lnTo>
                      <a:pt x="16820" y="8544"/>
                    </a:lnTo>
                    <a:lnTo>
                      <a:pt x="16880" y="8571"/>
                    </a:lnTo>
                    <a:lnTo>
                      <a:pt x="16924" y="8637"/>
                    </a:lnTo>
                    <a:lnTo>
                      <a:pt x="16954" y="8770"/>
                    </a:lnTo>
                    <a:lnTo>
                      <a:pt x="16954" y="8850"/>
                    </a:lnTo>
                    <a:lnTo>
                      <a:pt x="16969" y="8916"/>
                    </a:lnTo>
                    <a:lnTo>
                      <a:pt x="16999" y="8982"/>
                    </a:lnTo>
                    <a:lnTo>
                      <a:pt x="17029" y="9035"/>
                    </a:lnTo>
                    <a:lnTo>
                      <a:pt x="17149" y="9181"/>
                    </a:lnTo>
                    <a:lnTo>
                      <a:pt x="17253" y="9327"/>
                    </a:lnTo>
                    <a:lnTo>
                      <a:pt x="17388" y="9460"/>
                    </a:lnTo>
                    <a:lnTo>
                      <a:pt x="17507" y="9579"/>
                    </a:lnTo>
                    <a:lnTo>
                      <a:pt x="17641" y="9712"/>
                    </a:lnTo>
                    <a:lnTo>
                      <a:pt x="17761" y="9845"/>
                    </a:lnTo>
                    <a:lnTo>
                      <a:pt x="17851" y="9977"/>
                    </a:lnTo>
                    <a:lnTo>
                      <a:pt x="17925" y="10123"/>
                    </a:lnTo>
                    <a:lnTo>
                      <a:pt x="17955" y="10243"/>
                    </a:lnTo>
                    <a:lnTo>
                      <a:pt x="18015" y="10362"/>
                    </a:lnTo>
                    <a:lnTo>
                      <a:pt x="18060" y="10468"/>
                    </a:lnTo>
                    <a:lnTo>
                      <a:pt x="18090" y="10588"/>
                    </a:lnTo>
                    <a:lnTo>
                      <a:pt x="18134" y="10707"/>
                    </a:lnTo>
                    <a:lnTo>
                      <a:pt x="18164" y="10827"/>
                    </a:lnTo>
                    <a:lnTo>
                      <a:pt x="18224" y="10919"/>
                    </a:lnTo>
                    <a:lnTo>
                      <a:pt x="18254" y="11039"/>
                    </a:lnTo>
                    <a:lnTo>
                      <a:pt x="18359" y="11251"/>
                    </a:lnTo>
                    <a:lnTo>
                      <a:pt x="18463" y="11450"/>
                    </a:lnTo>
                    <a:lnTo>
                      <a:pt x="18598" y="11636"/>
                    </a:lnTo>
                    <a:lnTo>
                      <a:pt x="18702" y="11808"/>
                    </a:lnTo>
                    <a:lnTo>
                      <a:pt x="18986" y="12180"/>
                    </a:lnTo>
                    <a:lnTo>
                      <a:pt x="19285" y="12538"/>
                    </a:lnTo>
                    <a:lnTo>
                      <a:pt x="19583" y="12883"/>
                    </a:lnTo>
                    <a:lnTo>
                      <a:pt x="19867" y="13255"/>
                    </a:lnTo>
                    <a:lnTo>
                      <a:pt x="20136" y="13626"/>
                    </a:lnTo>
                    <a:lnTo>
                      <a:pt x="20405" y="14024"/>
                    </a:lnTo>
                    <a:lnTo>
                      <a:pt x="20584" y="14329"/>
                    </a:lnTo>
                    <a:lnTo>
                      <a:pt x="21032" y="14940"/>
                    </a:lnTo>
                    <a:lnTo>
                      <a:pt x="21241" y="15245"/>
                    </a:lnTo>
                    <a:lnTo>
                      <a:pt x="21331" y="15417"/>
                    </a:lnTo>
                    <a:lnTo>
                      <a:pt x="21406" y="15576"/>
                    </a:lnTo>
                    <a:lnTo>
                      <a:pt x="21480" y="15749"/>
                    </a:lnTo>
                    <a:lnTo>
                      <a:pt x="21540" y="15935"/>
                    </a:lnTo>
                    <a:lnTo>
                      <a:pt x="21570" y="16094"/>
                    </a:lnTo>
                    <a:lnTo>
                      <a:pt x="21600" y="16280"/>
                    </a:lnTo>
                    <a:lnTo>
                      <a:pt x="21600" y="16479"/>
                    </a:lnTo>
                    <a:lnTo>
                      <a:pt x="21555" y="16651"/>
                    </a:lnTo>
                    <a:lnTo>
                      <a:pt x="21495" y="16784"/>
                    </a:lnTo>
                    <a:lnTo>
                      <a:pt x="21406" y="16903"/>
                    </a:lnTo>
                    <a:lnTo>
                      <a:pt x="21316" y="16996"/>
                    </a:lnTo>
                    <a:lnTo>
                      <a:pt x="21077" y="17129"/>
                    </a:lnTo>
                    <a:lnTo>
                      <a:pt x="20943" y="17169"/>
                    </a:lnTo>
                    <a:lnTo>
                      <a:pt x="20674" y="17222"/>
                    </a:lnTo>
                    <a:lnTo>
                      <a:pt x="19807" y="17301"/>
                    </a:lnTo>
                    <a:lnTo>
                      <a:pt x="19374" y="17314"/>
                    </a:lnTo>
                    <a:lnTo>
                      <a:pt x="17656" y="17314"/>
                    </a:lnTo>
                    <a:lnTo>
                      <a:pt x="17238" y="17328"/>
                    </a:lnTo>
                    <a:lnTo>
                      <a:pt x="17044" y="17368"/>
                    </a:lnTo>
                    <a:lnTo>
                      <a:pt x="16880" y="17421"/>
                    </a:lnTo>
                    <a:lnTo>
                      <a:pt x="16700" y="17460"/>
                    </a:lnTo>
                    <a:lnTo>
                      <a:pt x="16506" y="17527"/>
                    </a:lnTo>
                    <a:lnTo>
                      <a:pt x="16327" y="17580"/>
                    </a:lnTo>
                    <a:lnTo>
                      <a:pt x="16148" y="17620"/>
                    </a:lnTo>
                    <a:lnTo>
                      <a:pt x="15968" y="17646"/>
                    </a:lnTo>
                    <a:lnTo>
                      <a:pt x="15774" y="17633"/>
                    </a:lnTo>
                    <a:lnTo>
                      <a:pt x="15700" y="17646"/>
                    </a:lnTo>
                    <a:lnTo>
                      <a:pt x="15610" y="17659"/>
                    </a:lnTo>
                    <a:lnTo>
                      <a:pt x="15520" y="17686"/>
                    </a:lnTo>
                    <a:lnTo>
                      <a:pt x="15311" y="17713"/>
                    </a:lnTo>
                    <a:lnTo>
                      <a:pt x="15207" y="17713"/>
                    </a:lnTo>
                    <a:lnTo>
                      <a:pt x="15117" y="17699"/>
                    </a:lnTo>
                    <a:lnTo>
                      <a:pt x="15042" y="17659"/>
                    </a:lnTo>
                    <a:lnTo>
                      <a:pt x="14908" y="17646"/>
                    </a:lnTo>
                    <a:lnTo>
                      <a:pt x="14594" y="17646"/>
                    </a:lnTo>
                    <a:lnTo>
                      <a:pt x="14295" y="17620"/>
                    </a:lnTo>
                    <a:lnTo>
                      <a:pt x="14161" y="17553"/>
                    </a:lnTo>
                    <a:lnTo>
                      <a:pt x="14101" y="17514"/>
                    </a:lnTo>
                    <a:lnTo>
                      <a:pt x="14071" y="17460"/>
                    </a:lnTo>
                    <a:lnTo>
                      <a:pt x="14027" y="17394"/>
                    </a:lnTo>
                    <a:lnTo>
                      <a:pt x="14012" y="17328"/>
                    </a:lnTo>
                    <a:lnTo>
                      <a:pt x="13997" y="17288"/>
                    </a:lnTo>
                    <a:lnTo>
                      <a:pt x="13937" y="17235"/>
                    </a:lnTo>
                    <a:lnTo>
                      <a:pt x="13907" y="17235"/>
                    </a:lnTo>
                    <a:lnTo>
                      <a:pt x="13802" y="17248"/>
                    </a:lnTo>
                    <a:lnTo>
                      <a:pt x="13713" y="17301"/>
                    </a:lnTo>
                    <a:lnTo>
                      <a:pt x="13608" y="17354"/>
                    </a:lnTo>
                    <a:lnTo>
                      <a:pt x="13489" y="17434"/>
                    </a:lnTo>
                    <a:lnTo>
                      <a:pt x="13384" y="17514"/>
                    </a:lnTo>
                    <a:lnTo>
                      <a:pt x="13265" y="17580"/>
                    </a:lnTo>
                    <a:lnTo>
                      <a:pt x="13205" y="17593"/>
                    </a:lnTo>
                    <a:lnTo>
                      <a:pt x="13130" y="17620"/>
                    </a:lnTo>
                    <a:lnTo>
                      <a:pt x="13056" y="17620"/>
                    </a:lnTo>
                    <a:lnTo>
                      <a:pt x="13011" y="17593"/>
                    </a:lnTo>
                    <a:lnTo>
                      <a:pt x="12936" y="17593"/>
                    </a:lnTo>
                    <a:lnTo>
                      <a:pt x="12876" y="17620"/>
                    </a:lnTo>
                    <a:lnTo>
                      <a:pt x="12832" y="17633"/>
                    </a:lnTo>
                    <a:lnTo>
                      <a:pt x="12832" y="17858"/>
                    </a:lnTo>
                    <a:lnTo>
                      <a:pt x="12891" y="18230"/>
                    </a:lnTo>
                    <a:lnTo>
                      <a:pt x="12951" y="18402"/>
                    </a:lnTo>
                    <a:lnTo>
                      <a:pt x="13026" y="18588"/>
                    </a:lnTo>
                    <a:lnTo>
                      <a:pt x="13115" y="18774"/>
                    </a:lnTo>
                    <a:lnTo>
                      <a:pt x="13205" y="18933"/>
                    </a:lnTo>
                    <a:lnTo>
                      <a:pt x="13324" y="19119"/>
                    </a:lnTo>
                    <a:lnTo>
                      <a:pt x="13549" y="19451"/>
                    </a:lnTo>
                    <a:lnTo>
                      <a:pt x="13788" y="19796"/>
                    </a:lnTo>
                    <a:lnTo>
                      <a:pt x="14012" y="20127"/>
                    </a:lnTo>
                    <a:lnTo>
                      <a:pt x="14221" y="20472"/>
                    </a:lnTo>
                    <a:lnTo>
                      <a:pt x="13922" y="20512"/>
                    </a:lnTo>
                    <a:lnTo>
                      <a:pt x="13608" y="20539"/>
                    </a:lnTo>
                    <a:lnTo>
                      <a:pt x="13265" y="20578"/>
                    </a:lnTo>
                    <a:lnTo>
                      <a:pt x="12951" y="20645"/>
                    </a:lnTo>
                    <a:lnTo>
                      <a:pt x="12607" y="20685"/>
                    </a:lnTo>
                    <a:lnTo>
                      <a:pt x="12294" y="20764"/>
                    </a:lnTo>
                    <a:lnTo>
                      <a:pt x="11995" y="20830"/>
                    </a:lnTo>
                    <a:lnTo>
                      <a:pt x="11741" y="20937"/>
                    </a:lnTo>
                    <a:lnTo>
                      <a:pt x="11457" y="21003"/>
                    </a:lnTo>
                    <a:lnTo>
                      <a:pt x="11173" y="21056"/>
                    </a:lnTo>
                    <a:lnTo>
                      <a:pt x="10920" y="21122"/>
                    </a:lnTo>
                    <a:lnTo>
                      <a:pt x="10636" y="21149"/>
                    </a:lnTo>
                    <a:lnTo>
                      <a:pt x="10382" y="21202"/>
                    </a:lnTo>
                    <a:lnTo>
                      <a:pt x="10113" y="21229"/>
                    </a:lnTo>
                    <a:lnTo>
                      <a:pt x="9844" y="21268"/>
                    </a:lnTo>
                    <a:lnTo>
                      <a:pt x="9560" y="21295"/>
                    </a:lnTo>
                    <a:lnTo>
                      <a:pt x="9127" y="21361"/>
                    </a:lnTo>
                    <a:lnTo>
                      <a:pt x="8709" y="21414"/>
                    </a:lnTo>
                    <a:lnTo>
                      <a:pt x="8261" y="21467"/>
                    </a:lnTo>
                    <a:lnTo>
                      <a:pt x="7827" y="21494"/>
                    </a:lnTo>
                    <a:lnTo>
                      <a:pt x="7379" y="21534"/>
                    </a:lnTo>
                    <a:lnTo>
                      <a:pt x="6946" y="21560"/>
                    </a:lnTo>
                    <a:lnTo>
                      <a:pt x="6528" y="21587"/>
                    </a:lnTo>
                    <a:lnTo>
                      <a:pt x="6139" y="21600"/>
                    </a:lnTo>
                    <a:lnTo>
                      <a:pt x="5512" y="21122"/>
                    </a:lnTo>
                    <a:lnTo>
                      <a:pt x="4944" y="20605"/>
                    </a:lnTo>
                    <a:lnTo>
                      <a:pt x="4407" y="20074"/>
                    </a:lnTo>
                    <a:lnTo>
                      <a:pt x="3884" y="19543"/>
                    </a:lnTo>
                    <a:lnTo>
                      <a:pt x="3391" y="18986"/>
                    </a:lnTo>
                    <a:lnTo>
                      <a:pt x="2928" y="18402"/>
                    </a:lnTo>
                    <a:lnTo>
                      <a:pt x="2480" y="17819"/>
                    </a:lnTo>
                    <a:lnTo>
                      <a:pt x="2046" y="17222"/>
                    </a:lnTo>
                    <a:lnTo>
                      <a:pt x="1867" y="17222"/>
                    </a:lnTo>
                    <a:lnTo>
                      <a:pt x="1539" y="17248"/>
                    </a:lnTo>
                    <a:lnTo>
                      <a:pt x="1359" y="17261"/>
                    </a:lnTo>
                    <a:lnTo>
                      <a:pt x="1046" y="17261"/>
                    </a:lnTo>
                    <a:lnTo>
                      <a:pt x="896" y="17222"/>
                    </a:lnTo>
                    <a:lnTo>
                      <a:pt x="747" y="17155"/>
                    </a:lnTo>
                    <a:lnTo>
                      <a:pt x="687" y="17102"/>
                    </a:lnTo>
                    <a:lnTo>
                      <a:pt x="642" y="17049"/>
                    </a:lnTo>
                    <a:lnTo>
                      <a:pt x="612" y="16983"/>
                    </a:lnTo>
                    <a:lnTo>
                      <a:pt x="583" y="16930"/>
                    </a:lnTo>
                    <a:lnTo>
                      <a:pt x="568" y="16810"/>
                    </a:lnTo>
                    <a:lnTo>
                      <a:pt x="538" y="16691"/>
                    </a:lnTo>
                    <a:lnTo>
                      <a:pt x="538" y="16558"/>
                    </a:lnTo>
                    <a:lnTo>
                      <a:pt x="523" y="16426"/>
                    </a:lnTo>
                    <a:lnTo>
                      <a:pt x="493" y="16293"/>
                    </a:lnTo>
                    <a:lnTo>
                      <a:pt x="448" y="16227"/>
                    </a:lnTo>
                    <a:lnTo>
                      <a:pt x="388" y="16160"/>
                    </a:lnTo>
                    <a:lnTo>
                      <a:pt x="314" y="16120"/>
                    </a:lnTo>
                    <a:lnTo>
                      <a:pt x="269" y="16054"/>
                    </a:lnTo>
                    <a:lnTo>
                      <a:pt x="224" y="16014"/>
                    </a:lnTo>
                    <a:lnTo>
                      <a:pt x="194" y="15948"/>
                    </a:lnTo>
                    <a:lnTo>
                      <a:pt x="149" y="15882"/>
                    </a:lnTo>
                    <a:lnTo>
                      <a:pt x="134" y="15815"/>
                    </a:lnTo>
                    <a:lnTo>
                      <a:pt x="134" y="15683"/>
                    </a:lnTo>
                    <a:lnTo>
                      <a:pt x="75" y="15484"/>
                    </a:lnTo>
                    <a:lnTo>
                      <a:pt x="45" y="15285"/>
                    </a:lnTo>
                    <a:lnTo>
                      <a:pt x="30" y="15086"/>
                    </a:lnTo>
                    <a:lnTo>
                      <a:pt x="0" y="14886"/>
                    </a:lnTo>
                    <a:lnTo>
                      <a:pt x="30" y="14701"/>
                    </a:lnTo>
                    <a:lnTo>
                      <a:pt x="45" y="14528"/>
                    </a:lnTo>
                    <a:lnTo>
                      <a:pt x="194" y="14157"/>
                    </a:lnTo>
                    <a:lnTo>
                      <a:pt x="239" y="14077"/>
                    </a:lnTo>
                    <a:lnTo>
                      <a:pt x="284" y="14011"/>
                    </a:lnTo>
                    <a:lnTo>
                      <a:pt x="314" y="13944"/>
                    </a:lnTo>
                    <a:lnTo>
                      <a:pt x="373" y="13891"/>
                    </a:lnTo>
                    <a:lnTo>
                      <a:pt x="463" y="13759"/>
                    </a:lnTo>
                    <a:lnTo>
                      <a:pt x="538" y="13719"/>
                    </a:lnTo>
                    <a:lnTo>
                      <a:pt x="598" y="13666"/>
                    </a:lnTo>
                    <a:lnTo>
                      <a:pt x="672" y="13586"/>
                    </a:lnTo>
                    <a:lnTo>
                      <a:pt x="717" y="13493"/>
                    </a:lnTo>
                    <a:lnTo>
                      <a:pt x="747" y="13414"/>
                    </a:lnTo>
                    <a:lnTo>
                      <a:pt x="792" y="13334"/>
                    </a:lnTo>
                    <a:lnTo>
                      <a:pt x="822" y="13148"/>
                    </a:lnTo>
                    <a:lnTo>
                      <a:pt x="837" y="12976"/>
                    </a:lnTo>
                    <a:lnTo>
                      <a:pt x="881" y="12790"/>
                    </a:lnTo>
                    <a:lnTo>
                      <a:pt x="911" y="12604"/>
                    </a:lnTo>
                    <a:lnTo>
                      <a:pt x="956" y="12525"/>
                    </a:lnTo>
                    <a:lnTo>
                      <a:pt x="986" y="12419"/>
                    </a:lnTo>
                    <a:lnTo>
                      <a:pt x="1031" y="12339"/>
                    </a:lnTo>
                    <a:lnTo>
                      <a:pt x="1090" y="12273"/>
                    </a:lnTo>
                    <a:lnTo>
                      <a:pt x="1195" y="12167"/>
                    </a:lnTo>
                    <a:lnTo>
                      <a:pt x="1315" y="12047"/>
                    </a:lnTo>
                    <a:lnTo>
                      <a:pt x="1419" y="11941"/>
                    </a:lnTo>
                    <a:lnTo>
                      <a:pt x="1509" y="11848"/>
                    </a:lnTo>
                    <a:lnTo>
                      <a:pt x="1628" y="11729"/>
                    </a:lnTo>
                    <a:lnTo>
                      <a:pt x="1703" y="11636"/>
                    </a:lnTo>
                    <a:lnTo>
                      <a:pt x="1778" y="11516"/>
                    </a:lnTo>
                    <a:lnTo>
                      <a:pt x="1852" y="11410"/>
                    </a:lnTo>
                    <a:lnTo>
                      <a:pt x="1942" y="11225"/>
                    </a:lnTo>
                    <a:lnTo>
                      <a:pt x="2002" y="11026"/>
                    </a:lnTo>
                    <a:lnTo>
                      <a:pt x="2076" y="10827"/>
                    </a:lnTo>
                    <a:lnTo>
                      <a:pt x="2106" y="10628"/>
                    </a:lnTo>
                    <a:lnTo>
                      <a:pt x="2166" y="10402"/>
                    </a:lnTo>
                    <a:lnTo>
                      <a:pt x="2226" y="10216"/>
                    </a:lnTo>
                    <a:lnTo>
                      <a:pt x="2300" y="10017"/>
                    </a:lnTo>
                    <a:lnTo>
                      <a:pt x="2390" y="9831"/>
                    </a:lnTo>
                    <a:lnTo>
                      <a:pt x="2450" y="9725"/>
                    </a:lnTo>
                    <a:lnTo>
                      <a:pt x="2480" y="9659"/>
                    </a:lnTo>
                    <a:lnTo>
                      <a:pt x="2495" y="9619"/>
                    </a:lnTo>
                    <a:lnTo>
                      <a:pt x="2539" y="9553"/>
                    </a:lnTo>
                    <a:lnTo>
                      <a:pt x="2569" y="9486"/>
                    </a:lnTo>
                    <a:lnTo>
                      <a:pt x="2629" y="9420"/>
                    </a:lnTo>
                    <a:lnTo>
                      <a:pt x="2674" y="9354"/>
                    </a:lnTo>
                    <a:lnTo>
                      <a:pt x="2704" y="9248"/>
                    </a:lnTo>
                    <a:lnTo>
                      <a:pt x="2704" y="9208"/>
                    </a:lnTo>
                    <a:lnTo>
                      <a:pt x="2689" y="9155"/>
                    </a:lnTo>
                    <a:lnTo>
                      <a:pt x="2689" y="9075"/>
                    </a:lnTo>
                    <a:lnTo>
                      <a:pt x="2674" y="9022"/>
                    </a:lnTo>
                    <a:lnTo>
                      <a:pt x="2674" y="8969"/>
                    </a:lnTo>
                    <a:lnTo>
                      <a:pt x="2704" y="8903"/>
                    </a:lnTo>
                    <a:lnTo>
                      <a:pt x="2749" y="8836"/>
                    </a:lnTo>
                    <a:lnTo>
                      <a:pt x="2778" y="8770"/>
                    </a:lnTo>
                    <a:lnTo>
                      <a:pt x="2823" y="8717"/>
                    </a:lnTo>
                    <a:lnTo>
                      <a:pt x="2868" y="8651"/>
                    </a:lnTo>
                    <a:lnTo>
                      <a:pt x="2943" y="8624"/>
                    </a:lnTo>
                    <a:lnTo>
                      <a:pt x="3002" y="8571"/>
                    </a:lnTo>
                    <a:lnTo>
                      <a:pt x="3077" y="8544"/>
                    </a:lnTo>
                    <a:lnTo>
                      <a:pt x="3167" y="8518"/>
                    </a:lnTo>
                    <a:lnTo>
                      <a:pt x="3241" y="8505"/>
                    </a:lnTo>
                    <a:lnTo>
                      <a:pt x="3331" y="8478"/>
                    </a:lnTo>
                    <a:lnTo>
                      <a:pt x="3406" y="8452"/>
                    </a:lnTo>
                    <a:lnTo>
                      <a:pt x="3510" y="8438"/>
                    </a:lnTo>
                    <a:lnTo>
                      <a:pt x="3585" y="8412"/>
                    </a:lnTo>
                    <a:lnTo>
                      <a:pt x="3630" y="8385"/>
                    </a:lnTo>
                    <a:lnTo>
                      <a:pt x="3705" y="8372"/>
                    </a:lnTo>
                    <a:lnTo>
                      <a:pt x="3914" y="8173"/>
                    </a:lnTo>
                    <a:lnTo>
                      <a:pt x="4138" y="8014"/>
                    </a:lnTo>
                    <a:lnTo>
                      <a:pt x="4377" y="7868"/>
                    </a:lnTo>
                    <a:lnTo>
                      <a:pt x="4885" y="7629"/>
                    </a:lnTo>
                    <a:lnTo>
                      <a:pt x="5139" y="7549"/>
                    </a:lnTo>
                    <a:lnTo>
                      <a:pt x="5407" y="7470"/>
                    </a:lnTo>
                    <a:lnTo>
                      <a:pt x="5691" y="739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19" name="形状"/>
              <p:cNvSpPr/>
              <p:nvPr/>
            </p:nvSpPr>
            <p:spPr>
              <a:xfrm>
                <a:off x="395287" y="298360"/>
                <a:ext cx="136526" cy="1777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92" y="11123"/>
                    </a:moveTo>
                    <a:lnTo>
                      <a:pt x="2160" y="11770"/>
                    </a:lnTo>
                    <a:lnTo>
                      <a:pt x="1745" y="12417"/>
                    </a:lnTo>
                    <a:lnTo>
                      <a:pt x="1329" y="12869"/>
                    </a:lnTo>
                    <a:lnTo>
                      <a:pt x="914" y="13387"/>
                    </a:lnTo>
                    <a:lnTo>
                      <a:pt x="582" y="13840"/>
                    </a:lnTo>
                    <a:lnTo>
                      <a:pt x="249" y="14422"/>
                    </a:lnTo>
                    <a:lnTo>
                      <a:pt x="83" y="14874"/>
                    </a:lnTo>
                    <a:lnTo>
                      <a:pt x="0" y="15521"/>
                    </a:lnTo>
                    <a:lnTo>
                      <a:pt x="83" y="16491"/>
                    </a:lnTo>
                    <a:lnTo>
                      <a:pt x="249" y="17396"/>
                    </a:lnTo>
                    <a:lnTo>
                      <a:pt x="582" y="18366"/>
                    </a:lnTo>
                    <a:lnTo>
                      <a:pt x="997" y="19143"/>
                    </a:lnTo>
                    <a:lnTo>
                      <a:pt x="1495" y="19983"/>
                    </a:lnTo>
                    <a:lnTo>
                      <a:pt x="2243" y="20630"/>
                    </a:lnTo>
                    <a:lnTo>
                      <a:pt x="2658" y="20953"/>
                    </a:lnTo>
                    <a:lnTo>
                      <a:pt x="3074" y="21212"/>
                    </a:lnTo>
                    <a:lnTo>
                      <a:pt x="3489" y="21341"/>
                    </a:lnTo>
                    <a:lnTo>
                      <a:pt x="3988" y="21535"/>
                    </a:lnTo>
                    <a:lnTo>
                      <a:pt x="4320" y="21600"/>
                    </a:lnTo>
                    <a:lnTo>
                      <a:pt x="4652" y="21535"/>
                    </a:lnTo>
                    <a:lnTo>
                      <a:pt x="5068" y="21341"/>
                    </a:lnTo>
                    <a:lnTo>
                      <a:pt x="5400" y="21083"/>
                    </a:lnTo>
                    <a:lnTo>
                      <a:pt x="5815" y="20889"/>
                    </a:lnTo>
                    <a:lnTo>
                      <a:pt x="6148" y="20565"/>
                    </a:lnTo>
                    <a:lnTo>
                      <a:pt x="6978" y="20048"/>
                    </a:lnTo>
                    <a:lnTo>
                      <a:pt x="7809" y="19660"/>
                    </a:lnTo>
                    <a:lnTo>
                      <a:pt x="8557" y="19272"/>
                    </a:lnTo>
                    <a:lnTo>
                      <a:pt x="9222" y="18819"/>
                    </a:lnTo>
                    <a:lnTo>
                      <a:pt x="9803" y="18366"/>
                    </a:lnTo>
                    <a:lnTo>
                      <a:pt x="12129" y="16297"/>
                    </a:lnTo>
                    <a:lnTo>
                      <a:pt x="13126" y="15133"/>
                    </a:lnTo>
                    <a:lnTo>
                      <a:pt x="14289" y="14034"/>
                    </a:lnTo>
                    <a:lnTo>
                      <a:pt x="15535" y="12999"/>
                    </a:lnTo>
                    <a:lnTo>
                      <a:pt x="16865" y="12093"/>
                    </a:lnTo>
                    <a:lnTo>
                      <a:pt x="17280" y="11899"/>
                    </a:lnTo>
                    <a:lnTo>
                      <a:pt x="17612" y="11770"/>
                    </a:lnTo>
                    <a:lnTo>
                      <a:pt x="17862" y="11576"/>
                    </a:lnTo>
                    <a:lnTo>
                      <a:pt x="18194" y="11447"/>
                    </a:lnTo>
                    <a:lnTo>
                      <a:pt x="18526" y="11188"/>
                    </a:lnTo>
                    <a:lnTo>
                      <a:pt x="18942" y="10929"/>
                    </a:lnTo>
                    <a:lnTo>
                      <a:pt x="19274" y="10800"/>
                    </a:lnTo>
                    <a:lnTo>
                      <a:pt x="19689" y="10541"/>
                    </a:lnTo>
                    <a:lnTo>
                      <a:pt x="20105" y="10412"/>
                    </a:lnTo>
                    <a:lnTo>
                      <a:pt x="20520" y="10218"/>
                    </a:lnTo>
                    <a:lnTo>
                      <a:pt x="20769" y="9895"/>
                    </a:lnTo>
                    <a:lnTo>
                      <a:pt x="21102" y="9571"/>
                    </a:lnTo>
                    <a:lnTo>
                      <a:pt x="21351" y="9248"/>
                    </a:lnTo>
                    <a:lnTo>
                      <a:pt x="21434" y="8860"/>
                    </a:lnTo>
                    <a:lnTo>
                      <a:pt x="21434" y="8084"/>
                    </a:lnTo>
                    <a:lnTo>
                      <a:pt x="21351" y="7631"/>
                    </a:lnTo>
                    <a:lnTo>
                      <a:pt x="21102" y="7437"/>
                    </a:lnTo>
                    <a:lnTo>
                      <a:pt x="20769" y="7308"/>
                    </a:lnTo>
                    <a:lnTo>
                      <a:pt x="18942" y="7308"/>
                    </a:lnTo>
                    <a:lnTo>
                      <a:pt x="18526" y="7243"/>
                    </a:lnTo>
                    <a:lnTo>
                      <a:pt x="18443" y="7243"/>
                    </a:lnTo>
                    <a:lnTo>
                      <a:pt x="18194" y="7178"/>
                    </a:lnTo>
                    <a:lnTo>
                      <a:pt x="18028" y="7114"/>
                    </a:lnTo>
                    <a:lnTo>
                      <a:pt x="17778" y="6984"/>
                    </a:lnTo>
                    <a:lnTo>
                      <a:pt x="17695" y="6920"/>
                    </a:lnTo>
                    <a:lnTo>
                      <a:pt x="17612" y="6790"/>
                    </a:lnTo>
                    <a:lnTo>
                      <a:pt x="17612" y="6661"/>
                    </a:lnTo>
                    <a:lnTo>
                      <a:pt x="17695" y="6532"/>
                    </a:lnTo>
                    <a:lnTo>
                      <a:pt x="18194" y="6338"/>
                    </a:lnTo>
                    <a:lnTo>
                      <a:pt x="18858" y="6273"/>
                    </a:lnTo>
                    <a:lnTo>
                      <a:pt x="19440" y="6273"/>
                    </a:lnTo>
                    <a:lnTo>
                      <a:pt x="20188" y="6208"/>
                    </a:lnTo>
                    <a:lnTo>
                      <a:pt x="20769" y="6208"/>
                    </a:lnTo>
                    <a:lnTo>
                      <a:pt x="21351" y="6014"/>
                    </a:lnTo>
                    <a:lnTo>
                      <a:pt x="21517" y="5885"/>
                    </a:lnTo>
                    <a:lnTo>
                      <a:pt x="21600" y="5691"/>
                    </a:lnTo>
                    <a:lnTo>
                      <a:pt x="21600" y="5497"/>
                    </a:lnTo>
                    <a:lnTo>
                      <a:pt x="21517" y="5303"/>
                    </a:lnTo>
                    <a:lnTo>
                      <a:pt x="21102" y="4980"/>
                    </a:lnTo>
                    <a:lnTo>
                      <a:pt x="20769" y="4915"/>
                    </a:lnTo>
                    <a:lnTo>
                      <a:pt x="20188" y="4721"/>
                    </a:lnTo>
                    <a:lnTo>
                      <a:pt x="17778" y="4721"/>
                    </a:lnTo>
                    <a:lnTo>
                      <a:pt x="17031" y="4850"/>
                    </a:lnTo>
                    <a:lnTo>
                      <a:pt x="16449" y="4850"/>
                    </a:lnTo>
                    <a:lnTo>
                      <a:pt x="16615" y="4527"/>
                    </a:lnTo>
                    <a:lnTo>
                      <a:pt x="17031" y="4204"/>
                    </a:lnTo>
                    <a:lnTo>
                      <a:pt x="17363" y="4010"/>
                    </a:lnTo>
                    <a:lnTo>
                      <a:pt x="18609" y="4010"/>
                    </a:lnTo>
                    <a:lnTo>
                      <a:pt x="19274" y="4139"/>
                    </a:lnTo>
                    <a:lnTo>
                      <a:pt x="20105" y="4139"/>
                    </a:lnTo>
                    <a:lnTo>
                      <a:pt x="20271" y="4010"/>
                    </a:lnTo>
                    <a:lnTo>
                      <a:pt x="20520" y="3945"/>
                    </a:lnTo>
                    <a:lnTo>
                      <a:pt x="20686" y="3686"/>
                    </a:lnTo>
                    <a:lnTo>
                      <a:pt x="20769" y="3492"/>
                    </a:lnTo>
                    <a:lnTo>
                      <a:pt x="21018" y="3169"/>
                    </a:lnTo>
                    <a:lnTo>
                      <a:pt x="21018" y="2587"/>
                    </a:lnTo>
                    <a:lnTo>
                      <a:pt x="20769" y="2393"/>
                    </a:lnTo>
                    <a:lnTo>
                      <a:pt x="20603" y="2393"/>
                    </a:lnTo>
                    <a:lnTo>
                      <a:pt x="20354" y="2522"/>
                    </a:lnTo>
                    <a:lnTo>
                      <a:pt x="19772" y="2587"/>
                    </a:lnTo>
                    <a:lnTo>
                      <a:pt x="19108" y="2651"/>
                    </a:lnTo>
                    <a:lnTo>
                      <a:pt x="18609" y="2651"/>
                    </a:lnTo>
                    <a:lnTo>
                      <a:pt x="18111" y="2587"/>
                    </a:lnTo>
                    <a:lnTo>
                      <a:pt x="17612" y="2393"/>
                    </a:lnTo>
                    <a:lnTo>
                      <a:pt x="17197" y="2263"/>
                    </a:lnTo>
                    <a:lnTo>
                      <a:pt x="16865" y="2069"/>
                    </a:lnTo>
                    <a:lnTo>
                      <a:pt x="16615" y="1940"/>
                    </a:lnTo>
                    <a:lnTo>
                      <a:pt x="17280" y="1875"/>
                    </a:lnTo>
                    <a:lnTo>
                      <a:pt x="17862" y="1746"/>
                    </a:lnTo>
                    <a:lnTo>
                      <a:pt x="20271" y="1746"/>
                    </a:lnTo>
                    <a:lnTo>
                      <a:pt x="20603" y="1681"/>
                    </a:lnTo>
                    <a:lnTo>
                      <a:pt x="20769" y="1617"/>
                    </a:lnTo>
                    <a:lnTo>
                      <a:pt x="20935" y="1293"/>
                    </a:lnTo>
                    <a:lnTo>
                      <a:pt x="21018" y="970"/>
                    </a:lnTo>
                    <a:lnTo>
                      <a:pt x="20769" y="711"/>
                    </a:lnTo>
                    <a:lnTo>
                      <a:pt x="20603" y="453"/>
                    </a:lnTo>
                    <a:lnTo>
                      <a:pt x="20271" y="323"/>
                    </a:lnTo>
                    <a:lnTo>
                      <a:pt x="19938" y="129"/>
                    </a:lnTo>
                    <a:lnTo>
                      <a:pt x="19440" y="65"/>
                    </a:lnTo>
                    <a:lnTo>
                      <a:pt x="19025" y="0"/>
                    </a:lnTo>
                    <a:lnTo>
                      <a:pt x="17862" y="0"/>
                    </a:lnTo>
                    <a:lnTo>
                      <a:pt x="16782" y="65"/>
                    </a:lnTo>
                    <a:lnTo>
                      <a:pt x="15702" y="259"/>
                    </a:lnTo>
                    <a:lnTo>
                      <a:pt x="14871" y="453"/>
                    </a:lnTo>
                    <a:lnTo>
                      <a:pt x="14289" y="582"/>
                    </a:lnTo>
                    <a:lnTo>
                      <a:pt x="13542" y="582"/>
                    </a:lnTo>
                    <a:lnTo>
                      <a:pt x="12960" y="647"/>
                    </a:lnTo>
                    <a:lnTo>
                      <a:pt x="12295" y="647"/>
                    </a:lnTo>
                    <a:lnTo>
                      <a:pt x="11714" y="711"/>
                    </a:lnTo>
                    <a:lnTo>
                      <a:pt x="11049" y="711"/>
                    </a:lnTo>
                    <a:lnTo>
                      <a:pt x="10468" y="905"/>
                    </a:lnTo>
                    <a:lnTo>
                      <a:pt x="9720" y="1035"/>
                    </a:lnTo>
                    <a:lnTo>
                      <a:pt x="9055" y="1293"/>
                    </a:lnTo>
                    <a:lnTo>
                      <a:pt x="8474" y="1681"/>
                    </a:lnTo>
                    <a:lnTo>
                      <a:pt x="7809" y="2069"/>
                    </a:lnTo>
                    <a:lnTo>
                      <a:pt x="7311" y="2651"/>
                    </a:lnTo>
                    <a:lnTo>
                      <a:pt x="6729" y="3169"/>
                    </a:lnTo>
                    <a:lnTo>
                      <a:pt x="6065" y="3622"/>
                    </a:lnTo>
                    <a:lnTo>
                      <a:pt x="5483" y="4010"/>
                    </a:lnTo>
                    <a:lnTo>
                      <a:pt x="4735" y="4333"/>
                    </a:lnTo>
                    <a:lnTo>
                      <a:pt x="4985" y="4139"/>
                    </a:lnTo>
                    <a:lnTo>
                      <a:pt x="5068" y="3816"/>
                    </a:lnTo>
                    <a:lnTo>
                      <a:pt x="5400" y="3298"/>
                    </a:lnTo>
                    <a:lnTo>
                      <a:pt x="5566" y="2975"/>
                    </a:lnTo>
                    <a:lnTo>
                      <a:pt x="5649" y="2716"/>
                    </a:lnTo>
                    <a:lnTo>
                      <a:pt x="5649" y="2393"/>
                    </a:lnTo>
                    <a:lnTo>
                      <a:pt x="5815" y="2199"/>
                    </a:lnTo>
                    <a:lnTo>
                      <a:pt x="5483" y="1552"/>
                    </a:lnTo>
                    <a:lnTo>
                      <a:pt x="4985" y="1035"/>
                    </a:lnTo>
                    <a:lnTo>
                      <a:pt x="4569" y="905"/>
                    </a:lnTo>
                    <a:lnTo>
                      <a:pt x="3323" y="129"/>
                    </a:lnTo>
                    <a:lnTo>
                      <a:pt x="3074" y="453"/>
                    </a:lnTo>
                    <a:lnTo>
                      <a:pt x="2908" y="1099"/>
                    </a:lnTo>
                    <a:lnTo>
                      <a:pt x="2908" y="1423"/>
                    </a:lnTo>
                    <a:lnTo>
                      <a:pt x="3074" y="2716"/>
                    </a:lnTo>
                    <a:lnTo>
                      <a:pt x="3323" y="3363"/>
                    </a:lnTo>
                    <a:lnTo>
                      <a:pt x="3406" y="4010"/>
                    </a:lnTo>
                    <a:lnTo>
                      <a:pt x="3406" y="4592"/>
                    </a:lnTo>
                    <a:lnTo>
                      <a:pt x="3323" y="5174"/>
                    </a:lnTo>
                    <a:lnTo>
                      <a:pt x="2991" y="5562"/>
                    </a:lnTo>
                    <a:lnTo>
                      <a:pt x="2742" y="5885"/>
                    </a:lnTo>
                    <a:lnTo>
                      <a:pt x="2575" y="6661"/>
                    </a:lnTo>
                    <a:lnTo>
                      <a:pt x="2492" y="7178"/>
                    </a:lnTo>
                    <a:lnTo>
                      <a:pt x="2492" y="8601"/>
                    </a:lnTo>
                    <a:lnTo>
                      <a:pt x="2575" y="8860"/>
                    </a:lnTo>
                    <a:lnTo>
                      <a:pt x="2575" y="9571"/>
                    </a:lnTo>
                    <a:lnTo>
                      <a:pt x="2658" y="9959"/>
                    </a:lnTo>
                    <a:lnTo>
                      <a:pt x="2658" y="10412"/>
                    </a:lnTo>
                    <a:lnTo>
                      <a:pt x="2575" y="10800"/>
                    </a:lnTo>
                    <a:lnTo>
                      <a:pt x="2492" y="11123"/>
                    </a:lnTo>
                    <a:close/>
                  </a:path>
                </a:pathLst>
              </a:custGeom>
              <a:solidFill>
                <a:srgbClr val="FFC7B2"/>
              </a:solidFill>
              <a:ln w="12700" cap="flat">
                <a:noFill/>
                <a:miter lim="400000"/>
              </a:ln>
              <a:effectLst/>
            </p:spPr>
            <p:txBody>
              <a:bodyPr wrap="square" lIns="45719" tIns="45719" rIns="45719" bIns="45719" numCol="1" anchor="t">
                <a:noAutofit/>
              </a:bodyPr>
              <a:lstStyle/>
              <a:p>
                <a:pPr/>
              </a:p>
            </p:txBody>
          </p:sp>
          <p:sp>
            <p:nvSpPr>
              <p:cNvPr id="920" name="形状"/>
              <p:cNvSpPr/>
              <p:nvPr/>
            </p:nvSpPr>
            <p:spPr>
              <a:xfrm>
                <a:off x="398462" y="166637"/>
                <a:ext cx="203201" cy="1364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60" y="13784"/>
                    </a:moveTo>
                    <a:lnTo>
                      <a:pt x="672" y="15465"/>
                    </a:lnTo>
                    <a:lnTo>
                      <a:pt x="839" y="16305"/>
                    </a:lnTo>
                    <a:lnTo>
                      <a:pt x="951" y="17061"/>
                    </a:lnTo>
                    <a:lnTo>
                      <a:pt x="1119" y="17734"/>
                    </a:lnTo>
                    <a:lnTo>
                      <a:pt x="1399" y="18406"/>
                    </a:lnTo>
                    <a:lnTo>
                      <a:pt x="1679" y="18995"/>
                    </a:lnTo>
                    <a:lnTo>
                      <a:pt x="2070" y="19667"/>
                    </a:lnTo>
                    <a:lnTo>
                      <a:pt x="2238" y="19667"/>
                    </a:lnTo>
                    <a:lnTo>
                      <a:pt x="2294" y="19751"/>
                    </a:lnTo>
                    <a:lnTo>
                      <a:pt x="2462" y="19751"/>
                    </a:lnTo>
                    <a:lnTo>
                      <a:pt x="2518" y="19835"/>
                    </a:lnTo>
                    <a:lnTo>
                      <a:pt x="2574" y="19835"/>
                    </a:lnTo>
                    <a:lnTo>
                      <a:pt x="2574" y="19667"/>
                    </a:lnTo>
                    <a:lnTo>
                      <a:pt x="2518" y="19415"/>
                    </a:lnTo>
                    <a:lnTo>
                      <a:pt x="2518" y="19247"/>
                    </a:lnTo>
                    <a:lnTo>
                      <a:pt x="2350" y="18995"/>
                    </a:lnTo>
                    <a:lnTo>
                      <a:pt x="2294" y="18742"/>
                    </a:lnTo>
                    <a:lnTo>
                      <a:pt x="2182" y="18406"/>
                    </a:lnTo>
                    <a:lnTo>
                      <a:pt x="2070" y="17986"/>
                    </a:lnTo>
                    <a:lnTo>
                      <a:pt x="2070" y="16893"/>
                    </a:lnTo>
                    <a:lnTo>
                      <a:pt x="2182" y="16641"/>
                    </a:lnTo>
                    <a:lnTo>
                      <a:pt x="2182" y="16473"/>
                    </a:lnTo>
                    <a:lnTo>
                      <a:pt x="2238" y="16641"/>
                    </a:lnTo>
                    <a:lnTo>
                      <a:pt x="2294" y="16725"/>
                    </a:lnTo>
                    <a:lnTo>
                      <a:pt x="2350" y="16893"/>
                    </a:lnTo>
                    <a:lnTo>
                      <a:pt x="2462" y="17146"/>
                    </a:lnTo>
                    <a:lnTo>
                      <a:pt x="2518" y="17230"/>
                    </a:lnTo>
                    <a:lnTo>
                      <a:pt x="2630" y="17314"/>
                    </a:lnTo>
                    <a:lnTo>
                      <a:pt x="2854" y="18070"/>
                    </a:lnTo>
                    <a:lnTo>
                      <a:pt x="3134" y="18826"/>
                    </a:lnTo>
                    <a:lnTo>
                      <a:pt x="3413" y="19667"/>
                    </a:lnTo>
                    <a:lnTo>
                      <a:pt x="3749" y="20255"/>
                    </a:lnTo>
                    <a:lnTo>
                      <a:pt x="4085" y="20928"/>
                    </a:lnTo>
                    <a:lnTo>
                      <a:pt x="4365" y="21348"/>
                    </a:lnTo>
                    <a:lnTo>
                      <a:pt x="4589" y="21432"/>
                    </a:lnTo>
                    <a:lnTo>
                      <a:pt x="4756" y="21516"/>
                    </a:lnTo>
                    <a:lnTo>
                      <a:pt x="4868" y="21600"/>
                    </a:lnTo>
                    <a:lnTo>
                      <a:pt x="5036" y="21600"/>
                    </a:lnTo>
                    <a:lnTo>
                      <a:pt x="6155" y="21096"/>
                    </a:lnTo>
                    <a:lnTo>
                      <a:pt x="7275" y="20507"/>
                    </a:lnTo>
                    <a:lnTo>
                      <a:pt x="8450" y="20003"/>
                    </a:lnTo>
                    <a:lnTo>
                      <a:pt x="9681" y="19583"/>
                    </a:lnTo>
                    <a:lnTo>
                      <a:pt x="10240" y="19415"/>
                    </a:lnTo>
                    <a:lnTo>
                      <a:pt x="10856" y="19331"/>
                    </a:lnTo>
                    <a:lnTo>
                      <a:pt x="11416" y="19415"/>
                    </a:lnTo>
                    <a:lnTo>
                      <a:pt x="11975" y="19583"/>
                    </a:lnTo>
                    <a:lnTo>
                      <a:pt x="12647" y="19751"/>
                    </a:lnTo>
                    <a:lnTo>
                      <a:pt x="13094" y="20087"/>
                    </a:lnTo>
                    <a:lnTo>
                      <a:pt x="13654" y="20591"/>
                    </a:lnTo>
                    <a:lnTo>
                      <a:pt x="14213" y="21180"/>
                    </a:lnTo>
                    <a:lnTo>
                      <a:pt x="14717" y="20591"/>
                    </a:lnTo>
                    <a:lnTo>
                      <a:pt x="15277" y="19835"/>
                    </a:lnTo>
                    <a:lnTo>
                      <a:pt x="15780" y="19163"/>
                    </a:lnTo>
                    <a:lnTo>
                      <a:pt x="16172" y="18406"/>
                    </a:lnTo>
                    <a:lnTo>
                      <a:pt x="16620" y="17566"/>
                    </a:lnTo>
                    <a:lnTo>
                      <a:pt x="17011" y="16725"/>
                    </a:lnTo>
                    <a:lnTo>
                      <a:pt x="17347" y="15885"/>
                    </a:lnTo>
                    <a:lnTo>
                      <a:pt x="17795" y="15044"/>
                    </a:lnTo>
                    <a:lnTo>
                      <a:pt x="18019" y="14288"/>
                    </a:lnTo>
                    <a:lnTo>
                      <a:pt x="18187" y="13447"/>
                    </a:lnTo>
                    <a:lnTo>
                      <a:pt x="18354" y="12775"/>
                    </a:lnTo>
                    <a:lnTo>
                      <a:pt x="18578" y="12019"/>
                    </a:lnTo>
                    <a:lnTo>
                      <a:pt x="18634" y="11178"/>
                    </a:lnTo>
                    <a:lnTo>
                      <a:pt x="18634" y="10506"/>
                    </a:lnTo>
                    <a:lnTo>
                      <a:pt x="18298" y="9161"/>
                    </a:lnTo>
                    <a:lnTo>
                      <a:pt x="18075" y="8993"/>
                    </a:lnTo>
                    <a:lnTo>
                      <a:pt x="17907" y="8825"/>
                    </a:lnTo>
                    <a:lnTo>
                      <a:pt x="17795" y="8825"/>
                    </a:lnTo>
                    <a:lnTo>
                      <a:pt x="17515" y="9077"/>
                    </a:lnTo>
                    <a:lnTo>
                      <a:pt x="17235" y="9245"/>
                    </a:lnTo>
                    <a:lnTo>
                      <a:pt x="16899" y="9497"/>
                    </a:lnTo>
                    <a:lnTo>
                      <a:pt x="16452" y="9665"/>
                    </a:lnTo>
                    <a:lnTo>
                      <a:pt x="15892" y="9665"/>
                    </a:lnTo>
                    <a:lnTo>
                      <a:pt x="15668" y="9581"/>
                    </a:lnTo>
                    <a:lnTo>
                      <a:pt x="15948" y="9077"/>
                    </a:lnTo>
                    <a:lnTo>
                      <a:pt x="16228" y="8657"/>
                    </a:lnTo>
                    <a:lnTo>
                      <a:pt x="16676" y="8237"/>
                    </a:lnTo>
                    <a:lnTo>
                      <a:pt x="17011" y="7900"/>
                    </a:lnTo>
                    <a:lnTo>
                      <a:pt x="17459" y="7648"/>
                    </a:lnTo>
                    <a:lnTo>
                      <a:pt x="17851" y="7312"/>
                    </a:lnTo>
                    <a:lnTo>
                      <a:pt x="18187" y="6892"/>
                    </a:lnTo>
                    <a:lnTo>
                      <a:pt x="18578" y="6472"/>
                    </a:lnTo>
                    <a:lnTo>
                      <a:pt x="18466" y="6808"/>
                    </a:lnTo>
                    <a:lnTo>
                      <a:pt x="18410" y="7060"/>
                    </a:lnTo>
                    <a:lnTo>
                      <a:pt x="18410" y="7816"/>
                    </a:lnTo>
                    <a:lnTo>
                      <a:pt x="18578" y="8153"/>
                    </a:lnTo>
                    <a:lnTo>
                      <a:pt x="18634" y="8237"/>
                    </a:lnTo>
                    <a:lnTo>
                      <a:pt x="18858" y="8489"/>
                    </a:lnTo>
                    <a:lnTo>
                      <a:pt x="19026" y="8573"/>
                    </a:lnTo>
                    <a:lnTo>
                      <a:pt x="19474" y="8573"/>
                    </a:lnTo>
                    <a:lnTo>
                      <a:pt x="19697" y="8489"/>
                    </a:lnTo>
                    <a:lnTo>
                      <a:pt x="19865" y="8321"/>
                    </a:lnTo>
                    <a:lnTo>
                      <a:pt x="20089" y="8153"/>
                    </a:lnTo>
                    <a:lnTo>
                      <a:pt x="20369" y="7732"/>
                    </a:lnTo>
                    <a:lnTo>
                      <a:pt x="20369" y="6976"/>
                    </a:lnTo>
                    <a:lnTo>
                      <a:pt x="20537" y="6388"/>
                    </a:lnTo>
                    <a:lnTo>
                      <a:pt x="20649" y="5715"/>
                    </a:lnTo>
                    <a:lnTo>
                      <a:pt x="20984" y="4707"/>
                    </a:lnTo>
                    <a:lnTo>
                      <a:pt x="21208" y="4118"/>
                    </a:lnTo>
                    <a:lnTo>
                      <a:pt x="21432" y="3614"/>
                    </a:lnTo>
                    <a:lnTo>
                      <a:pt x="21600" y="3026"/>
                    </a:lnTo>
                    <a:lnTo>
                      <a:pt x="21600" y="2858"/>
                    </a:lnTo>
                    <a:lnTo>
                      <a:pt x="21488" y="2774"/>
                    </a:lnTo>
                    <a:lnTo>
                      <a:pt x="21320" y="2689"/>
                    </a:lnTo>
                    <a:lnTo>
                      <a:pt x="20649" y="2689"/>
                    </a:lnTo>
                    <a:lnTo>
                      <a:pt x="20425" y="2858"/>
                    </a:lnTo>
                    <a:lnTo>
                      <a:pt x="20313" y="3278"/>
                    </a:lnTo>
                    <a:lnTo>
                      <a:pt x="20145" y="3614"/>
                    </a:lnTo>
                    <a:lnTo>
                      <a:pt x="20033" y="4034"/>
                    </a:lnTo>
                    <a:lnTo>
                      <a:pt x="19977" y="4454"/>
                    </a:lnTo>
                    <a:lnTo>
                      <a:pt x="19865" y="4875"/>
                    </a:lnTo>
                    <a:lnTo>
                      <a:pt x="19865" y="5715"/>
                    </a:lnTo>
                    <a:lnTo>
                      <a:pt x="19306" y="5715"/>
                    </a:lnTo>
                    <a:lnTo>
                      <a:pt x="19250" y="5295"/>
                    </a:lnTo>
                    <a:lnTo>
                      <a:pt x="19250" y="4875"/>
                    </a:lnTo>
                    <a:lnTo>
                      <a:pt x="19418" y="4454"/>
                    </a:lnTo>
                    <a:lnTo>
                      <a:pt x="19530" y="3950"/>
                    </a:lnTo>
                    <a:lnTo>
                      <a:pt x="19697" y="3530"/>
                    </a:lnTo>
                    <a:lnTo>
                      <a:pt x="19809" y="3110"/>
                    </a:lnTo>
                    <a:lnTo>
                      <a:pt x="19809" y="2858"/>
                    </a:lnTo>
                    <a:lnTo>
                      <a:pt x="19697" y="2521"/>
                    </a:lnTo>
                    <a:lnTo>
                      <a:pt x="19585" y="2269"/>
                    </a:lnTo>
                    <a:lnTo>
                      <a:pt x="19474" y="2353"/>
                    </a:lnTo>
                    <a:lnTo>
                      <a:pt x="19418" y="2521"/>
                    </a:lnTo>
                    <a:lnTo>
                      <a:pt x="19306" y="2605"/>
                    </a:lnTo>
                    <a:lnTo>
                      <a:pt x="19026" y="2605"/>
                    </a:lnTo>
                    <a:lnTo>
                      <a:pt x="18914" y="2689"/>
                    </a:lnTo>
                    <a:lnTo>
                      <a:pt x="18858" y="2689"/>
                    </a:lnTo>
                    <a:lnTo>
                      <a:pt x="18746" y="2353"/>
                    </a:lnTo>
                    <a:lnTo>
                      <a:pt x="18746" y="588"/>
                    </a:lnTo>
                    <a:lnTo>
                      <a:pt x="18690" y="252"/>
                    </a:lnTo>
                    <a:lnTo>
                      <a:pt x="18578" y="0"/>
                    </a:lnTo>
                    <a:lnTo>
                      <a:pt x="18410" y="168"/>
                    </a:lnTo>
                    <a:lnTo>
                      <a:pt x="18075" y="420"/>
                    </a:lnTo>
                    <a:lnTo>
                      <a:pt x="17739" y="588"/>
                    </a:lnTo>
                    <a:lnTo>
                      <a:pt x="17515" y="672"/>
                    </a:lnTo>
                    <a:lnTo>
                      <a:pt x="17347" y="840"/>
                    </a:lnTo>
                    <a:lnTo>
                      <a:pt x="17235" y="1093"/>
                    </a:lnTo>
                    <a:lnTo>
                      <a:pt x="17067" y="2353"/>
                    </a:lnTo>
                    <a:lnTo>
                      <a:pt x="16955" y="3446"/>
                    </a:lnTo>
                    <a:lnTo>
                      <a:pt x="16676" y="4370"/>
                    </a:lnTo>
                    <a:lnTo>
                      <a:pt x="16340" y="5211"/>
                    </a:lnTo>
                    <a:lnTo>
                      <a:pt x="15892" y="6051"/>
                    </a:lnTo>
                    <a:lnTo>
                      <a:pt x="15389" y="6640"/>
                    </a:lnTo>
                    <a:lnTo>
                      <a:pt x="14885" y="7312"/>
                    </a:lnTo>
                    <a:lnTo>
                      <a:pt x="14213" y="7900"/>
                    </a:lnTo>
                    <a:lnTo>
                      <a:pt x="14381" y="8237"/>
                    </a:lnTo>
                    <a:lnTo>
                      <a:pt x="14437" y="8573"/>
                    </a:lnTo>
                    <a:lnTo>
                      <a:pt x="14605" y="8825"/>
                    </a:lnTo>
                    <a:lnTo>
                      <a:pt x="14605" y="9918"/>
                    </a:lnTo>
                    <a:lnTo>
                      <a:pt x="14493" y="10338"/>
                    </a:lnTo>
                    <a:lnTo>
                      <a:pt x="14437" y="10758"/>
                    </a:lnTo>
                    <a:lnTo>
                      <a:pt x="14158" y="10506"/>
                    </a:lnTo>
                    <a:lnTo>
                      <a:pt x="13934" y="10254"/>
                    </a:lnTo>
                    <a:lnTo>
                      <a:pt x="13766" y="9833"/>
                    </a:lnTo>
                    <a:lnTo>
                      <a:pt x="13542" y="9497"/>
                    </a:lnTo>
                    <a:lnTo>
                      <a:pt x="13318" y="9077"/>
                    </a:lnTo>
                    <a:lnTo>
                      <a:pt x="13094" y="8741"/>
                    </a:lnTo>
                    <a:lnTo>
                      <a:pt x="12926" y="8573"/>
                    </a:lnTo>
                    <a:lnTo>
                      <a:pt x="12647" y="8489"/>
                    </a:lnTo>
                    <a:lnTo>
                      <a:pt x="12479" y="8489"/>
                    </a:lnTo>
                    <a:lnTo>
                      <a:pt x="12367" y="8573"/>
                    </a:lnTo>
                    <a:lnTo>
                      <a:pt x="12143" y="8657"/>
                    </a:lnTo>
                    <a:lnTo>
                      <a:pt x="11975" y="8741"/>
                    </a:lnTo>
                    <a:lnTo>
                      <a:pt x="11863" y="8825"/>
                    </a:lnTo>
                    <a:lnTo>
                      <a:pt x="11695" y="8993"/>
                    </a:lnTo>
                    <a:lnTo>
                      <a:pt x="11583" y="8993"/>
                    </a:lnTo>
                    <a:lnTo>
                      <a:pt x="11360" y="8825"/>
                    </a:lnTo>
                    <a:lnTo>
                      <a:pt x="11639" y="8489"/>
                    </a:lnTo>
                    <a:lnTo>
                      <a:pt x="11807" y="8068"/>
                    </a:lnTo>
                    <a:lnTo>
                      <a:pt x="11807" y="7648"/>
                    </a:lnTo>
                    <a:lnTo>
                      <a:pt x="11695" y="7312"/>
                    </a:lnTo>
                    <a:lnTo>
                      <a:pt x="11583" y="6892"/>
                    </a:lnTo>
                    <a:lnTo>
                      <a:pt x="11304" y="6640"/>
                    </a:lnTo>
                    <a:lnTo>
                      <a:pt x="11024" y="6472"/>
                    </a:lnTo>
                    <a:lnTo>
                      <a:pt x="10744" y="6219"/>
                    </a:lnTo>
                    <a:lnTo>
                      <a:pt x="10576" y="6219"/>
                    </a:lnTo>
                    <a:lnTo>
                      <a:pt x="10520" y="6388"/>
                    </a:lnTo>
                    <a:lnTo>
                      <a:pt x="10408" y="6472"/>
                    </a:lnTo>
                    <a:lnTo>
                      <a:pt x="10240" y="6556"/>
                    </a:lnTo>
                    <a:lnTo>
                      <a:pt x="10184" y="6640"/>
                    </a:lnTo>
                    <a:lnTo>
                      <a:pt x="10017" y="6808"/>
                    </a:lnTo>
                    <a:lnTo>
                      <a:pt x="9905" y="6892"/>
                    </a:lnTo>
                    <a:lnTo>
                      <a:pt x="9849" y="6892"/>
                    </a:lnTo>
                    <a:lnTo>
                      <a:pt x="9737" y="6808"/>
                    </a:lnTo>
                    <a:lnTo>
                      <a:pt x="9849" y="6556"/>
                    </a:lnTo>
                    <a:lnTo>
                      <a:pt x="9905" y="6388"/>
                    </a:lnTo>
                    <a:lnTo>
                      <a:pt x="9961" y="6135"/>
                    </a:lnTo>
                    <a:lnTo>
                      <a:pt x="10128" y="5967"/>
                    </a:lnTo>
                    <a:lnTo>
                      <a:pt x="10240" y="5715"/>
                    </a:lnTo>
                    <a:lnTo>
                      <a:pt x="10296" y="5547"/>
                    </a:lnTo>
                    <a:lnTo>
                      <a:pt x="10296" y="5295"/>
                    </a:lnTo>
                    <a:lnTo>
                      <a:pt x="10240" y="4791"/>
                    </a:lnTo>
                    <a:lnTo>
                      <a:pt x="10128" y="4034"/>
                    </a:lnTo>
                    <a:lnTo>
                      <a:pt x="10017" y="3446"/>
                    </a:lnTo>
                    <a:lnTo>
                      <a:pt x="9905" y="2774"/>
                    </a:lnTo>
                    <a:lnTo>
                      <a:pt x="9737" y="2185"/>
                    </a:lnTo>
                    <a:lnTo>
                      <a:pt x="9625" y="1765"/>
                    </a:lnTo>
                    <a:lnTo>
                      <a:pt x="9457" y="1345"/>
                    </a:lnTo>
                    <a:lnTo>
                      <a:pt x="9345" y="1093"/>
                    </a:lnTo>
                    <a:lnTo>
                      <a:pt x="9009" y="925"/>
                    </a:lnTo>
                    <a:lnTo>
                      <a:pt x="8674" y="840"/>
                    </a:lnTo>
                    <a:lnTo>
                      <a:pt x="8450" y="925"/>
                    </a:lnTo>
                    <a:lnTo>
                      <a:pt x="8226" y="1093"/>
                    </a:lnTo>
                    <a:lnTo>
                      <a:pt x="8002" y="1429"/>
                    </a:lnTo>
                    <a:lnTo>
                      <a:pt x="7890" y="1849"/>
                    </a:lnTo>
                    <a:lnTo>
                      <a:pt x="7834" y="2353"/>
                    </a:lnTo>
                    <a:lnTo>
                      <a:pt x="7666" y="2858"/>
                    </a:lnTo>
                    <a:lnTo>
                      <a:pt x="7554" y="4118"/>
                    </a:lnTo>
                    <a:lnTo>
                      <a:pt x="7331" y="5295"/>
                    </a:lnTo>
                    <a:lnTo>
                      <a:pt x="7163" y="5967"/>
                    </a:lnTo>
                    <a:lnTo>
                      <a:pt x="7107" y="6472"/>
                    </a:lnTo>
                    <a:lnTo>
                      <a:pt x="6883" y="6892"/>
                    </a:lnTo>
                    <a:lnTo>
                      <a:pt x="6771" y="7312"/>
                    </a:lnTo>
                    <a:lnTo>
                      <a:pt x="6715" y="7396"/>
                    </a:lnTo>
                    <a:lnTo>
                      <a:pt x="6603" y="7648"/>
                    </a:lnTo>
                    <a:lnTo>
                      <a:pt x="6603" y="7732"/>
                    </a:lnTo>
                    <a:lnTo>
                      <a:pt x="6715" y="7816"/>
                    </a:lnTo>
                    <a:lnTo>
                      <a:pt x="6827" y="8153"/>
                    </a:lnTo>
                    <a:lnTo>
                      <a:pt x="7107" y="8321"/>
                    </a:lnTo>
                    <a:lnTo>
                      <a:pt x="7442" y="8573"/>
                    </a:lnTo>
                    <a:lnTo>
                      <a:pt x="7722" y="8825"/>
                    </a:lnTo>
                    <a:lnTo>
                      <a:pt x="8002" y="9161"/>
                    </a:lnTo>
                    <a:lnTo>
                      <a:pt x="8282" y="9581"/>
                    </a:lnTo>
                    <a:lnTo>
                      <a:pt x="8506" y="9665"/>
                    </a:lnTo>
                    <a:lnTo>
                      <a:pt x="8674" y="9665"/>
                    </a:lnTo>
                    <a:lnTo>
                      <a:pt x="8841" y="9581"/>
                    </a:lnTo>
                    <a:lnTo>
                      <a:pt x="9065" y="9497"/>
                    </a:lnTo>
                    <a:lnTo>
                      <a:pt x="9289" y="9245"/>
                    </a:lnTo>
                    <a:lnTo>
                      <a:pt x="9401" y="8993"/>
                    </a:lnTo>
                    <a:lnTo>
                      <a:pt x="9849" y="8489"/>
                    </a:lnTo>
                    <a:lnTo>
                      <a:pt x="10184" y="8489"/>
                    </a:lnTo>
                    <a:lnTo>
                      <a:pt x="10296" y="8573"/>
                    </a:lnTo>
                    <a:lnTo>
                      <a:pt x="10464" y="8573"/>
                    </a:lnTo>
                    <a:lnTo>
                      <a:pt x="10520" y="8657"/>
                    </a:lnTo>
                    <a:lnTo>
                      <a:pt x="10576" y="8657"/>
                    </a:lnTo>
                    <a:lnTo>
                      <a:pt x="10576" y="8825"/>
                    </a:lnTo>
                    <a:lnTo>
                      <a:pt x="10408" y="9161"/>
                    </a:lnTo>
                    <a:lnTo>
                      <a:pt x="9961" y="9833"/>
                    </a:lnTo>
                    <a:lnTo>
                      <a:pt x="9681" y="10086"/>
                    </a:lnTo>
                    <a:lnTo>
                      <a:pt x="9457" y="10338"/>
                    </a:lnTo>
                    <a:lnTo>
                      <a:pt x="9009" y="10674"/>
                    </a:lnTo>
                    <a:lnTo>
                      <a:pt x="8785" y="10758"/>
                    </a:lnTo>
                    <a:lnTo>
                      <a:pt x="8450" y="10926"/>
                    </a:lnTo>
                    <a:lnTo>
                      <a:pt x="8170" y="11178"/>
                    </a:lnTo>
                    <a:lnTo>
                      <a:pt x="7890" y="11346"/>
                    </a:lnTo>
                    <a:lnTo>
                      <a:pt x="7610" y="11598"/>
                    </a:lnTo>
                    <a:lnTo>
                      <a:pt x="7331" y="11682"/>
                    </a:lnTo>
                    <a:lnTo>
                      <a:pt x="6995" y="11682"/>
                    </a:lnTo>
                    <a:lnTo>
                      <a:pt x="6603" y="11514"/>
                    </a:lnTo>
                    <a:lnTo>
                      <a:pt x="6267" y="11178"/>
                    </a:lnTo>
                    <a:lnTo>
                      <a:pt x="6044" y="10926"/>
                    </a:lnTo>
                    <a:lnTo>
                      <a:pt x="5932" y="10758"/>
                    </a:lnTo>
                    <a:lnTo>
                      <a:pt x="5876" y="10506"/>
                    </a:lnTo>
                    <a:lnTo>
                      <a:pt x="5708" y="10338"/>
                    </a:lnTo>
                    <a:lnTo>
                      <a:pt x="5652" y="10002"/>
                    </a:lnTo>
                    <a:lnTo>
                      <a:pt x="5484" y="9833"/>
                    </a:lnTo>
                    <a:lnTo>
                      <a:pt x="5372" y="9497"/>
                    </a:lnTo>
                    <a:lnTo>
                      <a:pt x="5204" y="9161"/>
                    </a:lnTo>
                    <a:lnTo>
                      <a:pt x="5036" y="9161"/>
                    </a:lnTo>
                    <a:lnTo>
                      <a:pt x="4868" y="9245"/>
                    </a:lnTo>
                    <a:lnTo>
                      <a:pt x="4812" y="9413"/>
                    </a:lnTo>
                    <a:lnTo>
                      <a:pt x="4756" y="9497"/>
                    </a:lnTo>
                    <a:lnTo>
                      <a:pt x="4589" y="9581"/>
                    </a:lnTo>
                    <a:lnTo>
                      <a:pt x="4533" y="9665"/>
                    </a:lnTo>
                    <a:lnTo>
                      <a:pt x="4477" y="9581"/>
                    </a:lnTo>
                    <a:lnTo>
                      <a:pt x="4477" y="9245"/>
                    </a:lnTo>
                    <a:lnTo>
                      <a:pt x="4365" y="9077"/>
                    </a:lnTo>
                    <a:lnTo>
                      <a:pt x="4365" y="8741"/>
                    </a:lnTo>
                    <a:lnTo>
                      <a:pt x="4309" y="8573"/>
                    </a:lnTo>
                    <a:lnTo>
                      <a:pt x="4253" y="8489"/>
                    </a:lnTo>
                    <a:lnTo>
                      <a:pt x="3693" y="8489"/>
                    </a:lnTo>
                    <a:lnTo>
                      <a:pt x="3190" y="8321"/>
                    </a:lnTo>
                    <a:lnTo>
                      <a:pt x="2742" y="8153"/>
                    </a:lnTo>
                    <a:lnTo>
                      <a:pt x="1735" y="7648"/>
                    </a:lnTo>
                    <a:lnTo>
                      <a:pt x="1231" y="7312"/>
                    </a:lnTo>
                    <a:lnTo>
                      <a:pt x="336" y="6472"/>
                    </a:lnTo>
                    <a:lnTo>
                      <a:pt x="56" y="7396"/>
                    </a:lnTo>
                    <a:lnTo>
                      <a:pt x="0" y="8321"/>
                    </a:lnTo>
                    <a:lnTo>
                      <a:pt x="0" y="9245"/>
                    </a:lnTo>
                    <a:lnTo>
                      <a:pt x="56" y="10254"/>
                    </a:lnTo>
                    <a:lnTo>
                      <a:pt x="112" y="11094"/>
                    </a:lnTo>
                    <a:lnTo>
                      <a:pt x="280" y="12019"/>
                    </a:lnTo>
                    <a:lnTo>
                      <a:pt x="392" y="12943"/>
                    </a:lnTo>
                    <a:lnTo>
                      <a:pt x="560" y="13784"/>
                    </a:lnTo>
                    <a:close/>
                  </a:path>
                </a:pathLst>
              </a:custGeom>
              <a:solidFill>
                <a:srgbClr val="FFC7B2"/>
              </a:solidFill>
              <a:ln w="12700" cap="flat">
                <a:noFill/>
                <a:miter lim="400000"/>
              </a:ln>
              <a:effectLst/>
            </p:spPr>
            <p:txBody>
              <a:bodyPr wrap="square" lIns="45719" tIns="45719" rIns="45719" bIns="45719" numCol="1" anchor="t">
                <a:noAutofit/>
              </a:bodyPr>
              <a:lstStyle/>
              <a:p>
                <a:pPr/>
              </a:p>
            </p:txBody>
          </p:sp>
          <p:sp>
            <p:nvSpPr>
              <p:cNvPr id="921" name="形状"/>
              <p:cNvSpPr/>
              <p:nvPr/>
            </p:nvSpPr>
            <p:spPr>
              <a:xfrm>
                <a:off x="390525" y="60306"/>
                <a:ext cx="188913" cy="104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55" y="7785"/>
                    </a:moveTo>
                    <a:lnTo>
                      <a:pt x="2413" y="8772"/>
                    </a:lnTo>
                    <a:lnTo>
                      <a:pt x="2232" y="9758"/>
                    </a:lnTo>
                    <a:lnTo>
                      <a:pt x="2112" y="11732"/>
                    </a:lnTo>
                    <a:lnTo>
                      <a:pt x="2051" y="12609"/>
                    </a:lnTo>
                    <a:lnTo>
                      <a:pt x="1931" y="13267"/>
                    </a:lnTo>
                    <a:lnTo>
                      <a:pt x="1870" y="13706"/>
                    </a:lnTo>
                    <a:lnTo>
                      <a:pt x="1810" y="13815"/>
                    </a:lnTo>
                    <a:lnTo>
                      <a:pt x="1629" y="13925"/>
                    </a:lnTo>
                    <a:lnTo>
                      <a:pt x="1569" y="14035"/>
                    </a:lnTo>
                    <a:lnTo>
                      <a:pt x="1327" y="14035"/>
                    </a:lnTo>
                    <a:lnTo>
                      <a:pt x="1267" y="13925"/>
                    </a:lnTo>
                    <a:lnTo>
                      <a:pt x="1207" y="13925"/>
                    </a:lnTo>
                    <a:lnTo>
                      <a:pt x="1026" y="13815"/>
                    </a:lnTo>
                    <a:lnTo>
                      <a:pt x="965" y="13815"/>
                    </a:lnTo>
                    <a:lnTo>
                      <a:pt x="724" y="14473"/>
                    </a:lnTo>
                    <a:lnTo>
                      <a:pt x="603" y="15021"/>
                    </a:lnTo>
                    <a:lnTo>
                      <a:pt x="603" y="17105"/>
                    </a:lnTo>
                    <a:lnTo>
                      <a:pt x="422" y="17324"/>
                    </a:lnTo>
                    <a:lnTo>
                      <a:pt x="121" y="17653"/>
                    </a:lnTo>
                    <a:lnTo>
                      <a:pt x="0" y="17982"/>
                    </a:lnTo>
                    <a:lnTo>
                      <a:pt x="0" y="18530"/>
                    </a:lnTo>
                    <a:lnTo>
                      <a:pt x="60" y="19297"/>
                    </a:lnTo>
                    <a:lnTo>
                      <a:pt x="241" y="19846"/>
                    </a:lnTo>
                    <a:lnTo>
                      <a:pt x="422" y="20504"/>
                    </a:lnTo>
                    <a:lnTo>
                      <a:pt x="664" y="21052"/>
                    </a:lnTo>
                    <a:lnTo>
                      <a:pt x="965" y="21490"/>
                    </a:lnTo>
                    <a:lnTo>
                      <a:pt x="1207" y="21600"/>
                    </a:lnTo>
                    <a:lnTo>
                      <a:pt x="1569" y="21600"/>
                    </a:lnTo>
                    <a:lnTo>
                      <a:pt x="1750" y="21490"/>
                    </a:lnTo>
                    <a:lnTo>
                      <a:pt x="2112" y="21052"/>
                    </a:lnTo>
                    <a:lnTo>
                      <a:pt x="2232" y="20723"/>
                    </a:lnTo>
                    <a:lnTo>
                      <a:pt x="2353" y="20504"/>
                    </a:lnTo>
                    <a:lnTo>
                      <a:pt x="2353" y="20175"/>
                    </a:lnTo>
                    <a:lnTo>
                      <a:pt x="2232" y="20065"/>
                    </a:lnTo>
                    <a:lnTo>
                      <a:pt x="2172" y="19955"/>
                    </a:lnTo>
                    <a:lnTo>
                      <a:pt x="2051" y="19846"/>
                    </a:lnTo>
                    <a:lnTo>
                      <a:pt x="1870" y="19846"/>
                    </a:lnTo>
                    <a:lnTo>
                      <a:pt x="1750" y="19626"/>
                    </a:lnTo>
                    <a:lnTo>
                      <a:pt x="1508" y="19626"/>
                    </a:lnTo>
                    <a:lnTo>
                      <a:pt x="2956" y="16995"/>
                    </a:lnTo>
                    <a:lnTo>
                      <a:pt x="3741" y="15460"/>
                    </a:lnTo>
                    <a:lnTo>
                      <a:pt x="4646" y="14035"/>
                    </a:lnTo>
                    <a:lnTo>
                      <a:pt x="5189" y="13377"/>
                    </a:lnTo>
                    <a:lnTo>
                      <a:pt x="5611" y="12828"/>
                    </a:lnTo>
                    <a:lnTo>
                      <a:pt x="6154" y="12280"/>
                    </a:lnTo>
                    <a:lnTo>
                      <a:pt x="6637" y="12061"/>
                    </a:lnTo>
                    <a:lnTo>
                      <a:pt x="7120" y="11732"/>
                    </a:lnTo>
                    <a:lnTo>
                      <a:pt x="7602" y="11622"/>
                    </a:lnTo>
                    <a:lnTo>
                      <a:pt x="8145" y="11622"/>
                    </a:lnTo>
                    <a:lnTo>
                      <a:pt x="8568" y="11732"/>
                    </a:lnTo>
                    <a:lnTo>
                      <a:pt x="8145" y="11732"/>
                    </a:lnTo>
                    <a:lnTo>
                      <a:pt x="7723" y="12061"/>
                    </a:lnTo>
                    <a:lnTo>
                      <a:pt x="7361" y="12390"/>
                    </a:lnTo>
                    <a:lnTo>
                      <a:pt x="6939" y="12938"/>
                    </a:lnTo>
                    <a:lnTo>
                      <a:pt x="6637" y="13706"/>
                    </a:lnTo>
                    <a:lnTo>
                      <a:pt x="6215" y="14363"/>
                    </a:lnTo>
                    <a:lnTo>
                      <a:pt x="6034" y="15131"/>
                    </a:lnTo>
                    <a:lnTo>
                      <a:pt x="5792" y="15679"/>
                    </a:lnTo>
                    <a:lnTo>
                      <a:pt x="5792" y="16447"/>
                    </a:lnTo>
                    <a:lnTo>
                      <a:pt x="6396" y="16447"/>
                    </a:lnTo>
                    <a:lnTo>
                      <a:pt x="6939" y="16556"/>
                    </a:lnTo>
                    <a:lnTo>
                      <a:pt x="7361" y="16995"/>
                    </a:lnTo>
                    <a:lnTo>
                      <a:pt x="7844" y="17543"/>
                    </a:lnTo>
                    <a:lnTo>
                      <a:pt x="8206" y="18201"/>
                    </a:lnTo>
                    <a:lnTo>
                      <a:pt x="8507" y="18859"/>
                    </a:lnTo>
                    <a:lnTo>
                      <a:pt x="8628" y="19407"/>
                    </a:lnTo>
                    <a:lnTo>
                      <a:pt x="8628" y="20065"/>
                    </a:lnTo>
                    <a:lnTo>
                      <a:pt x="8749" y="20175"/>
                    </a:lnTo>
                    <a:lnTo>
                      <a:pt x="8749" y="20394"/>
                    </a:lnTo>
                    <a:lnTo>
                      <a:pt x="8809" y="20613"/>
                    </a:lnTo>
                    <a:lnTo>
                      <a:pt x="8869" y="20613"/>
                    </a:lnTo>
                    <a:lnTo>
                      <a:pt x="8930" y="20723"/>
                    </a:lnTo>
                    <a:lnTo>
                      <a:pt x="9111" y="20942"/>
                    </a:lnTo>
                    <a:lnTo>
                      <a:pt x="9774" y="20942"/>
                    </a:lnTo>
                    <a:lnTo>
                      <a:pt x="10016" y="21052"/>
                    </a:lnTo>
                    <a:lnTo>
                      <a:pt x="10257" y="21052"/>
                    </a:lnTo>
                    <a:lnTo>
                      <a:pt x="10559" y="21161"/>
                    </a:lnTo>
                    <a:lnTo>
                      <a:pt x="10740" y="21161"/>
                    </a:lnTo>
                    <a:lnTo>
                      <a:pt x="11041" y="21052"/>
                    </a:lnTo>
                    <a:lnTo>
                      <a:pt x="11283" y="20942"/>
                    </a:lnTo>
                    <a:lnTo>
                      <a:pt x="11343" y="20613"/>
                    </a:lnTo>
                    <a:lnTo>
                      <a:pt x="11343" y="19407"/>
                    </a:lnTo>
                    <a:lnTo>
                      <a:pt x="11403" y="19078"/>
                    </a:lnTo>
                    <a:lnTo>
                      <a:pt x="11524" y="18859"/>
                    </a:lnTo>
                    <a:lnTo>
                      <a:pt x="12127" y="18311"/>
                    </a:lnTo>
                    <a:lnTo>
                      <a:pt x="12610" y="17762"/>
                    </a:lnTo>
                    <a:lnTo>
                      <a:pt x="12851" y="17653"/>
                    </a:lnTo>
                    <a:lnTo>
                      <a:pt x="13153" y="17105"/>
                    </a:lnTo>
                    <a:lnTo>
                      <a:pt x="13213" y="16776"/>
                    </a:lnTo>
                    <a:lnTo>
                      <a:pt x="13213" y="16556"/>
                    </a:lnTo>
                    <a:lnTo>
                      <a:pt x="13153" y="16118"/>
                    </a:lnTo>
                    <a:lnTo>
                      <a:pt x="13032" y="15679"/>
                    </a:lnTo>
                    <a:lnTo>
                      <a:pt x="12791" y="15021"/>
                    </a:lnTo>
                    <a:lnTo>
                      <a:pt x="12127" y="13706"/>
                    </a:lnTo>
                    <a:lnTo>
                      <a:pt x="11041" y="11622"/>
                    </a:lnTo>
                    <a:lnTo>
                      <a:pt x="11283" y="11842"/>
                    </a:lnTo>
                    <a:lnTo>
                      <a:pt x="11886" y="12280"/>
                    </a:lnTo>
                    <a:lnTo>
                      <a:pt x="12248" y="12609"/>
                    </a:lnTo>
                    <a:lnTo>
                      <a:pt x="12550" y="12828"/>
                    </a:lnTo>
                    <a:lnTo>
                      <a:pt x="12912" y="12938"/>
                    </a:lnTo>
                    <a:lnTo>
                      <a:pt x="13334" y="13157"/>
                    </a:lnTo>
                    <a:lnTo>
                      <a:pt x="13636" y="13157"/>
                    </a:lnTo>
                    <a:lnTo>
                      <a:pt x="14239" y="13377"/>
                    </a:lnTo>
                    <a:lnTo>
                      <a:pt x="14541" y="13706"/>
                    </a:lnTo>
                    <a:lnTo>
                      <a:pt x="14722" y="13925"/>
                    </a:lnTo>
                    <a:lnTo>
                      <a:pt x="15325" y="14583"/>
                    </a:lnTo>
                    <a:lnTo>
                      <a:pt x="15928" y="15460"/>
                    </a:lnTo>
                    <a:lnTo>
                      <a:pt x="16109" y="15570"/>
                    </a:lnTo>
                    <a:lnTo>
                      <a:pt x="16351" y="15898"/>
                    </a:lnTo>
                    <a:lnTo>
                      <a:pt x="16773" y="16666"/>
                    </a:lnTo>
                    <a:lnTo>
                      <a:pt x="17075" y="16995"/>
                    </a:lnTo>
                    <a:lnTo>
                      <a:pt x="17316" y="17324"/>
                    </a:lnTo>
                    <a:lnTo>
                      <a:pt x="17437" y="17653"/>
                    </a:lnTo>
                    <a:lnTo>
                      <a:pt x="17618" y="17762"/>
                    </a:lnTo>
                    <a:lnTo>
                      <a:pt x="17920" y="17982"/>
                    </a:lnTo>
                    <a:lnTo>
                      <a:pt x="18101" y="18311"/>
                    </a:lnTo>
                    <a:lnTo>
                      <a:pt x="18282" y="18749"/>
                    </a:lnTo>
                    <a:lnTo>
                      <a:pt x="18402" y="18969"/>
                    </a:lnTo>
                    <a:lnTo>
                      <a:pt x="18523" y="19407"/>
                    </a:lnTo>
                    <a:lnTo>
                      <a:pt x="18644" y="19626"/>
                    </a:lnTo>
                    <a:lnTo>
                      <a:pt x="18825" y="19846"/>
                    </a:lnTo>
                    <a:lnTo>
                      <a:pt x="18945" y="19955"/>
                    </a:lnTo>
                    <a:lnTo>
                      <a:pt x="19187" y="19846"/>
                    </a:lnTo>
                    <a:lnTo>
                      <a:pt x="19428" y="19846"/>
                    </a:lnTo>
                    <a:lnTo>
                      <a:pt x="19730" y="19517"/>
                    </a:lnTo>
                    <a:lnTo>
                      <a:pt x="20031" y="19407"/>
                    </a:lnTo>
                    <a:lnTo>
                      <a:pt x="20333" y="19078"/>
                    </a:lnTo>
                    <a:lnTo>
                      <a:pt x="20635" y="18859"/>
                    </a:lnTo>
                    <a:lnTo>
                      <a:pt x="20936" y="18530"/>
                    </a:lnTo>
                    <a:lnTo>
                      <a:pt x="21238" y="18420"/>
                    </a:lnTo>
                    <a:lnTo>
                      <a:pt x="20997" y="17543"/>
                    </a:lnTo>
                    <a:lnTo>
                      <a:pt x="20936" y="16447"/>
                    </a:lnTo>
                    <a:lnTo>
                      <a:pt x="20936" y="15460"/>
                    </a:lnTo>
                    <a:lnTo>
                      <a:pt x="21057" y="14473"/>
                    </a:lnTo>
                    <a:lnTo>
                      <a:pt x="21238" y="13377"/>
                    </a:lnTo>
                    <a:lnTo>
                      <a:pt x="21359" y="12609"/>
                    </a:lnTo>
                    <a:lnTo>
                      <a:pt x="21419" y="11622"/>
                    </a:lnTo>
                    <a:lnTo>
                      <a:pt x="21540" y="10745"/>
                    </a:lnTo>
                    <a:lnTo>
                      <a:pt x="21419" y="9868"/>
                    </a:lnTo>
                    <a:lnTo>
                      <a:pt x="21419" y="8772"/>
                    </a:lnTo>
                    <a:lnTo>
                      <a:pt x="21540" y="7675"/>
                    </a:lnTo>
                    <a:lnTo>
                      <a:pt x="21600" y="6579"/>
                    </a:lnTo>
                    <a:lnTo>
                      <a:pt x="21600" y="5482"/>
                    </a:lnTo>
                    <a:lnTo>
                      <a:pt x="21419" y="4495"/>
                    </a:lnTo>
                    <a:lnTo>
                      <a:pt x="21298" y="3947"/>
                    </a:lnTo>
                    <a:lnTo>
                      <a:pt x="21117" y="3509"/>
                    </a:lnTo>
                    <a:lnTo>
                      <a:pt x="20936" y="3180"/>
                    </a:lnTo>
                    <a:lnTo>
                      <a:pt x="20635" y="2741"/>
                    </a:lnTo>
                    <a:lnTo>
                      <a:pt x="20031" y="2083"/>
                    </a:lnTo>
                    <a:lnTo>
                      <a:pt x="19307" y="1535"/>
                    </a:lnTo>
                    <a:lnTo>
                      <a:pt x="18644" y="987"/>
                    </a:lnTo>
                    <a:lnTo>
                      <a:pt x="17980" y="548"/>
                    </a:lnTo>
                    <a:lnTo>
                      <a:pt x="17256" y="439"/>
                    </a:lnTo>
                    <a:lnTo>
                      <a:pt x="15808" y="439"/>
                    </a:lnTo>
                    <a:lnTo>
                      <a:pt x="15144" y="877"/>
                    </a:lnTo>
                    <a:lnTo>
                      <a:pt x="14903" y="987"/>
                    </a:lnTo>
                    <a:lnTo>
                      <a:pt x="14601" y="1206"/>
                    </a:lnTo>
                    <a:lnTo>
                      <a:pt x="14299" y="1535"/>
                    </a:lnTo>
                    <a:lnTo>
                      <a:pt x="13998" y="1754"/>
                    </a:lnTo>
                    <a:lnTo>
                      <a:pt x="13696" y="2083"/>
                    </a:lnTo>
                    <a:lnTo>
                      <a:pt x="13455" y="2303"/>
                    </a:lnTo>
                    <a:lnTo>
                      <a:pt x="13213" y="2412"/>
                    </a:lnTo>
                    <a:lnTo>
                      <a:pt x="13093" y="2412"/>
                    </a:lnTo>
                    <a:lnTo>
                      <a:pt x="13213" y="2303"/>
                    </a:lnTo>
                    <a:lnTo>
                      <a:pt x="13334" y="2083"/>
                    </a:lnTo>
                    <a:lnTo>
                      <a:pt x="13455" y="1754"/>
                    </a:lnTo>
                    <a:lnTo>
                      <a:pt x="13515" y="1425"/>
                    </a:lnTo>
                    <a:lnTo>
                      <a:pt x="13696" y="1096"/>
                    </a:lnTo>
                    <a:lnTo>
                      <a:pt x="13756" y="658"/>
                    </a:lnTo>
                    <a:lnTo>
                      <a:pt x="13937" y="439"/>
                    </a:lnTo>
                    <a:lnTo>
                      <a:pt x="13998" y="329"/>
                    </a:lnTo>
                    <a:lnTo>
                      <a:pt x="13696" y="0"/>
                    </a:lnTo>
                    <a:lnTo>
                      <a:pt x="13334" y="0"/>
                    </a:lnTo>
                    <a:lnTo>
                      <a:pt x="12912" y="329"/>
                    </a:lnTo>
                    <a:lnTo>
                      <a:pt x="12489" y="548"/>
                    </a:lnTo>
                    <a:lnTo>
                      <a:pt x="11584" y="1645"/>
                    </a:lnTo>
                    <a:lnTo>
                      <a:pt x="10619" y="2960"/>
                    </a:lnTo>
                    <a:lnTo>
                      <a:pt x="9654" y="4386"/>
                    </a:lnTo>
                    <a:lnTo>
                      <a:pt x="8749" y="5592"/>
                    </a:lnTo>
                    <a:lnTo>
                      <a:pt x="8326" y="6140"/>
                    </a:lnTo>
                    <a:lnTo>
                      <a:pt x="7904" y="6469"/>
                    </a:lnTo>
                    <a:lnTo>
                      <a:pt x="7542" y="6688"/>
                    </a:lnTo>
                    <a:lnTo>
                      <a:pt x="7240" y="6798"/>
                    </a:lnTo>
                    <a:lnTo>
                      <a:pt x="9533" y="2741"/>
                    </a:lnTo>
                    <a:lnTo>
                      <a:pt x="9231" y="2303"/>
                    </a:lnTo>
                    <a:lnTo>
                      <a:pt x="8930" y="2083"/>
                    </a:lnTo>
                    <a:lnTo>
                      <a:pt x="8568" y="1864"/>
                    </a:lnTo>
                    <a:lnTo>
                      <a:pt x="8206" y="2083"/>
                    </a:lnTo>
                    <a:lnTo>
                      <a:pt x="7844" y="2193"/>
                    </a:lnTo>
                    <a:lnTo>
                      <a:pt x="7421" y="2303"/>
                    </a:lnTo>
                    <a:lnTo>
                      <a:pt x="7120" y="2631"/>
                    </a:lnTo>
                    <a:lnTo>
                      <a:pt x="6758" y="2741"/>
                    </a:lnTo>
                    <a:lnTo>
                      <a:pt x="6396" y="3180"/>
                    </a:lnTo>
                    <a:lnTo>
                      <a:pt x="5913" y="3399"/>
                    </a:lnTo>
                    <a:lnTo>
                      <a:pt x="5551" y="3838"/>
                    </a:lnTo>
                    <a:lnTo>
                      <a:pt x="4947" y="4057"/>
                    </a:lnTo>
                    <a:lnTo>
                      <a:pt x="4887" y="4057"/>
                    </a:lnTo>
                    <a:lnTo>
                      <a:pt x="5128" y="3728"/>
                    </a:lnTo>
                    <a:lnTo>
                      <a:pt x="5128" y="3399"/>
                    </a:lnTo>
                    <a:lnTo>
                      <a:pt x="5008" y="3399"/>
                    </a:lnTo>
                    <a:lnTo>
                      <a:pt x="4947" y="3289"/>
                    </a:lnTo>
                    <a:lnTo>
                      <a:pt x="4585" y="3289"/>
                    </a:lnTo>
                    <a:lnTo>
                      <a:pt x="3741" y="4824"/>
                    </a:lnTo>
                    <a:lnTo>
                      <a:pt x="3560" y="5373"/>
                    </a:lnTo>
                    <a:lnTo>
                      <a:pt x="3077" y="6469"/>
                    </a:lnTo>
                    <a:lnTo>
                      <a:pt x="2836" y="7127"/>
                    </a:lnTo>
                    <a:lnTo>
                      <a:pt x="2655" y="7785"/>
                    </a:lnTo>
                    <a:close/>
                  </a:path>
                </a:pathLst>
              </a:custGeom>
              <a:solidFill>
                <a:srgbClr val="FFC7B2"/>
              </a:solidFill>
              <a:ln w="12700" cap="flat">
                <a:noFill/>
                <a:miter lim="400000"/>
              </a:ln>
              <a:effectLst/>
            </p:spPr>
            <p:txBody>
              <a:bodyPr wrap="square" lIns="45719" tIns="45719" rIns="45719" bIns="45719" numCol="1" anchor="t">
                <a:noAutofit/>
              </a:bodyPr>
              <a:lstStyle/>
              <a:p>
                <a:pPr/>
              </a:p>
            </p:txBody>
          </p:sp>
          <p:sp>
            <p:nvSpPr>
              <p:cNvPr id="922" name="形状"/>
              <p:cNvSpPr/>
              <p:nvPr/>
            </p:nvSpPr>
            <p:spPr>
              <a:xfrm>
                <a:off x="617537" y="325340"/>
                <a:ext cx="107951" cy="809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212" y="5579"/>
                    </a:moveTo>
                    <a:lnTo>
                      <a:pt x="16094" y="3862"/>
                    </a:lnTo>
                    <a:lnTo>
                      <a:pt x="14082" y="2718"/>
                    </a:lnTo>
                    <a:lnTo>
                      <a:pt x="12176" y="1574"/>
                    </a:lnTo>
                    <a:lnTo>
                      <a:pt x="10059" y="715"/>
                    </a:lnTo>
                    <a:lnTo>
                      <a:pt x="8047" y="143"/>
                    </a:lnTo>
                    <a:lnTo>
                      <a:pt x="5929" y="0"/>
                    </a:lnTo>
                    <a:lnTo>
                      <a:pt x="3706" y="0"/>
                    </a:lnTo>
                    <a:lnTo>
                      <a:pt x="1588" y="429"/>
                    </a:lnTo>
                    <a:lnTo>
                      <a:pt x="1165" y="715"/>
                    </a:lnTo>
                    <a:lnTo>
                      <a:pt x="953" y="1574"/>
                    </a:lnTo>
                    <a:lnTo>
                      <a:pt x="529" y="2432"/>
                    </a:lnTo>
                    <a:lnTo>
                      <a:pt x="212" y="3719"/>
                    </a:lnTo>
                    <a:lnTo>
                      <a:pt x="0" y="6294"/>
                    </a:lnTo>
                    <a:lnTo>
                      <a:pt x="0" y="7725"/>
                    </a:lnTo>
                    <a:lnTo>
                      <a:pt x="106" y="8869"/>
                    </a:lnTo>
                    <a:lnTo>
                      <a:pt x="529" y="8440"/>
                    </a:lnTo>
                    <a:lnTo>
                      <a:pt x="741" y="8011"/>
                    </a:lnTo>
                    <a:lnTo>
                      <a:pt x="1165" y="7438"/>
                    </a:lnTo>
                    <a:lnTo>
                      <a:pt x="1588" y="7009"/>
                    </a:lnTo>
                    <a:lnTo>
                      <a:pt x="3071" y="5007"/>
                    </a:lnTo>
                    <a:lnTo>
                      <a:pt x="3176" y="6294"/>
                    </a:lnTo>
                    <a:lnTo>
                      <a:pt x="3071" y="7295"/>
                    </a:lnTo>
                    <a:lnTo>
                      <a:pt x="2753" y="8154"/>
                    </a:lnTo>
                    <a:lnTo>
                      <a:pt x="2224" y="9155"/>
                    </a:lnTo>
                    <a:lnTo>
                      <a:pt x="1800" y="10156"/>
                    </a:lnTo>
                    <a:lnTo>
                      <a:pt x="1165" y="11015"/>
                    </a:lnTo>
                    <a:lnTo>
                      <a:pt x="635" y="12016"/>
                    </a:lnTo>
                    <a:lnTo>
                      <a:pt x="106" y="12874"/>
                    </a:lnTo>
                    <a:lnTo>
                      <a:pt x="424" y="12874"/>
                    </a:lnTo>
                    <a:lnTo>
                      <a:pt x="953" y="12445"/>
                    </a:lnTo>
                    <a:lnTo>
                      <a:pt x="1800" y="11730"/>
                    </a:lnTo>
                    <a:lnTo>
                      <a:pt x="3071" y="10728"/>
                    </a:lnTo>
                    <a:lnTo>
                      <a:pt x="4235" y="9584"/>
                    </a:lnTo>
                    <a:lnTo>
                      <a:pt x="5400" y="8154"/>
                    </a:lnTo>
                    <a:lnTo>
                      <a:pt x="6565" y="7009"/>
                    </a:lnTo>
                    <a:lnTo>
                      <a:pt x="7412" y="5579"/>
                    </a:lnTo>
                    <a:lnTo>
                      <a:pt x="7729" y="6723"/>
                    </a:lnTo>
                    <a:lnTo>
                      <a:pt x="7941" y="7868"/>
                    </a:lnTo>
                    <a:lnTo>
                      <a:pt x="7518" y="9870"/>
                    </a:lnTo>
                    <a:lnTo>
                      <a:pt x="7094" y="10728"/>
                    </a:lnTo>
                    <a:lnTo>
                      <a:pt x="4976" y="13589"/>
                    </a:lnTo>
                    <a:lnTo>
                      <a:pt x="4976" y="13875"/>
                    </a:lnTo>
                    <a:lnTo>
                      <a:pt x="5294" y="13732"/>
                    </a:lnTo>
                    <a:lnTo>
                      <a:pt x="5824" y="13160"/>
                    </a:lnTo>
                    <a:lnTo>
                      <a:pt x="6459" y="12588"/>
                    </a:lnTo>
                    <a:lnTo>
                      <a:pt x="7094" y="12159"/>
                    </a:lnTo>
                    <a:lnTo>
                      <a:pt x="7624" y="11730"/>
                    </a:lnTo>
                    <a:lnTo>
                      <a:pt x="7941" y="11587"/>
                    </a:lnTo>
                    <a:lnTo>
                      <a:pt x="8047" y="11730"/>
                    </a:lnTo>
                    <a:lnTo>
                      <a:pt x="8153" y="12159"/>
                    </a:lnTo>
                    <a:lnTo>
                      <a:pt x="8153" y="13017"/>
                    </a:lnTo>
                    <a:lnTo>
                      <a:pt x="8047" y="14019"/>
                    </a:lnTo>
                    <a:lnTo>
                      <a:pt x="7941" y="15163"/>
                    </a:lnTo>
                    <a:lnTo>
                      <a:pt x="7729" y="16164"/>
                    </a:lnTo>
                    <a:lnTo>
                      <a:pt x="7624" y="17166"/>
                    </a:lnTo>
                    <a:lnTo>
                      <a:pt x="7729" y="17309"/>
                    </a:lnTo>
                    <a:lnTo>
                      <a:pt x="7729" y="17452"/>
                    </a:lnTo>
                    <a:lnTo>
                      <a:pt x="8047" y="17452"/>
                    </a:lnTo>
                    <a:lnTo>
                      <a:pt x="8153" y="17309"/>
                    </a:lnTo>
                    <a:lnTo>
                      <a:pt x="8682" y="16450"/>
                    </a:lnTo>
                    <a:lnTo>
                      <a:pt x="9212" y="15306"/>
                    </a:lnTo>
                    <a:lnTo>
                      <a:pt x="9847" y="14019"/>
                    </a:lnTo>
                    <a:lnTo>
                      <a:pt x="10588" y="12874"/>
                    </a:lnTo>
                    <a:lnTo>
                      <a:pt x="11224" y="11587"/>
                    </a:lnTo>
                    <a:lnTo>
                      <a:pt x="13235" y="8869"/>
                    </a:lnTo>
                    <a:lnTo>
                      <a:pt x="14824" y="8869"/>
                    </a:lnTo>
                    <a:lnTo>
                      <a:pt x="14612" y="9870"/>
                    </a:lnTo>
                    <a:lnTo>
                      <a:pt x="14400" y="11015"/>
                    </a:lnTo>
                    <a:lnTo>
                      <a:pt x="14082" y="12588"/>
                    </a:lnTo>
                    <a:lnTo>
                      <a:pt x="13765" y="14305"/>
                    </a:lnTo>
                    <a:lnTo>
                      <a:pt x="13447" y="15878"/>
                    </a:lnTo>
                    <a:lnTo>
                      <a:pt x="13235" y="17309"/>
                    </a:lnTo>
                    <a:lnTo>
                      <a:pt x="13235" y="18596"/>
                    </a:lnTo>
                    <a:lnTo>
                      <a:pt x="13447" y="18739"/>
                    </a:lnTo>
                    <a:lnTo>
                      <a:pt x="13765" y="18596"/>
                    </a:lnTo>
                    <a:lnTo>
                      <a:pt x="13871" y="18310"/>
                    </a:lnTo>
                    <a:lnTo>
                      <a:pt x="14400" y="17595"/>
                    </a:lnTo>
                    <a:lnTo>
                      <a:pt x="14929" y="16450"/>
                    </a:lnTo>
                    <a:lnTo>
                      <a:pt x="15988" y="13875"/>
                    </a:lnTo>
                    <a:lnTo>
                      <a:pt x="16941" y="12588"/>
                    </a:lnTo>
                    <a:lnTo>
                      <a:pt x="17259" y="12302"/>
                    </a:lnTo>
                    <a:lnTo>
                      <a:pt x="17682" y="12159"/>
                    </a:lnTo>
                    <a:lnTo>
                      <a:pt x="18212" y="12302"/>
                    </a:lnTo>
                    <a:lnTo>
                      <a:pt x="18106" y="12302"/>
                    </a:lnTo>
                    <a:lnTo>
                      <a:pt x="18106" y="13875"/>
                    </a:lnTo>
                    <a:lnTo>
                      <a:pt x="18318" y="14019"/>
                    </a:lnTo>
                    <a:lnTo>
                      <a:pt x="18635" y="14305"/>
                    </a:lnTo>
                    <a:lnTo>
                      <a:pt x="19165" y="13589"/>
                    </a:lnTo>
                    <a:lnTo>
                      <a:pt x="19271" y="13732"/>
                    </a:lnTo>
                    <a:lnTo>
                      <a:pt x="19376" y="14019"/>
                    </a:lnTo>
                    <a:lnTo>
                      <a:pt x="19376" y="15020"/>
                    </a:lnTo>
                    <a:lnTo>
                      <a:pt x="19165" y="16164"/>
                    </a:lnTo>
                    <a:lnTo>
                      <a:pt x="18953" y="17452"/>
                    </a:lnTo>
                    <a:lnTo>
                      <a:pt x="18741" y="18882"/>
                    </a:lnTo>
                    <a:lnTo>
                      <a:pt x="18635" y="20170"/>
                    </a:lnTo>
                    <a:lnTo>
                      <a:pt x="18424" y="20742"/>
                    </a:lnTo>
                    <a:lnTo>
                      <a:pt x="18424" y="21028"/>
                    </a:lnTo>
                    <a:lnTo>
                      <a:pt x="18635" y="21457"/>
                    </a:lnTo>
                    <a:lnTo>
                      <a:pt x="18741" y="21600"/>
                    </a:lnTo>
                    <a:lnTo>
                      <a:pt x="19165" y="20313"/>
                    </a:lnTo>
                    <a:lnTo>
                      <a:pt x="19694" y="18882"/>
                    </a:lnTo>
                    <a:lnTo>
                      <a:pt x="20224" y="17309"/>
                    </a:lnTo>
                    <a:lnTo>
                      <a:pt x="20753" y="15449"/>
                    </a:lnTo>
                    <a:lnTo>
                      <a:pt x="21071" y="13875"/>
                    </a:lnTo>
                    <a:lnTo>
                      <a:pt x="21388" y="12159"/>
                    </a:lnTo>
                    <a:lnTo>
                      <a:pt x="21600" y="10728"/>
                    </a:lnTo>
                    <a:lnTo>
                      <a:pt x="21494" y="9584"/>
                    </a:lnTo>
                    <a:lnTo>
                      <a:pt x="21388" y="9155"/>
                    </a:lnTo>
                    <a:lnTo>
                      <a:pt x="21282" y="8583"/>
                    </a:lnTo>
                    <a:lnTo>
                      <a:pt x="20859" y="8011"/>
                    </a:lnTo>
                    <a:lnTo>
                      <a:pt x="20435" y="7725"/>
                    </a:lnTo>
                    <a:lnTo>
                      <a:pt x="19906" y="7152"/>
                    </a:lnTo>
                    <a:lnTo>
                      <a:pt x="19271" y="6580"/>
                    </a:lnTo>
                    <a:lnTo>
                      <a:pt x="18741" y="6008"/>
                    </a:lnTo>
                    <a:lnTo>
                      <a:pt x="18212" y="5579"/>
                    </a:lnTo>
                    <a:close/>
                  </a:path>
                </a:pathLst>
              </a:custGeom>
              <a:solidFill>
                <a:srgbClr val="33F2FF"/>
              </a:solidFill>
              <a:ln w="12700" cap="flat">
                <a:noFill/>
                <a:miter lim="400000"/>
              </a:ln>
              <a:effectLst/>
            </p:spPr>
            <p:txBody>
              <a:bodyPr wrap="square" lIns="45719" tIns="45719" rIns="45719" bIns="45719" numCol="1" anchor="t">
                <a:noAutofit/>
              </a:bodyPr>
              <a:lstStyle/>
              <a:p>
                <a:pPr/>
              </a:p>
            </p:txBody>
          </p:sp>
          <p:sp>
            <p:nvSpPr>
              <p:cNvPr id="923" name="形状"/>
              <p:cNvSpPr/>
              <p:nvPr/>
            </p:nvSpPr>
            <p:spPr>
              <a:xfrm>
                <a:off x="263525" y="355493"/>
                <a:ext cx="19050" cy="125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00" y="5286"/>
                    </a:moveTo>
                    <a:lnTo>
                      <a:pt x="10200" y="5651"/>
                    </a:lnTo>
                    <a:lnTo>
                      <a:pt x="10800" y="6015"/>
                    </a:lnTo>
                    <a:lnTo>
                      <a:pt x="12000" y="6380"/>
                    </a:lnTo>
                    <a:lnTo>
                      <a:pt x="10800" y="6653"/>
                    </a:lnTo>
                    <a:lnTo>
                      <a:pt x="10800" y="7747"/>
                    </a:lnTo>
                    <a:lnTo>
                      <a:pt x="12000" y="8020"/>
                    </a:lnTo>
                    <a:lnTo>
                      <a:pt x="12600" y="8294"/>
                    </a:lnTo>
                    <a:lnTo>
                      <a:pt x="13800" y="8385"/>
                    </a:lnTo>
                    <a:lnTo>
                      <a:pt x="18000" y="8385"/>
                    </a:lnTo>
                    <a:lnTo>
                      <a:pt x="19200" y="8203"/>
                    </a:lnTo>
                    <a:lnTo>
                      <a:pt x="19200" y="8020"/>
                    </a:lnTo>
                    <a:lnTo>
                      <a:pt x="18000" y="7473"/>
                    </a:lnTo>
                    <a:lnTo>
                      <a:pt x="16800" y="6835"/>
                    </a:lnTo>
                    <a:lnTo>
                      <a:pt x="16800" y="5559"/>
                    </a:lnTo>
                    <a:lnTo>
                      <a:pt x="19200" y="3190"/>
                    </a:lnTo>
                    <a:lnTo>
                      <a:pt x="19200" y="1276"/>
                    </a:lnTo>
                    <a:lnTo>
                      <a:pt x="18000" y="820"/>
                    </a:lnTo>
                    <a:lnTo>
                      <a:pt x="13800" y="182"/>
                    </a:lnTo>
                    <a:lnTo>
                      <a:pt x="12000" y="91"/>
                    </a:lnTo>
                    <a:lnTo>
                      <a:pt x="9000" y="0"/>
                    </a:lnTo>
                    <a:lnTo>
                      <a:pt x="6600" y="182"/>
                    </a:lnTo>
                    <a:lnTo>
                      <a:pt x="4800" y="547"/>
                    </a:lnTo>
                    <a:lnTo>
                      <a:pt x="3600" y="1003"/>
                    </a:lnTo>
                    <a:lnTo>
                      <a:pt x="3000" y="1549"/>
                    </a:lnTo>
                    <a:lnTo>
                      <a:pt x="2400" y="2278"/>
                    </a:lnTo>
                    <a:lnTo>
                      <a:pt x="2400" y="2825"/>
                    </a:lnTo>
                    <a:lnTo>
                      <a:pt x="1200" y="3463"/>
                    </a:lnTo>
                    <a:lnTo>
                      <a:pt x="0" y="8020"/>
                    </a:lnTo>
                    <a:lnTo>
                      <a:pt x="600" y="10390"/>
                    </a:lnTo>
                    <a:lnTo>
                      <a:pt x="2400" y="12851"/>
                    </a:lnTo>
                    <a:lnTo>
                      <a:pt x="4800" y="15129"/>
                    </a:lnTo>
                    <a:lnTo>
                      <a:pt x="12000" y="18410"/>
                    </a:lnTo>
                    <a:lnTo>
                      <a:pt x="15000" y="19504"/>
                    </a:lnTo>
                    <a:lnTo>
                      <a:pt x="18000" y="20506"/>
                    </a:lnTo>
                    <a:lnTo>
                      <a:pt x="21600" y="21600"/>
                    </a:lnTo>
                    <a:lnTo>
                      <a:pt x="19800" y="19504"/>
                    </a:lnTo>
                    <a:lnTo>
                      <a:pt x="18000" y="17590"/>
                    </a:lnTo>
                    <a:lnTo>
                      <a:pt x="15600" y="15585"/>
                    </a:lnTo>
                    <a:lnTo>
                      <a:pt x="12600" y="13489"/>
                    </a:lnTo>
                    <a:lnTo>
                      <a:pt x="10200" y="11575"/>
                    </a:lnTo>
                    <a:lnTo>
                      <a:pt x="9000" y="9570"/>
                    </a:lnTo>
                    <a:lnTo>
                      <a:pt x="7800" y="7473"/>
                    </a:lnTo>
                    <a:lnTo>
                      <a:pt x="9000" y="5286"/>
                    </a:lnTo>
                    <a:close/>
                  </a:path>
                </a:pathLst>
              </a:custGeom>
              <a:solidFill>
                <a:srgbClr val="33F2FF"/>
              </a:solidFill>
              <a:ln w="12700" cap="flat">
                <a:noFill/>
                <a:miter lim="400000"/>
              </a:ln>
              <a:effectLst/>
            </p:spPr>
            <p:txBody>
              <a:bodyPr wrap="square" lIns="45719" tIns="45719" rIns="45719" bIns="45719" numCol="1" anchor="t">
                <a:noAutofit/>
              </a:bodyPr>
              <a:lstStyle/>
              <a:p>
                <a:pPr/>
              </a:p>
            </p:txBody>
          </p:sp>
          <p:sp>
            <p:nvSpPr>
              <p:cNvPr id="924" name="形状"/>
              <p:cNvSpPr/>
              <p:nvPr/>
            </p:nvSpPr>
            <p:spPr>
              <a:xfrm>
                <a:off x="333375" y="425322"/>
                <a:ext cx="82550" cy="904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87" y="4218"/>
                    </a:moveTo>
                    <a:lnTo>
                      <a:pt x="2090" y="4857"/>
                    </a:lnTo>
                    <a:lnTo>
                      <a:pt x="1394" y="5624"/>
                    </a:lnTo>
                    <a:lnTo>
                      <a:pt x="279" y="7157"/>
                    </a:lnTo>
                    <a:lnTo>
                      <a:pt x="139" y="8180"/>
                    </a:lnTo>
                    <a:lnTo>
                      <a:pt x="0" y="8947"/>
                    </a:lnTo>
                    <a:lnTo>
                      <a:pt x="0" y="10864"/>
                    </a:lnTo>
                    <a:lnTo>
                      <a:pt x="279" y="12653"/>
                    </a:lnTo>
                    <a:lnTo>
                      <a:pt x="836" y="14570"/>
                    </a:lnTo>
                    <a:lnTo>
                      <a:pt x="1533" y="16488"/>
                    </a:lnTo>
                    <a:lnTo>
                      <a:pt x="2230" y="18149"/>
                    </a:lnTo>
                    <a:lnTo>
                      <a:pt x="2369" y="18788"/>
                    </a:lnTo>
                    <a:lnTo>
                      <a:pt x="2787" y="19427"/>
                    </a:lnTo>
                    <a:lnTo>
                      <a:pt x="3763" y="20322"/>
                    </a:lnTo>
                    <a:lnTo>
                      <a:pt x="4877" y="21089"/>
                    </a:lnTo>
                    <a:lnTo>
                      <a:pt x="6132" y="21344"/>
                    </a:lnTo>
                    <a:lnTo>
                      <a:pt x="7525" y="21600"/>
                    </a:lnTo>
                    <a:lnTo>
                      <a:pt x="8919" y="21600"/>
                    </a:lnTo>
                    <a:lnTo>
                      <a:pt x="10452" y="21217"/>
                    </a:lnTo>
                    <a:lnTo>
                      <a:pt x="11845" y="20578"/>
                    </a:lnTo>
                    <a:lnTo>
                      <a:pt x="11845" y="20322"/>
                    </a:lnTo>
                    <a:lnTo>
                      <a:pt x="11566" y="20322"/>
                    </a:lnTo>
                    <a:lnTo>
                      <a:pt x="11427" y="20066"/>
                    </a:lnTo>
                    <a:lnTo>
                      <a:pt x="10591" y="20066"/>
                    </a:lnTo>
                    <a:lnTo>
                      <a:pt x="11148" y="19299"/>
                    </a:lnTo>
                    <a:lnTo>
                      <a:pt x="11566" y="18405"/>
                    </a:lnTo>
                    <a:lnTo>
                      <a:pt x="12263" y="17510"/>
                    </a:lnTo>
                    <a:lnTo>
                      <a:pt x="12821" y="16743"/>
                    </a:lnTo>
                    <a:lnTo>
                      <a:pt x="13517" y="16232"/>
                    </a:lnTo>
                    <a:lnTo>
                      <a:pt x="14214" y="16104"/>
                    </a:lnTo>
                    <a:lnTo>
                      <a:pt x="14632" y="16104"/>
                    </a:lnTo>
                    <a:lnTo>
                      <a:pt x="14911" y="16232"/>
                    </a:lnTo>
                    <a:lnTo>
                      <a:pt x="15329" y="16615"/>
                    </a:lnTo>
                    <a:lnTo>
                      <a:pt x="15747" y="17127"/>
                    </a:lnTo>
                    <a:lnTo>
                      <a:pt x="15747" y="17510"/>
                    </a:lnTo>
                    <a:lnTo>
                      <a:pt x="15329" y="19044"/>
                    </a:lnTo>
                    <a:lnTo>
                      <a:pt x="15050" y="19683"/>
                    </a:lnTo>
                    <a:lnTo>
                      <a:pt x="14911" y="19938"/>
                    </a:lnTo>
                    <a:lnTo>
                      <a:pt x="15050" y="20450"/>
                    </a:lnTo>
                    <a:lnTo>
                      <a:pt x="15747" y="20578"/>
                    </a:lnTo>
                    <a:lnTo>
                      <a:pt x="16444" y="20578"/>
                    </a:lnTo>
                    <a:lnTo>
                      <a:pt x="17419" y="20705"/>
                    </a:lnTo>
                    <a:lnTo>
                      <a:pt x="19231" y="20705"/>
                    </a:lnTo>
                    <a:lnTo>
                      <a:pt x="20206" y="20578"/>
                    </a:lnTo>
                    <a:lnTo>
                      <a:pt x="20903" y="20450"/>
                    </a:lnTo>
                    <a:lnTo>
                      <a:pt x="21043" y="20322"/>
                    </a:lnTo>
                    <a:lnTo>
                      <a:pt x="21321" y="19938"/>
                    </a:lnTo>
                    <a:lnTo>
                      <a:pt x="21321" y="19811"/>
                    </a:lnTo>
                    <a:lnTo>
                      <a:pt x="21600" y="19427"/>
                    </a:lnTo>
                    <a:lnTo>
                      <a:pt x="21182" y="18149"/>
                    </a:lnTo>
                    <a:lnTo>
                      <a:pt x="20903" y="17127"/>
                    </a:lnTo>
                    <a:lnTo>
                      <a:pt x="20346" y="15976"/>
                    </a:lnTo>
                    <a:lnTo>
                      <a:pt x="19788" y="14698"/>
                    </a:lnTo>
                    <a:lnTo>
                      <a:pt x="18395" y="12525"/>
                    </a:lnTo>
                    <a:lnTo>
                      <a:pt x="16862" y="10225"/>
                    </a:lnTo>
                    <a:lnTo>
                      <a:pt x="15468" y="8052"/>
                    </a:lnTo>
                    <a:lnTo>
                      <a:pt x="14354" y="5624"/>
                    </a:lnTo>
                    <a:lnTo>
                      <a:pt x="13935" y="4346"/>
                    </a:lnTo>
                    <a:lnTo>
                      <a:pt x="13657" y="3195"/>
                    </a:lnTo>
                    <a:lnTo>
                      <a:pt x="13657" y="511"/>
                    </a:lnTo>
                    <a:lnTo>
                      <a:pt x="12263" y="256"/>
                    </a:lnTo>
                    <a:lnTo>
                      <a:pt x="11566" y="0"/>
                    </a:lnTo>
                    <a:lnTo>
                      <a:pt x="11009" y="0"/>
                    </a:lnTo>
                    <a:lnTo>
                      <a:pt x="9615" y="383"/>
                    </a:lnTo>
                    <a:lnTo>
                      <a:pt x="8222" y="895"/>
                    </a:lnTo>
                    <a:lnTo>
                      <a:pt x="6828" y="1534"/>
                    </a:lnTo>
                    <a:lnTo>
                      <a:pt x="5435" y="2428"/>
                    </a:lnTo>
                    <a:lnTo>
                      <a:pt x="4181" y="3195"/>
                    </a:lnTo>
                    <a:lnTo>
                      <a:pt x="2787" y="4218"/>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925" name="形状"/>
              <p:cNvSpPr/>
              <p:nvPr/>
            </p:nvSpPr>
            <p:spPr>
              <a:xfrm>
                <a:off x="407987" y="157115"/>
                <a:ext cx="53976" cy="523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756" y="1527"/>
                    </a:moveTo>
                    <a:lnTo>
                      <a:pt x="13687" y="873"/>
                    </a:lnTo>
                    <a:lnTo>
                      <a:pt x="13046" y="436"/>
                    </a:lnTo>
                    <a:lnTo>
                      <a:pt x="11976" y="0"/>
                    </a:lnTo>
                    <a:lnTo>
                      <a:pt x="11121" y="0"/>
                    </a:lnTo>
                    <a:lnTo>
                      <a:pt x="9196" y="655"/>
                    </a:lnTo>
                    <a:lnTo>
                      <a:pt x="7699" y="1527"/>
                    </a:lnTo>
                    <a:lnTo>
                      <a:pt x="5774" y="2618"/>
                    </a:lnTo>
                    <a:lnTo>
                      <a:pt x="4277" y="3927"/>
                    </a:lnTo>
                    <a:lnTo>
                      <a:pt x="2566" y="5236"/>
                    </a:lnTo>
                    <a:lnTo>
                      <a:pt x="1069" y="6545"/>
                    </a:lnTo>
                    <a:lnTo>
                      <a:pt x="642" y="6982"/>
                    </a:lnTo>
                    <a:lnTo>
                      <a:pt x="428" y="7636"/>
                    </a:lnTo>
                    <a:lnTo>
                      <a:pt x="214" y="8509"/>
                    </a:lnTo>
                    <a:lnTo>
                      <a:pt x="214" y="10255"/>
                    </a:lnTo>
                    <a:lnTo>
                      <a:pt x="0" y="11127"/>
                    </a:lnTo>
                    <a:lnTo>
                      <a:pt x="0" y="13309"/>
                    </a:lnTo>
                    <a:lnTo>
                      <a:pt x="214" y="15273"/>
                    </a:lnTo>
                    <a:lnTo>
                      <a:pt x="1069" y="17018"/>
                    </a:lnTo>
                    <a:lnTo>
                      <a:pt x="2139" y="18327"/>
                    </a:lnTo>
                    <a:lnTo>
                      <a:pt x="3208" y="19418"/>
                    </a:lnTo>
                    <a:lnTo>
                      <a:pt x="4491" y="20509"/>
                    </a:lnTo>
                    <a:lnTo>
                      <a:pt x="5774" y="20945"/>
                    </a:lnTo>
                    <a:lnTo>
                      <a:pt x="7057" y="21600"/>
                    </a:lnTo>
                    <a:lnTo>
                      <a:pt x="11335" y="21600"/>
                    </a:lnTo>
                    <a:lnTo>
                      <a:pt x="12618" y="21382"/>
                    </a:lnTo>
                    <a:lnTo>
                      <a:pt x="14329" y="20945"/>
                    </a:lnTo>
                    <a:lnTo>
                      <a:pt x="15398" y="20509"/>
                    </a:lnTo>
                    <a:lnTo>
                      <a:pt x="16467" y="19855"/>
                    </a:lnTo>
                    <a:lnTo>
                      <a:pt x="17323" y="18764"/>
                    </a:lnTo>
                    <a:lnTo>
                      <a:pt x="17750" y="17455"/>
                    </a:lnTo>
                    <a:lnTo>
                      <a:pt x="18392" y="16582"/>
                    </a:lnTo>
                    <a:lnTo>
                      <a:pt x="19034" y="15927"/>
                    </a:lnTo>
                    <a:lnTo>
                      <a:pt x="19889" y="14836"/>
                    </a:lnTo>
                    <a:lnTo>
                      <a:pt x="20745" y="13964"/>
                    </a:lnTo>
                    <a:lnTo>
                      <a:pt x="21172" y="12873"/>
                    </a:lnTo>
                    <a:lnTo>
                      <a:pt x="21600" y="12000"/>
                    </a:lnTo>
                    <a:lnTo>
                      <a:pt x="21172" y="11564"/>
                    </a:lnTo>
                    <a:lnTo>
                      <a:pt x="20745" y="10691"/>
                    </a:lnTo>
                    <a:lnTo>
                      <a:pt x="19889" y="10473"/>
                    </a:lnTo>
                    <a:lnTo>
                      <a:pt x="19461" y="10255"/>
                    </a:lnTo>
                    <a:lnTo>
                      <a:pt x="19034" y="10255"/>
                    </a:lnTo>
                    <a:lnTo>
                      <a:pt x="18820" y="9818"/>
                    </a:lnTo>
                    <a:lnTo>
                      <a:pt x="18820" y="9382"/>
                    </a:lnTo>
                    <a:lnTo>
                      <a:pt x="19034" y="8727"/>
                    </a:lnTo>
                    <a:lnTo>
                      <a:pt x="19675" y="8073"/>
                    </a:lnTo>
                    <a:lnTo>
                      <a:pt x="20103" y="7200"/>
                    </a:lnTo>
                    <a:lnTo>
                      <a:pt x="20958" y="6109"/>
                    </a:lnTo>
                    <a:lnTo>
                      <a:pt x="20103" y="5891"/>
                    </a:lnTo>
                    <a:lnTo>
                      <a:pt x="19675" y="5455"/>
                    </a:lnTo>
                    <a:lnTo>
                      <a:pt x="18392" y="4800"/>
                    </a:lnTo>
                    <a:lnTo>
                      <a:pt x="17750" y="4145"/>
                    </a:lnTo>
                    <a:lnTo>
                      <a:pt x="17323" y="3927"/>
                    </a:lnTo>
                    <a:lnTo>
                      <a:pt x="16467" y="3055"/>
                    </a:lnTo>
                    <a:lnTo>
                      <a:pt x="15826" y="2618"/>
                    </a:lnTo>
                    <a:lnTo>
                      <a:pt x="14756" y="1527"/>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926" name="形状"/>
              <p:cNvSpPr/>
              <p:nvPr/>
            </p:nvSpPr>
            <p:spPr>
              <a:xfrm>
                <a:off x="509587" y="172983"/>
                <a:ext cx="2063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762" y="21600"/>
                    </a:moveTo>
                    <a:lnTo>
                      <a:pt x="5254" y="21600"/>
                    </a:lnTo>
                    <a:lnTo>
                      <a:pt x="5838" y="20057"/>
                    </a:lnTo>
                    <a:lnTo>
                      <a:pt x="5254" y="16971"/>
                    </a:lnTo>
                    <a:lnTo>
                      <a:pt x="3503" y="15429"/>
                    </a:lnTo>
                    <a:lnTo>
                      <a:pt x="2335" y="13886"/>
                    </a:lnTo>
                    <a:lnTo>
                      <a:pt x="584" y="12343"/>
                    </a:lnTo>
                    <a:lnTo>
                      <a:pt x="0" y="9257"/>
                    </a:lnTo>
                    <a:lnTo>
                      <a:pt x="584" y="7714"/>
                    </a:lnTo>
                    <a:lnTo>
                      <a:pt x="7005" y="7714"/>
                    </a:lnTo>
                    <a:lnTo>
                      <a:pt x="9341" y="6171"/>
                    </a:lnTo>
                    <a:lnTo>
                      <a:pt x="12259" y="4629"/>
                    </a:lnTo>
                    <a:lnTo>
                      <a:pt x="14595" y="4629"/>
                    </a:lnTo>
                    <a:lnTo>
                      <a:pt x="17514" y="1543"/>
                    </a:lnTo>
                    <a:lnTo>
                      <a:pt x="19849" y="1543"/>
                    </a:lnTo>
                    <a:lnTo>
                      <a:pt x="21600" y="0"/>
                    </a:lnTo>
                    <a:lnTo>
                      <a:pt x="21600" y="21600"/>
                    </a:lnTo>
                    <a:lnTo>
                      <a:pt x="15762" y="216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927" name="形状"/>
              <p:cNvSpPr/>
              <p:nvPr/>
            </p:nvSpPr>
            <p:spPr>
              <a:xfrm>
                <a:off x="496887" y="157115"/>
                <a:ext cx="53976" cy="50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29" y="21377"/>
                    </a:moveTo>
                    <a:lnTo>
                      <a:pt x="11647" y="21600"/>
                    </a:lnTo>
                    <a:lnTo>
                      <a:pt x="13341" y="21155"/>
                    </a:lnTo>
                    <a:lnTo>
                      <a:pt x="15035" y="20264"/>
                    </a:lnTo>
                    <a:lnTo>
                      <a:pt x="16306" y="18928"/>
                    </a:lnTo>
                    <a:lnTo>
                      <a:pt x="18000" y="17369"/>
                    </a:lnTo>
                    <a:lnTo>
                      <a:pt x="18847" y="15588"/>
                    </a:lnTo>
                    <a:lnTo>
                      <a:pt x="20329" y="13361"/>
                    </a:lnTo>
                    <a:lnTo>
                      <a:pt x="21388" y="11134"/>
                    </a:lnTo>
                    <a:lnTo>
                      <a:pt x="21600" y="10021"/>
                    </a:lnTo>
                    <a:lnTo>
                      <a:pt x="21600" y="8239"/>
                    </a:lnTo>
                    <a:lnTo>
                      <a:pt x="20965" y="7126"/>
                    </a:lnTo>
                    <a:lnTo>
                      <a:pt x="20541" y="6458"/>
                    </a:lnTo>
                    <a:lnTo>
                      <a:pt x="19906" y="5567"/>
                    </a:lnTo>
                    <a:lnTo>
                      <a:pt x="19482" y="4676"/>
                    </a:lnTo>
                    <a:lnTo>
                      <a:pt x="19271" y="3786"/>
                    </a:lnTo>
                    <a:lnTo>
                      <a:pt x="18635" y="3786"/>
                    </a:lnTo>
                    <a:lnTo>
                      <a:pt x="18000" y="3563"/>
                    </a:lnTo>
                    <a:lnTo>
                      <a:pt x="17153" y="3118"/>
                    </a:lnTo>
                    <a:lnTo>
                      <a:pt x="16094" y="2449"/>
                    </a:lnTo>
                    <a:lnTo>
                      <a:pt x="15035" y="1559"/>
                    </a:lnTo>
                    <a:lnTo>
                      <a:pt x="14188" y="1113"/>
                    </a:lnTo>
                    <a:lnTo>
                      <a:pt x="13129" y="445"/>
                    </a:lnTo>
                    <a:lnTo>
                      <a:pt x="12282" y="0"/>
                    </a:lnTo>
                    <a:lnTo>
                      <a:pt x="10800" y="0"/>
                    </a:lnTo>
                    <a:lnTo>
                      <a:pt x="9106" y="223"/>
                    </a:lnTo>
                    <a:lnTo>
                      <a:pt x="7835" y="891"/>
                    </a:lnTo>
                    <a:lnTo>
                      <a:pt x="6353" y="1336"/>
                    </a:lnTo>
                    <a:lnTo>
                      <a:pt x="4871" y="1559"/>
                    </a:lnTo>
                    <a:lnTo>
                      <a:pt x="3600" y="2227"/>
                    </a:lnTo>
                    <a:lnTo>
                      <a:pt x="2541" y="2672"/>
                    </a:lnTo>
                    <a:lnTo>
                      <a:pt x="1694" y="3340"/>
                    </a:lnTo>
                    <a:lnTo>
                      <a:pt x="635" y="3786"/>
                    </a:lnTo>
                    <a:lnTo>
                      <a:pt x="212" y="4454"/>
                    </a:lnTo>
                    <a:lnTo>
                      <a:pt x="0" y="5344"/>
                    </a:lnTo>
                    <a:lnTo>
                      <a:pt x="0" y="6012"/>
                    </a:lnTo>
                    <a:lnTo>
                      <a:pt x="212" y="6903"/>
                    </a:lnTo>
                    <a:lnTo>
                      <a:pt x="635" y="9130"/>
                    </a:lnTo>
                    <a:lnTo>
                      <a:pt x="1271" y="10243"/>
                    </a:lnTo>
                    <a:lnTo>
                      <a:pt x="1694" y="12247"/>
                    </a:lnTo>
                    <a:lnTo>
                      <a:pt x="2541" y="13806"/>
                    </a:lnTo>
                    <a:lnTo>
                      <a:pt x="3176" y="15810"/>
                    </a:lnTo>
                    <a:lnTo>
                      <a:pt x="3812" y="17369"/>
                    </a:lnTo>
                    <a:lnTo>
                      <a:pt x="4659" y="18928"/>
                    </a:lnTo>
                    <a:lnTo>
                      <a:pt x="5929" y="20041"/>
                    </a:lnTo>
                    <a:lnTo>
                      <a:pt x="7624" y="20709"/>
                    </a:lnTo>
                    <a:lnTo>
                      <a:pt x="9529" y="21377"/>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928" name="形状"/>
              <p:cNvSpPr/>
              <p:nvPr/>
            </p:nvSpPr>
            <p:spPr>
              <a:xfrm>
                <a:off x="504825" y="290425"/>
                <a:ext cx="68263" cy="2158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53" y="3176"/>
                    </a:moveTo>
                    <a:lnTo>
                      <a:pt x="10884" y="3071"/>
                    </a:lnTo>
                    <a:lnTo>
                      <a:pt x="10549" y="3071"/>
                    </a:lnTo>
                    <a:lnTo>
                      <a:pt x="10214" y="3176"/>
                    </a:lnTo>
                    <a:lnTo>
                      <a:pt x="10214" y="3229"/>
                    </a:lnTo>
                    <a:lnTo>
                      <a:pt x="10549" y="3335"/>
                    </a:lnTo>
                    <a:lnTo>
                      <a:pt x="10884" y="3547"/>
                    </a:lnTo>
                    <a:lnTo>
                      <a:pt x="11051" y="3706"/>
                    </a:lnTo>
                    <a:lnTo>
                      <a:pt x="11553" y="3865"/>
                    </a:lnTo>
                    <a:lnTo>
                      <a:pt x="11721" y="4024"/>
                    </a:lnTo>
                    <a:lnTo>
                      <a:pt x="11721" y="4447"/>
                    </a:lnTo>
                    <a:lnTo>
                      <a:pt x="11553" y="4606"/>
                    </a:lnTo>
                    <a:lnTo>
                      <a:pt x="11553" y="5771"/>
                    </a:lnTo>
                    <a:lnTo>
                      <a:pt x="11721" y="6300"/>
                    </a:lnTo>
                    <a:lnTo>
                      <a:pt x="11721" y="7306"/>
                    </a:lnTo>
                    <a:lnTo>
                      <a:pt x="11553" y="7782"/>
                    </a:lnTo>
                    <a:lnTo>
                      <a:pt x="11051" y="8312"/>
                    </a:lnTo>
                    <a:lnTo>
                      <a:pt x="10716" y="8735"/>
                    </a:lnTo>
                    <a:lnTo>
                      <a:pt x="9879" y="9159"/>
                    </a:lnTo>
                    <a:lnTo>
                      <a:pt x="8874" y="9529"/>
                    </a:lnTo>
                    <a:lnTo>
                      <a:pt x="7702" y="9900"/>
                    </a:lnTo>
                    <a:lnTo>
                      <a:pt x="6530" y="10218"/>
                    </a:lnTo>
                    <a:lnTo>
                      <a:pt x="5526" y="10535"/>
                    </a:lnTo>
                    <a:lnTo>
                      <a:pt x="4186" y="10853"/>
                    </a:lnTo>
                    <a:lnTo>
                      <a:pt x="3181" y="11276"/>
                    </a:lnTo>
                    <a:lnTo>
                      <a:pt x="2344" y="11647"/>
                    </a:lnTo>
                    <a:lnTo>
                      <a:pt x="1507" y="12071"/>
                    </a:lnTo>
                    <a:lnTo>
                      <a:pt x="837" y="12388"/>
                    </a:lnTo>
                    <a:lnTo>
                      <a:pt x="502" y="12759"/>
                    </a:lnTo>
                    <a:lnTo>
                      <a:pt x="0" y="13235"/>
                    </a:lnTo>
                    <a:lnTo>
                      <a:pt x="0" y="14082"/>
                    </a:lnTo>
                    <a:lnTo>
                      <a:pt x="502" y="15035"/>
                    </a:lnTo>
                    <a:lnTo>
                      <a:pt x="1005" y="15935"/>
                    </a:lnTo>
                    <a:lnTo>
                      <a:pt x="1507" y="16941"/>
                    </a:lnTo>
                    <a:lnTo>
                      <a:pt x="1674" y="17418"/>
                    </a:lnTo>
                    <a:lnTo>
                      <a:pt x="1842" y="17947"/>
                    </a:lnTo>
                    <a:lnTo>
                      <a:pt x="1674" y="18476"/>
                    </a:lnTo>
                    <a:lnTo>
                      <a:pt x="1674" y="18900"/>
                    </a:lnTo>
                    <a:lnTo>
                      <a:pt x="1340" y="19165"/>
                    </a:lnTo>
                    <a:lnTo>
                      <a:pt x="1005" y="19535"/>
                    </a:lnTo>
                    <a:lnTo>
                      <a:pt x="837" y="19747"/>
                    </a:lnTo>
                    <a:lnTo>
                      <a:pt x="167" y="20276"/>
                    </a:lnTo>
                    <a:lnTo>
                      <a:pt x="167" y="20541"/>
                    </a:lnTo>
                    <a:lnTo>
                      <a:pt x="0" y="20806"/>
                    </a:lnTo>
                    <a:lnTo>
                      <a:pt x="0" y="21229"/>
                    </a:lnTo>
                    <a:lnTo>
                      <a:pt x="167" y="21282"/>
                    </a:lnTo>
                    <a:lnTo>
                      <a:pt x="167" y="21441"/>
                    </a:lnTo>
                    <a:lnTo>
                      <a:pt x="837" y="21547"/>
                    </a:lnTo>
                    <a:lnTo>
                      <a:pt x="1005" y="21547"/>
                    </a:lnTo>
                    <a:lnTo>
                      <a:pt x="1340" y="21600"/>
                    </a:lnTo>
                    <a:lnTo>
                      <a:pt x="1674" y="21600"/>
                    </a:lnTo>
                    <a:lnTo>
                      <a:pt x="1842" y="21547"/>
                    </a:lnTo>
                    <a:lnTo>
                      <a:pt x="2344" y="21441"/>
                    </a:lnTo>
                    <a:lnTo>
                      <a:pt x="2512" y="21335"/>
                    </a:lnTo>
                    <a:lnTo>
                      <a:pt x="3014" y="21229"/>
                    </a:lnTo>
                    <a:lnTo>
                      <a:pt x="3349" y="21176"/>
                    </a:lnTo>
                    <a:lnTo>
                      <a:pt x="3516" y="21071"/>
                    </a:lnTo>
                    <a:lnTo>
                      <a:pt x="3851" y="20965"/>
                    </a:lnTo>
                    <a:lnTo>
                      <a:pt x="3851" y="20012"/>
                    </a:lnTo>
                    <a:lnTo>
                      <a:pt x="4019" y="19165"/>
                    </a:lnTo>
                    <a:lnTo>
                      <a:pt x="4353" y="18371"/>
                    </a:lnTo>
                    <a:lnTo>
                      <a:pt x="5693" y="16676"/>
                    </a:lnTo>
                    <a:lnTo>
                      <a:pt x="7367" y="15088"/>
                    </a:lnTo>
                    <a:lnTo>
                      <a:pt x="8540" y="14294"/>
                    </a:lnTo>
                    <a:lnTo>
                      <a:pt x="10047" y="13182"/>
                    </a:lnTo>
                    <a:lnTo>
                      <a:pt x="11051" y="12071"/>
                    </a:lnTo>
                    <a:lnTo>
                      <a:pt x="11888" y="10853"/>
                    </a:lnTo>
                    <a:lnTo>
                      <a:pt x="12558" y="9688"/>
                    </a:lnTo>
                    <a:lnTo>
                      <a:pt x="13228" y="8471"/>
                    </a:lnTo>
                    <a:lnTo>
                      <a:pt x="13563" y="7253"/>
                    </a:lnTo>
                    <a:lnTo>
                      <a:pt x="14567" y="4818"/>
                    </a:lnTo>
                    <a:lnTo>
                      <a:pt x="15070" y="4288"/>
                    </a:lnTo>
                    <a:lnTo>
                      <a:pt x="15405" y="3706"/>
                    </a:lnTo>
                    <a:lnTo>
                      <a:pt x="16242" y="3176"/>
                    </a:lnTo>
                    <a:lnTo>
                      <a:pt x="17079" y="2541"/>
                    </a:lnTo>
                    <a:lnTo>
                      <a:pt x="18251" y="1959"/>
                    </a:lnTo>
                    <a:lnTo>
                      <a:pt x="20260" y="794"/>
                    </a:lnTo>
                    <a:lnTo>
                      <a:pt x="21600" y="265"/>
                    </a:lnTo>
                    <a:lnTo>
                      <a:pt x="21600" y="212"/>
                    </a:lnTo>
                    <a:lnTo>
                      <a:pt x="21265" y="212"/>
                    </a:lnTo>
                    <a:lnTo>
                      <a:pt x="21098" y="106"/>
                    </a:lnTo>
                    <a:lnTo>
                      <a:pt x="20930" y="106"/>
                    </a:lnTo>
                    <a:lnTo>
                      <a:pt x="20763" y="53"/>
                    </a:lnTo>
                    <a:lnTo>
                      <a:pt x="20428" y="0"/>
                    </a:lnTo>
                    <a:lnTo>
                      <a:pt x="19926" y="0"/>
                    </a:lnTo>
                    <a:lnTo>
                      <a:pt x="18586" y="318"/>
                    </a:lnTo>
                    <a:lnTo>
                      <a:pt x="17079" y="635"/>
                    </a:lnTo>
                    <a:lnTo>
                      <a:pt x="15740" y="953"/>
                    </a:lnTo>
                    <a:lnTo>
                      <a:pt x="14233" y="1324"/>
                    </a:lnTo>
                    <a:lnTo>
                      <a:pt x="12893" y="1641"/>
                    </a:lnTo>
                    <a:lnTo>
                      <a:pt x="11888" y="2118"/>
                    </a:lnTo>
                    <a:lnTo>
                      <a:pt x="11721" y="2276"/>
                    </a:lnTo>
                    <a:lnTo>
                      <a:pt x="11553" y="2541"/>
                    </a:lnTo>
                    <a:lnTo>
                      <a:pt x="11553" y="3176"/>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929" name="形状"/>
              <p:cNvSpPr/>
              <p:nvPr/>
            </p:nvSpPr>
            <p:spPr>
              <a:xfrm>
                <a:off x="307975" y="306295"/>
                <a:ext cx="52388" cy="380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62" y="13082"/>
                    </a:moveTo>
                    <a:lnTo>
                      <a:pt x="12832" y="11256"/>
                    </a:lnTo>
                    <a:lnTo>
                      <a:pt x="13901" y="9735"/>
                    </a:lnTo>
                    <a:lnTo>
                      <a:pt x="15398" y="8214"/>
                    </a:lnTo>
                    <a:lnTo>
                      <a:pt x="16895" y="6997"/>
                    </a:lnTo>
                    <a:lnTo>
                      <a:pt x="20745" y="2434"/>
                    </a:lnTo>
                    <a:lnTo>
                      <a:pt x="21600" y="608"/>
                    </a:lnTo>
                    <a:lnTo>
                      <a:pt x="19675" y="0"/>
                    </a:lnTo>
                    <a:lnTo>
                      <a:pt x="18178" y="0"/>
                    </a:lnTo>
                    <a:lnTo>
                      <a:pt x="16895" y="608"/>
                    </a:lnTo>
                    <a:lnTo>
                      <a:pt x="15184" y="1825"/>
                    </a:lnTo>
                    <a:lnTo>
                      <a:pt x="12618" y="4868"/>
                    </a:lnTo>
                    <a:lnTo>
                      <a:pt x="11121" y="6389"/>
                    </a:lnTo>
                    <a:lnTo>
                      <a:pt x="9838" y="7606"/>
                    </a:lnTo>
                    <a:lnTo>
                      <a:pt x="8554" y="8518"/>
                    </a:lnTo>
                    <a:lnTo>
                      <a:pt x="7485" y="9735"/>
                    </a:lnTo>
                    <a:lnTo>
                      <a:pt x="4919" y="11561"/>
                    </a:lnTo>
                    <a:lnTo>
                      <a:pt x="3422" y="12777"/>
                    </a:lnTo>
                    <a:lnTo>
                      <a:pt x="2352" y="13994"/>
                    </a:lnTo>
                    <a:lnTo>
                      <a:pt x="1069" y="14603"/>
                    </a:lnTo>
                    <a:lnTo>
                      <a:pt x="0" y="15820"/>
                    </a:lnTo>
                    <a:lnTo>
                      <a:pt x="1069" y="16124"/>
                    </a:lnTo>
                    <a:lnTo>
                      <a:pt x="1925" y="17037"/>
                    </a:lnTo>
                    <a:lnTo>
                      <a:pt x="2994" y="17341"/>
                    </a:lnTo>
                    <a:lnTo>
                      <a:pt x="3850" y="17645"/>
                    </a:lnTo>
                    <a:lnTo>
                      <a:pt x="4277" y="17949"/>
                    </a:lnTo>
                    <a:lnTo>
                      <a:pt x="4919" y="19166"/>
                    </a:lnTo>
                    <a:lnTo>
                      <a:pt x="5347" y="20079"/>
                    </a:lnTo>
                    <a:lnTo>
                      <a:pt x="5774" y="21600"/>
                    </a:lnTo>
                    <a:lnTo>
                      <a:pt x="6630" y="20383"/>
                    </a:lnTo>
                    <a:lnTo>
                      <a:pt x="7485" y="19470"/>
                    </a:lnTo>
                    <a:lnTo>
                      <a:pt x="8768" y="17645"/>
                    </a:lnTo>
                    <a:lnTo>
                      <a:pt x="9624" y="17037"/>
                    </a:lnTo>
                    <a:lnTo>
                      <a:pt x="10479" y="15820"/>
                    </a:lnTo>
                    <a:lnTo>
                      <a:pt x="10907" y="14603"/>
                    </a:lnTo>
                    <a:lnTo>
                      <a:pt x="11762" y="13082"/>
                    </a:lnTo>
                    <a:close/>
                  </a:path>
                </a:pathLst>
              </a:custGeom>
              <a:solidFill>
                <a:srgbClr val="33F2FF"/>
              </a:solidFill>
              <a:ln w="12700" cap="flat">
                <a:noFill/>
                <a:miter lim="400000"/>
              </a:ln>
              <a:effectLst/>
            </p:spPr>
            <p:txBody>
              <a:bodyPr wrap="square" lIns="45719" tIns="45719" rIns="45719" bIns="45719" numCol="1" anchor="t">
                <a:noAutofit/>
              </a:bodyPr>
              <a:lstStyle/>
              <a:p>
                <a:pPr/>
              </a:p>
            </p:txBody>
          </p:sp>
          <p:sp>
            <p:nvSpPr>
              <p:cNvPr id="930" name="形状"/>
              <p:cNvSpPr/>
              <p:nvPr/>
            </p:nvSpPr>
            <p:spPr>
              <a:xfrm>
                <a:off x="571500" y="296773"/>
                <a:ext cx="42863" cy="666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85" y="6686"/>
                    </a:moveTo>
                    <a:lnTo>
                      <a:pt x="5532" y="8229"/>
                    </a:lnTo>
                    <a:lnTo>
                      <a:pt x="1580" y="13371"/>
                    </a:lnTo>
                    <a:lnTo>
                      <a:pt x="527" y="15086"/>
                    </a:lnTo>
                    <a:lnTo>
                      <a:pt x="0" y="16457"/>
                    </a:lnTo>
                    <a:lnTo>
                      <a:pt x="0" y="17143"/>
                    </a:lnTo>
                    <a:lnTo>
                      <a:pt x="263" y="17657"/>
                    </a:lnTo>
                    <a:lnTo>
                      <a:pt x="790" y="18171"/>
                    </a:lnTo>
                    <a:lnTo>
                      <a:pt x="1580" y="18514"/>
                    </a:lnTo>
                    <a:lnTo>
                      <a:pt x="2634" y="18857"/>
                    </a:lnTo>
                    <a:lnTo>
                      <a:pt x="3951" y="18857"/>
                    </a:lnTo>
                    <a:lnTo>
                      <a:pt x="4215" y="18686"/>
                    </a:lnTo>
                    <a:lnTo>
                      <a:pt x="5268" y="17829"/>
                    </a:lnTo>
                    <a:lnTo>
                      <a:pt x="5795" y="16457"/>
                    </a:lnTo>
                    <a:lnTo>
                      <a:pt x="6849" y="15257"/>
                    </a:lnTo>
                    <a:lnTo>
                      <a:pt x="7902" y="13714"/>
                    </a:lnTo>
                    <a:lnTo>
                      <a:pt x="8429" y="13371"/>
                    </a:lnTo>
                    <a:lnTo>
                      <a:pt x="9220" y="12686"/>
                    </a:lnTo>
                    <a:lnTo>
                      <a:pt x="10010" y="12514"/>
                    </a:lnTo>
                    <a:lnTo>
                      <a:pt x="11327" y="12000"/>
                    </a:lnTo>
                    <a:lnTo>
                      <a:pt x="11063" y="13029"/>
                    </a:lnTo>
                    <a:lnTo>
                      <a:pt x="11063" y="14743"/>
                    </a:lnTo>
                    <a:lnTo>
                      <a:pt x="10537" y="16457"/>
                    </a:lnTo>
                    <a:lnTo>
                      <a:pt x="9746" y="17657"/>
                    </a:lnTo>
                    <a:lnTo>
                      <a:pt x="8693" y="18514"/>
                    </a:lnTo>
                    <a:lnTo>
                      <a:pt x="7376" y="19371"/>
                    </a:lnTo>
                    <a:lnTo>
                      <a:pt x="7376" y="19886"/>
                    </a:lnTo>
                    <a:lnTo>
                      <a:pt x="7902" y="20400"/>
                    </a:lnTo>
                    <a:lnTo>
                      <a:pt x="7902" y="21086"/>
                    </a:lnTo>
                    <a:lnTo>
                      <a:pt x="8166" y="21429"/>
                    </a:lnTo>
                    <a:lnTo>
                      <a:pt x="8429" y="21600"/>
                    </a:lnTo>
                    <a:lnTo>
                      <a:pt x="8693" y="21600"/>
                    </a:lnTo>
                    <a:lnTo>
                      <a:pt x="11063" y="19886"/>
                    </a:lnTo>
                    <a:lnTo>
                      <a:pt x="12907" y="18171"/>
                    </a:lnTo>
                    <a:lnTo>
                      <a:pt x="14751" y="16114"/>
                    </a:lnTo>
                    <a:lnTo>
                      <a:pt x="15541" y="13886"/>
                    </a:lnTo>
                    <a:lnTo>
                      <a:pt x="16859" y="11829"/>
                    </a:lnTo>
                    <a:lnTo>
                      <a:pt x="17912" y="9771"/>
                    </a:lnTo>
                    <a:lnTo>
                      <a:pt x="19229" y="7714"/>
                    </a:lnTo>
                    <a:lnTo>
                      <a:pt x="20810" y="5829"/>
                    </a:lnTo>
                    <a:lnTo>
                      <a:pt x="21337" y="5486"/>
                    </a:lnTo>
                    <a:lnTo>
                      <a:pt x="21600" y="4971"/>
                    </a:lnTo>
                    <a:lnTo>
                      <a:pt x="21600" y="4114"/>
                    </a:lnTo>
                    <a:lnTo>
                      <a:pt x="20020" y="2057"/>
                    </a:lnTo>
                    <a:lnTo>
                      <a:pt x="18176" y="857"/>
                    </a:lnTo>
                    <a:lnTo>
                      <a:pt x="15541" y="0"/>
                    </a:lnTo>
                    <a:lnTo>
                      <a:pt x="13698" y="0"/>
                    </a:lnTo>
                    <a:lnTo>
                      <a:pt x="12380" y="343"/>
                    </a:lnTo>
                    <a:lnTo>
                      <a:pt x="11063" y="514"/>
                    </a:lnTo>
                    <a:lnTo>
                      <a:pt x="10010" y="857"/>
                    </a:lnTo>
                    <a:lnTo>
                      <a:pt x="8429" y="2571"/>
                    </a:lnTo>
                    <a:lnTo>
                      <a:pt x="7902" y="3429"/>
                    </a:lnTo>
                    <a:lnTo>
                      <a:pt x="7376" y="4629"/>
                    </a:lnTo>
                    <a:lnTo>
                      <a:pt x="6849" y="5657"/>
                    </a:lnTo>
                    <a:lnTo>
                      <a:pt x="6585" y="6686"/>
                    </a:lnTo>
                    <a:close/>
                  </a:path>
                </a:pathLst>
              </a:custGeom>
              <a:solidFill>
                <a:srgbClr val="33F2FF"/>
              </a:solidFill>
              <a:ln w="12700" cap="flat">
                <a:noFill/>
                <a:miter lim="400000"/>
              </a:ln>
              <a:effectLst/>
            </p:spPr>
            <p:txBody>
              <a:bodyPr wrap="square" lIns="45719" tIns="45719" rIns="45719" bIns="45719" numCol="1" anchor="t">
                <a:noAutofit/>
              </a:bodyPr>
              <a:lstStyle/>
              <a:p>
                <a:pPr/>
              </a:p>
            </p:txBody>
          </p:sp>
          <p:sp>
            <p:nvSpPr>
              <p:cNvPr id="931" name="形状"/>
              <p:cNvSpPr/>
              <p:nvPr/>
            </p:nvSpPr>
            <p:spPr>
              <a:xfrm>
                <a:off x="758825" y="491977"/>
                <a:ext cx="104775" cy="952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78" y="9480"/>
                    </a:moveTo>
                    <a:lnTo>
                      <a:pt x="9978" y="9600"/>
                    </a:lnTo>
                    <a:lnTo>
                      <a:pt x="9868" y="9840"/>
                    </a:lnTo>
                    <a:lnTo>
                      <a:pt x="9539" y="10080"/>
                    </a:lnTo>
                    <a:lnTo>
                      <a:pt x="9320" y="10200"/>
                    </a:lnTo>
                    <a:lnTo>
                      <a:pt x="8333" y="10680"/>
                    </a:lnTo>
                    <a:lnTo>
                      <a:pt x="7237" y="11040"/>
                    </a:lnTo>
                    <a:lnTo>
                      <a:pt x="6140" y="11520"/>
                    </a:lnTo>
                    <a:lnTo>
                      <a:pt x="5153" y="11880"/>
                    </a:lnTo>
                    <a:lnTo>
                      <a:pt x="4386" y="12240"/>
                    </a:lnTo>
                    <a:lnTo>
                      <a:pt x="3947" y="12720"/>
                    </a:lnTo>
                    <a:lnTo>
                      <a:pt x="3947" y="13080"/>
                    </a:lnTo>
                    <a:lnTo>
                      <a:pt x="4276" y="13200"/>
                    </a:lnTo>
                    <a:lnTo>
                      <a:pt x="4495" y="13320"/>
                    </a:lnTo>
                    <a:lnTo>
                      <a:pt x="5482" y="13320"/>
                    </a:lnTo>
                    <a:lnTo>
                      <a:pt x="5702" y="13200"/>
                    </a:lnTo>
                    <a:lnTo>
                      <a:pt x="6030" y="13200"/>
                    </a:lnTo>
                    <a:lnTo>
                      <a:pt x="7127" y="12600"/>
                    </a:lnTo>
                    <a:lnTo>
                      <a:pt x="8333" y="12120"/>
                    </a:lnTo>
                    <a:lnTo>
                      <a:pt x="9758" y="11880"/>
                    </a:lnTo>
                    <a:lnTo>
                      <a:pt x="10964" y="11640"/>
                    </a:lnTo>
                    <a:lnTo>
                      <a:pt x="12280" y="11520"/>
                    </a:lnTo>
                    <a:lnTo>
                      <a:pt x="13706" y="11640"/>
                    </a:lnTo>
                    <a:lnTo>
                      <a:pt x="14912" y="11880"/>
                    </a:lnTo>
                    <a:lnTo>
                      <a:pt x="16008" y="12120"/>
                    </a:lnTo>
                    <a:lnTo>
                      <a:pt x="16008" y="13200"/>
                    </a:lnTo>
                    <a:lnTo>
                      <a:pt x="14363" y="13440"/>
                    </a:lnTo>
                    <a:lnTo>
                      <a:pt x="12390" y="13800"/>
                    </a:lnTo>
                    <a:lnTo>
                      <a:pt x="10526" y="14280"/>
                    </a:lnTo>
                    <a:lnTo>
                      <a:pt x="8333" y="14640"/>
                    </a:lnTo>
                    <a:lnTo>
                      <a:pt x="6250" y="15120"/>
                    </a:lnTo>
                    <a:lnTo>
                      <a:pt x="4276" y="15720"/>
                    </a:lnTo>
                    <a:lnTo>
                      <a:pt x="2303" y="16200"/>
                    </a:lnTo>
                    <a:lnTo>
                      <a:pt x="658" y="16560"/>
                    </a:lnTo>
                    <a:lnTo>
                      <a:pt x="1535" y="16800"/>
                    </a:lnTo>
                    <a:lnTo>
                      <a:pt x="2303" y="16920"/>
                    </a:lnTo>
                    <a:lnTo>
                      <a:pt x="3289" y="17040"/>
                    </a:lnTo>
                    <a:lnTo>
                      <a:pt x="4386" y="17040"/>
                    </a:lnTo>
                    <a:lnTo>
                      <a:pt x="6579" y="16920"/>
                    </a:lnTo>
                    <a:lnTo>
                      <a:pt x="8881" y="16560"/>
                    </a:lnTo>
                    <a:lnTo>
                      <a:pt x="11184" y="16440"/>
                    </a:lnTo>
                    <a:lnTo>
                      <a:pt x="13377" y="16320"/>
                    </a:lnTo>
                    <a:lnTo>
                      <a:pt x="14363" y="16320"/>
                    </a:lnTo>
                    <a:lnTo>
                      <a:pt x="15350" y="16440"/>
                    </a:lnTo>
                    <a:lnTo>
                      <a:pt x="16227" y="16800"/>
                    </a:lnTo>
                    <a:lnTo>
                      <a:pt x="17105" y="17040"/>
                    </a:lnTo>
                    <a:lnTo>
                      <a:pt x="17105" y="18240"/>
                    </a:lnTo>
                    <a:lnTo>
                      <a:pt x="16666" y="18240"/>
                    </a:lnTo>
                    <a:lnTo>
                      <a:pt x="15898" y="18360"/>
                    </a:lnTo>
                    <a:lnTo>
                      <a:pt x="14802" y="18720"/>
                    </a:lnTo>
                    <a:lnTo>
                      <a:pt x="13706" y="19200"/>
                    </a:lnTo>
                    <a:lnTo>
                      <a:pt x="12390" y="19440"/>
                    </a:lnTo>
                    <a:lnTo>
                      <a:pt x="11513" y="19920"/>
                    </a:lnTo>
                    <a:lnTo>
                      <a:pt x="10855" y="20160"/>
                    </a:lnTo>
                    <a:lnTo>
                      <a:pt x="10526" y="20520"/>
                    </a:lnTo>
                    <a:lnTo>
                      <a:pt x="11074" y="20640"/>
                    </a:lnTo>
                    <a:lnTo>
                      <a:pt x="12171" y="20760"/>
                    </a:lnTo>
                    <a:lnTo>
                      <a:pt x="13486" y="21000"/>
                    </a:lnTo>
                    <a:lnTo>
                      <a:pt x="15021" y="21000"/>
                    </a:lnTo>
                    <a:lnTo>
                      <a:pt x="16666" y="21120"/>
                    </a:lnTo>
                    <a:lnTo>
                      <a:pt x="18091" y="21240"/>
                    </a:lnTo>
                    <a:lnTo>
                      <a:pt x="18969" y="21360"/>
                    </a:lnTo>
                    <a:lnTo>
                      <a:pt x="19517" y="21600"/>
                    </a:lnTo>
                    <a:lnTo>
                      <a:pt x="20504" y="21600"/>
                    </a:lnTo>
                    <a:lnTo>
                      <a:pt x="20832" y="21360"/>
                    </a:lnTo>
                    <a:lnTo>
                      <a:pt x="21052" y="21360"/>
                    </a:lnTo>
                    <a:lnTo>
                      <a:pt x="21381" y="21240"/>
                    </a:lnTo>
                    <a:lnTo>
                      <a:pt x="21600" y="21120"/>
                    </a:lnTo>
                    <a:lnTo>
                      <a:pt x="21600" y="21000"/>
                    </a:lnTo>
                    <a:lnTo>
                      <a:pt x="21161" y="20400"/>
                    </a:lnTo>
                    <a:lnTo>
                      <a:pt x="20942" y="19800"/>
                    </a:lnTo>
                    <a:lnTo>
                      <a:pt x="20504" y="19320"/>
                    </a:lnTo>
                    <a:lnTo>
                      <a:pt x="20065" y="18720"/>
                    </a:lnTo>
                    <a:lnTo>
                      <a:pt x="19846" y="18240"/>
                    </a:lnTo>
                    <a:lnTo>
                      <a:pt x="19517" y="17640"/>
                    </a:lnTo>
                    <a:lnTo>
                      <a:pt x="19297" y="17160"/>
                    </a:lnTo>
                    <a:lnTo>
                      <a:pt x="19188" y="16560"/>
                    </a:lnTo>
                    <a:lnTo>
                      <a:pt x="18201" y="14280"/>
                    </a:lnTo>
                    <a:lnTo>
                      <a:pt x="17214" y="12120"/>
                    </a:lnTo>
                    <a:lnTo>
                      <a:pt x="16008" y="9840"/>
                    </a:lnTo>
                    <a:lnTo>
                      <a:pt x="14802" y="7800"/>
                    </a:lnTo>
                    <a:lnTo>
                      <a:pt x="13377" y="5880"/>
                    </a:lnTo>
                    <a:lnTo>
                      <a:pt x="12061" y="3720"/>
                    </a:lnTo>
                    <a:lnTo>
                      <a:pt x="10526" y="1800"/>
                    </a:lnTo>
                    <a:lnTo>
                      <a:pt x="8991" y="0"/>
                    </a:lnTo>
                    <a:lnTo>
                      <a:pt x="8333" y="720"/>
                    </a:lnTo>
                    <a:lnTo>
                      <a:pt x="7785" y="1560"/>
                    </a:lnTo>
                    <a:lnTo>
                      <a:pt x="6469" y="2760"/>
                    </a:lnTo>
                    <a:lnTo>
                      <a:pt x="5702" y="3360"/>
                    </a:lnTo>
                    <a:lnTo>
                      <a:pt x="5153" y="3720"/>
                    </a:lnTo>
                    <a:lnTo>
                      <a:pt x="4495" y="4320"/>
                    </a:lnTo>
                    <a:lnTo>
                      <a:pt x="3947" y="4920"/>
                    </a:lnTo>
                    <a:lnTo>
                      <a:pt x="4057" y="5160"/>
                    </a:lnTo>
                    <a:lnTo>
                      <a:pt x="4276" y="5400"/>
                    </a:lnTo>
                    <a:lnTo>
                      <a:pt x="4495" y="5520"/>
                    </a:lnTo>
                    <a:lnTo>
                      <a:pt x="4605" y="5760"/>
                    </a:lnTo>
                    <a:lnTo>
                      <a:pt x="4824" y="5880"/>
                    </a:lnTo>
                    <a:lnTo>
                      <a:pt x="4824" y="6000"/>
                    </a:lnTo>
                    <a:lnTo>
                      <a:pt x="4934" y="6000"/>
                    </a:lnTo>
                    <a:lnTo>
                      <a:pt x="4934" y="6120"/>
                    </a:lnTo>
                    <a:lnTo>
                      <a:pt x="4605" y="6480"/>
                    </a:lnTo>
                    <a:lnTo>
                      <a:pt x="3947" y="6960"/>
                    </a:lnTo>
                    <a:lnTo>
                      <a:pt x="2412" y="7800"/>
                    </a:lnTo>
                    <a:lnTo>
                      <a:pt x="1645" y="8280"/>
                    </a:lnTo>
                    <a:lnTo>
                      <a:pt x="987" y="8640"/>
                    </a:lnTo>
                    <a:lnTo>
                      <a:pt x="329" y="9120"/>
                    </a:lnTo>
                    <a:lnTo>
                      <a:pt x="0" y="9600"/>
                    </a:lnTo>
                    <a:lnTo>
                      <a:pt x="439" y="9600"/>
                    </a:lnTo>
                    <a:lnTo>
                      <a:pt x="1535" y="9480"/>
                    </a:lnTo>
                    <a:lnTo>
                      <a:pt x="2960" y="9120"/>
                    </a:lnTo>
                    <a:lnTo>
                      <a:pt x="4824" y="8880"/>
                    </a:lnTo>
                    <a:lnTo>
                      <a:pt x="6579" y="8640"/>
                    </a:lnTo>
                    <a:lnTo>
                      <a:pt x="8223" y="8520"/>
                    </a:lnTo>
                    <a:lnTo>
                      <a:pt x="8881" y="8640"/>
                    </a:lnTo>
                    <a:lnTo>
                      <a:pt x="9429" y="8880"/>
                    </a:lnTo>
                    <a:lnTo>
                      <a:pt x="9868" y="9000"/>
                    </a:lnTo>
                    <a:lnTo>
                      <a:pt x="9978" y="9480"/>
                    </a:lnTo>
                    <a:close/>
                  </a:path>
                </a:pathLst>
              </a:custGeom>
              <a:solidFill>
                <a:srgbClr val="33F2FF"/>
              </a:solidFill>
              <a:ln w="12700" cap="flat">
                <a:noFill/>
                <a:miter lim="400000"/>
              </a:ln>
              <a:effectLst/>
            </p:spPr>
            <p:txBody>
              <a:bodyPr wrap="square" lIns="45719" tIns="45719" rIns="45719" bIns="45719" numCol="1" anchor="t">
                <a:noAutofit/>
              </a:bodyPr>
              <a:lstStyle/>
              <a:p>
                <a:pPr/>
              </a:p>
            </p:txBody>
          </p:sp>
          <p:sp>
            <p:nvSpPr>
              <p:cNvPr id="932" name="形状"/>
              <p:cNvSpPr/>
              <p:nvPr/>
            </p:nvSpPr>
            <p:spPr>
              <a:xfrm>
                <a:off x="738187" y="404691"/>
                <a:ext cx="36513" cy="682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77"/>
                    </a:moveTo>
                    <a:lnTo>
                      <a:pt x="16046" y="1674"/>
                    </a:lnTo>
                    <a:lnTo>
                      <a:pt x="15737" y="1340"/>
                    </a:lnTo>
                    <a:lnTo>
                      <a:pt x="15120" y="1005"/>
                    </a:lnTo>
                    <a:lnTo>
                      <a:pt x="14503" y="837"/>
                    </a:lnTo>
                    <a:lnTo>
                      <a:pt x="13886" y="502"/>
                    </a:lnTo>
                    <a:lnTo>
                      <a:pt x="13577" y="167"/>
                    </a:lnTo>
                    <a:lnTo>
                      <a:pt x="12651" y="0"/>
                    </a:lnTo>
                    <a:lnTo>
                      <a:pt x="11726" y="167"/>
                    </a:lnTo>
                    <a:lnTo>
                      <a:pt x="10491" y="335"/>
                    </a:lnTo>
                    <a:lnTo>
                      <a:pt x="9566" y="1005"/>
                    </a:lnTo>
                    <a:lnTo>
                      <a:pt x="8949" y="1674"/>
                    </a:lnTo>
                    <a:lnTo>
                      <a:pt x="8949" y="2344"/>
                    </a:lnTo>
                    <a:lnTo>
                      <a:pt x="8640" y="3181"/>
                    </a:lnTo>
                    <a:lnTo>
                      <a:pt x="8640" y="4521"/>
                    </a:lnTo>
                    <a:lnTo>
                      <a:pt x="5554" y="8540"/>
                    </a:lnTo>
                    <a:lnTo>
                      <a:pt x="4320" y="10549"/>
                    </a:lnTo>
                    <a:lnTo>
                      <a:pt x="3086" y="12726"/>
                    </a:lnTo>
                    <a:lnTo>
                      <a:pt x="2469" y="14567"/>
                    </a:lnTo>
                    <a:lnTo>
                      <a:pt x="1234" y="16577"/>
                    </a:lnTo>
                    <a:lnTo>
                      <a:pt x="926" y="18753"/>
                    </a:lnTo>
                    <a:lnTo>
                      <a:pt x="0" y="20595"/>
                    </a:lnTo>
                    <a:lnTo>
                      <a:pt x="0" y="20930"/>
                    </a:lnTo>
                    <a:lnTo>
                      <a:pt x="309" y="21265"/>
                    </a:lnTo>
                    <a:lnTo>
                      <a:pt x="309" y="21433"/>
                    </a:lnTo>
                    <a:lnTo>
                      <a:pt x="926" y="21600"/>
                    </a:lnTo>
                    <a:lnTo>
                      <a:pt x="2469" y="21600"/>
                    </a:lnTo>
                    <a:lnTo>
                      <a:pt x="2777" y="21433"/>
                    </a:lnTo>
                    <a:lnTo>
                      <a:pt x="4937" y="19758"/>
                    </a:lnTo>
                    <a:lnTo>
                      <a:pt x="7097" y="18251"/>
                    </a:lnTo>
                    <a:lnTo>
                      <a:pt x="8949" y="16744"/>
                    </a:lnTo>
                    <a:lnTo>
                      <a:pt x="10800" y="15405"/>
                    </a:lnTo>
                    <a:lnTo>
                      <a:pt x="12651" y="13898"/>
                    </a:lnTo>
                    <a:lnTo>
                      <a:pt x="15120" y="12726"/>
                    </a:lnTo>
                    <a:lnTo>
                      <a:pt x="17280" y="11219"/>
                    </a:lnTo>
                    <a:lnTo>
                      <a:pt x="20057" y="9879"/>
                    </a:lnTo>
                    <a:lnTo>
                      <a:pt x="21291" y="9377"/>
                    </a:lnTo>
                    <a:lnTo>
                      <a:pt x="21600" y="8540"/>
                    </a:lnTo>
                    <a:lnTo>
                      <a:pt x="21600" y="7702"/>
                    </a:lnTo>
                    <a:lnTo>
                      <a:pt x="21291" y="6530"/>
                    </a:lnTo>
                    <a:lnTo>
                      <a:pt x="20366" y="5526"/>
                    </a:lnTo>
                    <a:lnTo>
                      <a:pt x="19131" y="4521"/>
                    </a:lnTo>
                    <a:lnTo>
                      <a:pt x="16971" y="2177"/>
                    </a:lnTo>
                    <a:close/>
                  </a:path>
                </a:pathLst>
              </a:custGeom>
              <a:solidFill>
                <a:srgbClr val="33F2FF"/>
              </a:solidFill>
              <a:ln w="12700" cap="flat">
                <a:noFill/>
                <a:miter lim="400000"/>
              </a:ln>
              <a:effectLst/>
            </p:spPr>
            <p:txBody>
              <a:bodyPr wrap="square" lIns="45719" tIns="45719" rIns="45719" bIns="45719" numCol="1" anchor="t">
                <a:noAutofit/>
              </a:bodyPr>
              <a:lstStyle/>
              <a:p>
                <a:pPr/>
              </a:p>
            </p:txBody>
          </p:sp>
          <p:sp>
            <p:nvSpPr>
              <p:cNvPr id="933" name="形状"/>
              <p:cNvSpPr/>
              <p:nvPr/>
            </p:nvSpPr>
            <p:spPr>
              <a:xfrm>
                <a:off x="568325" y="507847"/>
                <a:ext cx="95250" cy="190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49" y="18514"/>
                    </a:moveTo>
                    <a:lnTo>
                      <a:pt x="16653" y="17897"/>
                    </a:lnTo>
                    <a:lnTo>
                      <a:pt x="17377" y="16663"/>
                    </a:lnTo>
                    <a:lnTo>
                      <a:pt x="18221" y="16046"/>
                    </a:lnTo>
                    <a:lnTo>
                      <a:pt x="19669" y="14811"/>
                    </a:lnTo>
                    <a:lnTo>
                      <a:pt x="20393" y="12960"/>
                    </a:lnTo>
                    <a:lnTo>
                      <a:pt x="20997" y="11726"/>
                    </a:lnTo>
                    <a:lnTo>
                      <a:pt x="21600" y="9257"/>
                    </a:lnTo>
                    <a:lnTo>
                      <a:pt x="21479" y="7406"/>
                    </a:lnTo>
                    <a:lnTo>
                      <a:pt x="21479" y="3086"/>
                    </a:lnTo>
                    <a:lnTo>
                      <a:pt x="21359" y="2469"/>
                    </a:lnTo>
                    <a:lnTo>
                      <a:pt x="21359" y="617"/>
                    </a:lnTo>
                    <a:lnTo>
                      <a:pt x="21117" y="0"/>
                    </a:lnTo>
                    <a:lnTo>
                      <a:pt x="13153" y="0"/>
                    </a:lnTo>
                    <a:lnTo>
                      <a:pt x="10498" y="617"/>
                    </a:lnTo>
                    <a:lnTo>
                      <a:pt x="7964" y="2469"/>
                    </a:lnTo>
                    <a:lnTo>
                      <a:pt x="5189" y="3703"/>
                    </a:lnTo>
                    <a:lnTo>
                      <a:pt x="2655" y="6171"/>
                    </a:lnTo>
                    <a:lnTo>
                      <a:pt x="121" y="9257"/>
                    </a:lnTo>
                    <a:lnTo>
                      <a:pt x="121" y="12343"/>
                    </a:lnTo>
                    <a:lnTo>
                      <a:pt x="0" y="14811"/>
                    </a:lnTo>
                    <a:lnTo>
                      <a:pt x="0" y="16663"/>
                    </a:lnTo>
                    <a:lnTo>
                      <a:pt x="121" y="18514"/>
                    </a:lnTo>
                    <a:lnTo>
                      <a:pt x="121" y="19749"/>
                    </a:lnTo>
                    <a:lnTo>
                      <a:pt x="362" y="21600"/>
                    </a:lnTo>
                    <a:lnTo>
                      <a:pt x="724" y="21600"/>
                    </a:lnTo>
                    <a:lnTo>
                      <a:pt x="2775" y="19749"/>
                    </a:lnTo>
                    <a:lnTo>
                      <a:pt x="4585" y="19131"/>
                    </a:lnTo>
                    <a:lnTo>
                      <a:pt x="6516" y="19131"/>
                    </a:lnTo>
                    <a:lnTo>
                      <a:pt x="10136" y="20366"/>
                    </a:lnTo>
                    <a:lnTo>
                      <a:pt x="14118" y="20366"/>
                    </a:lnTo>
                    <a:lnTo>
                      <a:pt x="16049" y="18514"/>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934" name="形状"/>
              <p:cNvSpPr/>
              <p:nvPr/>
            </p:nvSpPr>
            <p:spPr>
              <a:xfrm>
                <a:off x="425450" y="472933"/>
                <a:ext cx="77788" cy="380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637" y="7989"/>
                    </a:moveTo>
                    <a:lnTo>
                      <a:pt x="9992" y="12427"/>
                    </a:lnTo>
                    <a:lnTo>
                      <a:pt x="8963" y="13611"/>
                    </a:lnTo>
                    <a:lnTo>
                      <a:pt x="8082" y="14499"/>
                    </a:lnTo>
                    <a:lnTo>
                      <a:pt x="7053" y="15386"/>
                    </a:lnTo>
                    <a:lnTo>
                      <a:pt x="5878" y="15978"/>
                    </a:lnTo>
                    <a:lnTo>
                      <a:pt x="4555" y="15978"/>
                    </a:lnTo>
                    <a:lnTo>
                      <a:pt x="4555" y="5918"/>
                    </a:lnTo>
                    <a:lnTo>
                      <a:pt x="4408" y="5326"/>
                    </a:lnTo>
                    <a:lnTo>
                      <a:pt x="4114" y="4734"/>
                    </a:lnTo>
                    <a:lnTo>
                      <a:pt x="3820" y="4734"/>
                    </a:lnTo>
                    <a:lnTo>
                      <a:pt x="3527" y="5030"/>
                    </a:lnTo>
                    <a:lnTo>
                      <a:pt x="3380" y="5326"/>
                    </a:lnTo>
                    <a:lnTo>
                      <a:pt x="2792" y="7397"/>
                    </a:lnTo>
                    <a:lnTo>
                      <a:pt x="2057" y="9173"/>
                    </a:lnTo>
                    <a:lnTo>
                      <a:pt x="1322" y="11540"/>
                    </a:lnTo>
                    <a:lnTo>
                      <a:pt x="735" y="13907"/>
                    </a:lnTo>
                    <a:lnTo>
                      <a:pt x="294" y="15978"/>
                    </a:lnTo>
                    <a:lnTo>
                      <a:pt x="0" y="18049"/>
                    </a:lnTo>
                    <a:lnTo>
                      <a:pt x="0" y="19529"/>
                    </a:lnTo>
                    <a:lnTo>
                      <a:pt x="588" y="20121"/>
                    </a:lnTo>
                    <a:lnTo>
                      <a:pt x="1910" y="21008"/>
                    </a:lnTo>
                    <a:lnTo>
                      <a:pt x="4849" y="21600"/>
                    </a:lnTo>
                    <a:lnTo>
                      <a:pt x="7935" y="21600"/>
                    </a:lnTo>
                    <a:lnTo>
                      <a:pt x="9404" y="21008"/>
                    </a:lnTo>
                    <a:lnTo>
                      <a:pt x="10873" y="20121"/>
                    </a:lnTo>
                    <a:lnTo>
                      <a:pt x="12196" y="18937"/>
                    </a:lnTo>
                    <a:lnTo>
                      <a:pt x="13371" y="17458"/>
                    </a:lnTo>
                    <a:lnTo>
                      <a:pt x="14694" y="15682"/>
                    </a:lnTo>
                    <a:lnTo>
                      <a:pt x="15869" y="14203"/>
                    </a:lnTo>
                    <a:lnTo>
                      <a:pt x="17045" y="12427"/>
                    </a:lnTo>
                    <a:lnTo>
                      <a:pt x="18367" y="10652"/>
                    </a:lnTo>
                    <a:lnTo>
                      <a:pt x="19396" y="8285"/>
                    </a:lnTo>
                    <a:lnTo>
                      <a:pt x="20571" y="6214"/>
                    </a:lnTo>
                    <a:lnTo>
                      <a:pt x="21600" y="3847"/>
                    </a:lnTo>
                    <a:lnTo>
                      <a:pt x="21600" y="2959"/>
                    </a:lnTo>
                    <a:lnTo>
                      <a:pt x="21453" y="2071"/>
                    </a:lnTo>
                    <a:lnTo>
                      <a:pt x="21453" y="592"/>
                    </a:lnTo>
                    <a:lnTo>
                      <a:pt x="21159" y="0"/>
                    </a:lnTo>
                    <a:lnTo>
                      <a:pt x="19690" y="0"/>
                    </a:lnTo>
                    <a:lnTo>
                      <a:pt x="18514" y="592"/>
                    </a:lnTo>
                    <a:lnTo>
                      <a:pt x="17633" y="1479"/>
                    </a:lnTo>
                    <a:lnTo>
                      <a:pt x="16604" y="2367"/>
                    </a:lnTo>
                    <a:lnTo>
                      <a:pt x="15576" y="3551"/>
                    </a:lnTo>
                    <a:lnTo>
                      <a:pt x="13812" y="6510"/>
                    </a:lnTo>
                    <a:lnTo>
                      <a:pt x="12637" y="7989"/>
                    </a:lnTo>
                    <a:close/>
                  </a:path>
                </a:pathLst>
              </a:custGeom>
              <a:solidFill>
                <a:srgbClr val="D90000"/>
              </a:solidFill>
              <a:ln w="12700" cap="flat">
                <a:noFill/>
                <a:miter lim="400000"/>
              </a:ln>
              <a:effectLst/>
            </p:spPr>
            <p:txBody>
              <a:bodyPr wrap="square" lIns="45719" tIns="45719" rIns="45719" bIns="45719" numCol="1" anchor="t">
                <a:noAutofit/>
              </a:bodyPr>
              <a:lstStyle/>
              <a:p>
                <a:pPr/>
              </a:p>
            </p:txBody>
          </p:sp>
          <p:sp>
            <p:nvSpPr>
              <p:cNvPr id="935" name="形状"/>
              <p:cNvSpPr/>
              <p:nvPr/>
            </p:nvSpPr>
            <p:spPr>
              <a:xfrm>
                <a:off x="220662" y="471346"/>
                <a:ext cx="100013" cy="50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40" y="5122"/>
                    </a:moveTo>
                    <a:lnTo>
                      <a:pt x="21140" y="2449"/>
                    </a:lnTo>
                    <a:lnTo>
                      <a:pt x="21370" y="2004"/>
                    </a:lnTo>
                    <a:lnTo>
                      <a:pt x="21485" y="1336"/>
                    </a:lnTo>
                    <a:lnTo>
                      <a:pt x="21600" y="891"/>
                    </a:lnTo>
                    <a:lnTo>
                      <a:pt x="21600" y="668"/>
                    </a:lnTo>
                    <a:lnTo>
                      <a:pt x="21485" y="223"/>
                    </a:lnTo>
                    <a:lnTo>
                      <a:pt x="21370" y="223"/>
                    </a:lnTo>
                    <a:lnTo>
                      <a:pt x="21026" y="0"/>
                    </a:lnTo>
                    <a:lnTo>
                      <a:pt x="19991" y="0"/>
                    </a:lnTo>
                    <a:lnTo>
                      <a:pt x="19302" y="1781"/>
                    </a:lnTo>
                    <a:lnTo>
                      <a:pt x="16889" y="6458"/>
                    </a:lnTo>
                    <a:lnTo>
                      <a:pt x="15970" y="7794"/>
                    </a:lnTo>
                    <a:lnTo>
                      <a:pt x="14132" y="10021"/>
                    </a:lnTo>
                    <a:lnTo>
                      <a:pt x="13098" y="11134"/>
                    </a:lnTo>
                    <a:lnTo>
                      <a:pt x="12523" y="12025"/>
                    </a:lnTo>
                    <a:lnTo>
                      <a:pt x="11834" y="12247"/>
                    </a:lnTo>
                    <a:lnTo>
                      <a:pt x="11260" y="12470"/>
                    </a:lnTo>
                    <a:lnTo>
                      <a:pt x="10570" y="12470"/>
                    </a:lnTo>
                    <a:lnTo>
                      <a:pt x="9881" y="12693"/>
                    </a:lnTo>
                    <a:lnTo>
                      <a:pt x="9191" y="12693"/>
                    </a:lnTo>
                    <a:lnTo>
                      <a:pt x="8617" y="13138"/>
                    </a:lnTo>
                    <a:lnTo>
                      <a:pt x="7813" y="13361"/>
                    </a:lnTo>
                    <a:lnTo>
                      <a:pt x="6664" y="13584"/>
                    </a:lnTo>
                    <a:lnTo>
                      <a:pt x="5745" y="14252"/>
                    </a:lnTo>
                    <a:lnTo>
                      <a:pt x="4711" y="14920"/>
                    </a:lnTo>
                    <a:lnTo>
                      <a:pt x="3677" y="16033"/>
                    </a:lnTo>
                    <a:lnTo>
                      <a:pt x="2872" y="17592"/>
                    </a:lnTo>
                    <a:lnTo>
                      <a:pt x="1838" y="18928"/>
                    </a:lnTo>
                    <a:lnTo>
                      <a:pt x="919" y="20264"/>
                    </a:lnTo>
                    <a:lnTo>
                      <a:pt x="0" y="21377"/>
                    </a:lnTo>
                    <a:lnTo>
                      <a:pt x="1149" y="21600"/>
                    </a:lnTo>
                    <a:lnTo>
                      <a:pt x="2298" y="21377"/>
                    </a:lnTo>
                    <a:lnTo>
                      <a:pt x="3447" y="20487"/>
                    </a:lnTo>
                    <a:lnTo>
                      <a:pt x="4366" y="20041"/>
                    </a:lnTo>
                    <a:lnTo>
                      <a:pt x="5400" y="19151"/>
                    </a:lnTo>
                    <a:lnTo>
                      <a:pt x="7468" y="18260"/>
                    </a:lnTo>
                    <a:lnTo>
                      <a:pt x="8387" y="18260"/>
                    </a:lnTo>
                    <a:lnTo>
                      <a:pt x="8847" y="18705"/>
                    </a:lnTo>
                    <a:lnTo>
                      <a:pt x="9306" y="18928"/>
                    </a:lnTo>
                    <a:lnTo>
                      <a:pt x="9536" y="19151"/>
                    </a:lnTo>
                    <a:lnTo>
                      <a:pt x="10455" y="19151"/>
                    </a:lnTo>
                    <a:lnTo>
                      <a:pt x="10800" y="19373"/>
                    </a:lnTo>
                    <a:lnTo>
                      <a:pt x="11604" y="19373"/>
                    </a:lnTo>
                    <a:lnTo>
                      <a:pt x="11949" y="18705"/>
                    </a:lnTo>
                    <a:lnTo>
                      <a:pt x="12179" y="18037"/>
                    </a:lnTo>
                    <a:lnTo>
                      <a:pt x="11949" y="17592"/>
                    </a:lnTo>
                    <a:lnTo>
                      <a:pt x="11949" y="15810"/>
                    </a:lnTo>
                    <a:lnTo>
                      <a:pt x="12179" y="15365"/>
                    </a:lnTo>
                    <a:lnTo>
                      <a:pt x="12753" y="15365"/>
                    </a:lnTo>
                    <a:lnTo>
                      <a:pt x="12983" y="15588"/>
                    </a:lnTo>
                    <a:lnTo>
                      <a:pt x="13328" y="15810"/>
                    </a:lnTo>
                    <a:lnTo>
                      <a:pt x="13672" y="16701"/>
                    </a:lnTo>
                    <a:lnTo>
                      <a:pt x="14706" y="18705"/>
                    </a:lnTo>
                    <a:lnTo>
                      <a:pt x="15281" y="19373"/>
                    </a:lnTo>
                    <a:lnTo>
                      <a:pt x="15626" y="19819"/>
                    </a:lnTo>
                    <a:lnTo>
                      <a:pt x="15970" y="19819"/>
                    </a:lnTo>
                    <a:lnTo>
                      <a:pt x="16430" y="19373"/>
                    </a:lnTo>
                    <a:lnTo>
                      <a:pt x="16545" y="18705"/>
                    </a:lnTo>
                    <a:lnTo>
                      <a:pt x="16774" y="17592"/>
                    </a:lnTo>
                    <a:lnTo>
                      <a:pt x="16774" y="16478"/>
                    </a:lnTo>
                    <a:lnTo>
                      <a:pt x="16545" y="15365"/>
                    </a:lnTo>
                    <a:lnTo>
                      <a:pt x="16430" y="13806"/>
                    </a:lnTo>
                    <a:lnTo>
                      <a:pt x="16315" y="12470"/>
                    </a:lnTo>
                    <a:lnTo>
                      <a:pt x="16315" y="11357"/>
                    </a:lnTo>
                    <a:lnTo>
                      <a:pt x="16430" y="10243"/>
                    </a:lnTo>
                    <a:lnTo>
                      <a:pt x="17349" y="11579"/>
                    </a:lnTo>
                    <a:lnTo>
                      <a:pt x="17579" y="12470"/>
                    </a:lnTo>
                    <a:lnTo>
                      <a:pt x="17923" y="13584"/>
                    </a:lnTo>
                    <a:lnTo>
                      <a:pt x="18153" y="14697"/>
                    </a:lnTo>
                    <a:lnTo>
                      <a:pt x="18268" y="15588"/>
                    </a:lnTo>
                    <a:lnTo>
                      <a:pt x="18613" y="16033"/>
                    </a:lnTo>
                    <a:lnTo>
                      <a:pt x="19072" y="16478"/>
                    </a:lnTo>
                    <a:lnTo>
                      <a:pt x="19762" y="16701"/>
                    </a:lnTo>
                    <a:lnTo>
                      <a:pt x="20336" y="16701"/>
                    </a:lnTo>
                    <a:lnTo>
                      <a:pt x="20796" y="16478"/>
                    </a:lnTo>
                    <a:lnTo>
                      <a:pt x="21140" y="16033"/>
                    </a:lnTo>
                    <a:lnTo>
                      <a:pt x="21370" y="15588"/>
                    </a:lnTo>
                    <a:lnTo>
                      <a:pt x="21600" y="14697"/>
                    </a:lnTo>
                    <a:lnTo>
                      <a:pt x="21600" y="11134"/>
                    </a:lnTo>
                    <a:lnTo>
                      <a:pt x="21370" y="8907"/>
                    </a:lnTo>
                    <a:lnTo>
                      <a:pt x="21140" y="6903"/>
                    </a:lnTo>
                    <a:lnTo>
                      <a:pt x="21140" y="5122"/>
                    </a:lnTo>
                    <a:close/>
                  </a:path>
                </a:pathLst>
              </a:custGeom>
              <a:solidFill>
                <a:srgbClr val="33F2FF"/>
              </a:solidFill>
              <a:ln w="12700" cap="flat">
                <a:noFill/>
                <a:miter lim="400000"/>
              </a:ln>
              <a:effectLst/>
            </p:spPr>
            <p:txBody>
              <a:bodyPr wrap="square" lIns="45719" tIns="45719" rIns="45719" bIns="45719" numCol="1" anchor="t">
                <a:noAutofit/>
              </a:bodyPr>
              <a:lstStyle/>
              <a:p>
                <a:pPr/>
              </a:p>
            </p:txBody>
          </p:sp>
          <p:sp>
            <p:nvSpPr>
              <p:cNvPr id="936" name="形状"/>
              <p:cNvSpPr/>
              <p:nvPr/>
            </p:nvSpPr>
            <p:spPr>
              <a:xfrm>
                <a:off x="433387" y="247575"/>
                <a:ext cx="87313" cy="20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18" y="11590"/>
                    </a:moveTo>
                    <a:lnTo>
                      <a:pt x="1833" y="11590"/>
                    </a:lnTo>
                    <a:lnTo>
                      <a:pt x="1702" y="12117"/>
                    </a:lnTo>
                    <a:lnTo>
                      <a:pt x="1571" y="12117"/>
                    </a:lnTo>
                    <a:lnTo>
                      <a:pt x="1571" y="14224"/>
                    </a:lnTo>
                    <a:lnTo>
                      <a:pt x="1833" y="15278"/>
                    </a:lnTo>
                    <a:lnTo>
                      <a:pt x="1833" y="16859"/>
                    </a:lnTo>
                    <a:lnTo>
                      <a:pt x="1964" y="17385"/>
                    </a:lnTo>
                    <a:lnTo>
                      <a:pt x="1964" y="21600"/>
                    </a:lnTo>
                    <a:lnTo>
                      <a:pt x="1702" y="20546"/>
                    </a:lnTo>
                    <a:lnTo>
                      <a:pt x="1178" y="20546"/>
                    </a:lnTo>
                    <a:lnTo>
                      <a:pt x="916" y="20020"/>
                    </a:lnTo>
                    <a:lnTo>
                      <a:pt x="655" y="18966"/>
                    </a:lnTo>
                    <a:lnTo>
                      <a:pt x="393" y="16332"/>
                    </a:lnTo>
                    <a:lnTo>
                      <a:pt x="0" y="13698"/>
                    </a:lnTo>
                    <a:lnTo>
                      <a:pt x="0" y="11063"/>
                    </a:lnTo>
                    <a:lnTo>
                      <a:pt x="262" y="8429"/>
                    </a:lnTo>
                    <a:lnTo>
                      <a:pt x="524" y="6849"/>
                    </a:lnTo>
                    <a:lnTo>
                      <a:pt x="916" y="6322"/>
                    </a:lnTo>
                    <a:lnTo>
                      <a:pt x="1964" y="5268"/>
                    </a:lnTo>
                    <a:lnTo>
                      <a:pt x="3142" y="3688"/>
                    </a:lnTo>
                    <a:lnTo>
                      <a:pt x="5498" y="1580"/>
                    </a:lnTo>
                    <a:lnTo>
                      <a:pt x="6545" y="1054"/>
                    </a:lnTo>
                    <a:lnTo>
                      <a:pt x="7593" y="1054"/>
                    </a:lnTo>
                    <a:lnTo>
                      <a:pt x="8771" y="1580"/>
                    </a:lnTo>
                    <a:lnTo>
                      <a:pt x="9818" y="3688"/>
                    </a:lnTo>
                    <a:lnTo>
                      <a:pt x="10473" y="5268"/>
                    </a:lnTo>
                    <a:lnTo>
                      <a:pt x="10996" y="5795"/>
                    </a:lnTo>
                    <a:lnTo>
                      <a:pt x="12175" y="5795"/>
                    </a:lnTo>
                    <a:lnTo>
                      <a:pt x="13222" y="4215"/>
                    </a:lnTo>
                    <a:lnTo>
                      <a:pt x="14400" y="3161"/>
                    </a:lnTo>
                    <a:lnTo>
                      <a:pt x="15578" y="1054"/>
                    </a:lnTo>
                    <a:lnTo>
                      <a:pt x="16756" y="0"/>
                    </a:lnTo>
                    <a:lnTo>
                      <a:pt x="17804" y="0"/>
                    </a:lnTo>
                    <a:lnTo>
                      <a:pt x="18327" y="527"/>
                    </a:lnTo>
                    <a:lnTo>
                      <a:pt x="18982" y="1580"/>
                    </a:lnTo>
                    <a:lnTo>
                      <a:pt x="19375" y="2634"/>
                    </a:lnTo>
                    <a:lnTo>
                      <a:pt x="19767" y="3161"/>
                    </a:lnTo>
                    <a:lnTo>
                      <a:pt x="20291" y="5268"/>
                    </a:lnTo>
                    <a:lnTo>
                      <a:pt x="20815" y="6849"/>
                    </a:lnTo>
                    <a:lnTo>
                      <a:pt x="21338" y="9483"/>
                    </a:lnTo>
                    <a:lnTo>
                      <a:pt x="21600" y="12117"/>
                    </a:lnTo>
                    <a:lnTo>
                      <a:pt x="21600" y="15278"/>
                    </a:lnTo>
                    <a:lnTo>
                      <a:pt x="21469" y="16859"/>
                    </a:lnTo>
                    <a:lnTo>
                      <a:pt x="20684" y="16859"/>
                    </a:lnTo>
                    <a:lnTo>
                      <a:pt x="19767" y="16332"/>
                    </a:lnTo>
                    <a:lnTo>
                      <a:pt x="18982" y="14224"/>
                    </a:lnTo>
                    <a:lnTo>
                      <a:pt x="18065" y="12117"/>
                    </a:lnTo>
                    <a:lnTo>
                      <a:pt x="17018" y="10537"/>
                    </a:lnTo>
                    <a:lnTo>
                      <a:pt x="16233" y="8956"/>
                    </a:lnTo>
                    <a:lnTo>
                      <a:pt x="15447" y="8429"/>
                    </a:lnTo>
                    <a:lnTo>
                      <a:pt x="14793" y="8956"/>
                    </a:lnTo>
                    <a:lnTo>
                      <a:pt x="13876" y="11063"/>
                    </a:lnTo>
                    <a:lnTo>
                      <a:pt x="13091" y="12117"/>
                    </a:lnTo>
                    <a:lnTo>
                      <a:pt x="12436" y="12644"/>
                    </a:lnTo>
                    <a:lnTo>
                      <a:pt x="11651" y="13698"/>
                    </a:lnTo>
                    <a:lnTo>
                      <a:pt x="10211" y="13698"/>
                    </a:lnTo>
                    <a:lnTo>
                      <a:pt x="8771" y="12644"/>
                    </a:lnTo>
                    <a:lnTo>
                      <a:pt x="7200" y="12117"/>
                    </a:lnTo>
                    <a:lnTo>
                      <a:pt x="5760" y="11590"/>
                    </a:lnTo>
                    <a:lnTo>
                      <a:pt x="4189" y="11063"/>
                    </a:lnTo>
                    <a:lnTo>
                      <a:pt x="2618" y="1159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37" name="形状"/>
              <p:cNvSpPr/>
              <p:nvPr/>
            </p:nvSpPr>
            <p:spPr>
              <a:xfrm>
                <a:off x="465137" y="266620"/>
                <a:ext cx="34926" cy="190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24" y="21600"/>
                    </a:moveTo>
                    <a:lnTo>
                      <a:pt x="11118" y="21600"/>
                    </a:lnTo>
                    <a:lnTo>
                      <a:pt x="9529" y="21000"/>
                    </a:lnTo>
                    <a:lnTo>
                      <a:pt x="7624" y="19800"/>
                    </a:lnTo>
                    <a:lnTo>
                      <a:pt x="6035" y="18000"/>
                    </a:lnTo>
                    <a:lnTo>
                      <a:pt x="3812" y="16200"/>
                    </a:lnTo>
                    <a:lnTo>
                      <a:pt x="2224" y="13800"/>
                    </a:lnTo>
                    <a:lnTo>
                      <a:pt x="1271" y="10800"/>
                    </a:lnTo>
                    <a:lnTo>
                      <a:pt x="0" y="7800"/>
                    </a:lnTo>
                    <a:lnTo>
                      <a:pt x="2224" y="9000"/>
                    </a:lnTo>
                    <a:lnTo>
                      <a:pt x="5082" y="7800"/>
                    </a:lnTo>
                    <a:lnTo>
                      <a:pt x="7941" y="7200"/>
                    </a:lnTo>
                    <a:lnTo>
                      <a:pt x="10800" y="6000"/>
                    </a:lnTo>
                    <a:lnTo>
                      <a:pt x="13341" y="4200"/>
                    </a:lnTo>
                    <a:lnTo>
                      <a:pt x="16200" y="3000"/>
                    </a:lnTo>
                    <a:lnTo>
                      <a:pt x="19059" y="1200"/>
                    </a:lnTo>
                    <a:lnTo>
                      <a:pt x="21600" y="0"/>
                    </a:lnTo>
                    <a:lnTo>
                      <a:pt x="21282" y="3600"/>
                    </a:lnTo>
                    <a:lnTo>
                      <a:pt x="20647" y="12000"/>
                    </a:lnTo>
                    <a:lnTo>
                      <a:pt x="18106" y="18000"/>
                    </a:lnTo>
                    <a:lnTo>
                      <a:pt x="14929" y="21600"/>
                    </a:lnTo>
                    <a:lnTo>
                      <a:pt x="13024"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38" name="形状"/>
              <p:cNvSpPr/>
              <p:nvPr/>
            </p:nvSpPr>
            <p:spPr>
              <a:xfrm>
                <a:off x="515143" y="172190"/>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120"/>
                    </a:moveTo>
                    <a:lnTo>
                      <a:pt x="0" y="18360"/>
                    </a:lnTo>
                    <a:lnTo>
                      <a:pt x="2057" y="20520"/>
                    </a:lnTo>
                    <a:lnTo>
                      <a:pt x="5143" y="21600"/>
                    </a:lnTo>
                    <a:lnTo>
                      <a:pt x="15429" y="21600"/>
                    </a:lnTo>
                    <a:lnTo>
                      <a:pt x="19543" y="19440"/>
                    </a:lnTo>
                    <a:lnTo>
                      <a:pt x="20571" y="18360"/>
                    </a:lnTo>
                    <a:lnTo>
                      <a:pt x="21600" y="16200"/>
                    </a:lnTo>
                    <a:lnTo>
                      <a:pt x="21600" y="7560"/>
                    </a:lnTo>
                    <a:lnTo>
                      <a:pt x="20571" y="5400"/>
                    </a:lnTo>
                    <a:lnTo>
                      <a:pt x="20571" y="4320"/>
                    </a:lnTo>
                    <a:lnTo>
                      <a:pt x="19543" y="3240"/>
                    </a:lnTo>
                    <a:lnTo>
                      <a:pt x="17486" y="2160"/>
                    </a:lnTo>
                    <a:lnTo>
                      <a:pt x="16457" y="0"/>
                    </a:lnTo>
                    <a:lnTo>
                      <a:pt x="9257" y="0"/>
                    </a:lnTo>
                    <a:lnTo>
                      <a:pt x="6171" y="2160"/>
                    </a:lnTo>
                    <a:lnTo>
                      <a:pt x="4114" y="2160"/>
                    </a:lnTo>
                    <a:lnTo>
                      <a:pt x="2057" y="3240"/>
                    </a:lnTo>
                    <a:lnTo>
                      <a:pt x="6171" y="9720"/>
                    </a:lnTo>
                    <a:lnTo>
                      <a:pt x="0" y="1512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39" name="形状"/>
              <p:cNvSpPr/>
              <p:nvPr/>
            </p:nvSpPr>
            <p:spPr>
              <a:xfrm>
                <a:off x="427831" y="174570"/>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78" y="15120"/>
                    </a:moveTo>
                    <a:lnTo>
                      <a:pt x="0" y="16200"/>
                    </a:lnTo>
                    <a:lnTo>
                      <a:pt x="0" y="17280"/>
                    </a:lnTo>
                    <a:lnTo>
                      <a:pt x="1878" y="18360"/>
                    </a:lnTo>
                    <a:lnTo>
                      <a:pt x="3757" y="20520"/>
                    </a:lnTo>
                    <a:lnTo>
                      <a:pt x="6574" y="21600"/>
                    </a:lnTo>
                    <a:lnTo>
                      <a:pt x="15026" y="21600"/>
                    </a:lnTo>
                    <a:lnTo>
                      <a:pt x="17843" y="20520"/>
                    </a:lnTo>
                    <a:lnTo>
                      <a:pt x="18783" y="18360"/>
                    </a:lnTo>
                    <a:lnTo>
                      <a:pt x="19722" y="17280"/>
                    </a:lnTo>
                    <a:lnTo>
                      <a:pt x="21600" y="16200"/>
                    </a:lnTo>
                    <a:lnTo>
                      <a:pt x="21600" y="9720"/>
                    </a:lnTo>
                    <a:lnTo>
                      <a:pt x="19722" y="6480"/>
                    </a:lnTo>
                    <a:lnTo>
                      <a:pt x="19722" y="4320"/>
                    </a:lnTo>
                    <a:lnTo>
                      <a:pt x="18783" y="3240"/>
                    </a:lnTo>
                    <a:lnTo>
                      <a:pt x="17843" y="3240"/>
                    </a:lnTo>
                    <a:lnTo>
                      <a:pt x="17843" y="1080"/>
                    </a:lnTo>
                    <a:lnTo>
                      <a:pt x="16904" y="1080"/>
                    </a:lnTo>
                    <a:lnTo>
                      <a:pt x="15026" y="0"/>
                    </a:lnTo>
                    <a:lnTo>
                      <a:pt x="8452" y="0"/>
                    </a:lnTo>
                    <a:lnTo>
                      <a:pt x="7513" y="1080"/>
                    </a:lnTo>
                    <a:lnTo>
                      <a:pt x="4696" y="1080"/>
                    </a:lnTo>
                    <a:lnTo>
                      <a:pt x="4696" y="3240"/>
                    </a:lnTo>
                    <a:lnTo>
                      <a:pt x="3757" y="3240"/>
                    </a:lnTo>
                    <a:lnTo>
                      <a:pt x="6574" y="9720"/>
                    </a:lnTo>
                    <a:lnTo>
                      <a:pt x="1878" y="1512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40" name="形状"/>
              <p:cNvSpPr/>
              <p:nvPr/>
            </p:nvSpPr>
            <p:spPr>
              <a:xfrm>
                <a:off x="423862" y="395169"/>
                <a:ext cx="57151" cy="618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09" y="20874"/>
                    </a:lnTo>
                    <a:lnTo>
                      <a:pt x="3028" y="19603"/>
                    </a:lnTo>
                    <a:lnTo>
                      <a:pt x="6258" y="17425"/>
                    </a:lnTo>
                    <a:lnTo>
                      <a:pt x="9690" y="14339"/>
                    </a:lnTo>
                    <a:lnTo>
                      <a:pt x="13525" y="11435"/>
                    </a:lnTo>
                    <a:lnTo>
                      <a:pt x="16957" y="7987"/>
                    </a:lnTo>
                    <a:lnTo>
                      <a:pt x="18370" y="6534"/>
                    </a:lnTo>
                    <a:lnTo>
                      <a:pt x="19581" y="4901"/>
                    </a:lnTo>
                    <a:lnTo>
                      <a:pt x="20591" y="3630"/>
                    </a:lnTo>
                    <a:lnTo>
                      <a:pt x="20994" y="1997"/>
                    </a:lnTo>
                    <a:lnTo>
                      <a:pt x="21600" y="908"/>
                    </a:lnTo>
                    <a:lnTo>
                      <a:pt x="21600" y="182"/>
                    </a:lnTo>
                    <a:lnTo>
                      <a:pt x="21398" y="0"/>
                    </a:lnTo>
                    <a:lnTo>
                      <a:pt x="20994" y="0"/>
                    </a:lnTo>
                    <a:lnTo>
                      <a:pt x="19985" y="545"/>
                    </a:lnTo>
                    <a:lnTo>
                      <a:pt x="18774" y="2178"/>
                    </a:lnTo>
                    <a:lnTo>
                      <a:pt x="16351" y="5808"/>
                    </a:lnTo>
                    <a:lnTo>
                      <a:pt x="15342" y="7442"/>
                    </a:lnTo>
                    <a:lnTo>
                      <a:pt x="14938" y="7805"/>
                    </a:lnTo>
                    <a:lnTo>
                      <a:pt x="606" y="19422"/>
                    </a:lnTo>
                    <a:lnTo>
                      <a:pt x="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41" name="形状"/>
              <p:cNvSpPr/>
              <p:nvPr/>
            </p:nvSpPr>
            <p:spPr>
              <a:xfrm>
                <a:off x="423862" y="395169"/>
                <a:ext cx="57151" cy="618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09" y="20874"/>
                    </a:lnTo>
                    <a:lnTo>
                      <a:pt x="3028" y="19603"/>
                    </a:lnTo>
                    <a:lnTo>
                      <a:pt x="6258" y="17425"/>
                    </a:lnTo>
                    <a:lnTo>
                      <a:pt x="9690" y="14339"/>
                    </a:lnTo>
                    <a:lnTo>
                      <a:pt x="13525" y="11435"/>
                    </a:lnTo>
                    <a:lnTo>
                      <a:pt x="16957" y="7987"/>
                    </a:lnTo>
                    <a:lnTo>
                      <a:pt x="18370" y="6534"/>
                    </a:lnTo>
                    <a:lnTo>
                      <a:pt x="19581" y="4901"/>
                    </a:lnTo>
                    <a:lnTo>
                      <a:pt x="20591" y="3630"/>
                    </a:lnTo>
                    <a:lnTo>
                      <a:pt x="20994" y="1997"/>
                    </a:lnTo>
                    <a:lnTo>
                      <a:pt x="21600" y="908"/>
                    </a:lnTo>
                    <a:lnTo>
                      <a:pt x="21600" y="182"/>
                    </a:lnTo>
                    <a:lnTo>
                      <a:pt x="21398" y="0"/>
                    </a:lnTo>
                    <a:lnTo>
                      <a:pt x="20994" y="0"/>
                    </a:lnTo>
                    <a:lnTo>
                      <a:pt x="19985" y="545"/>
                    </a:lnTo>
                    <a:lnTo>
                      <a:pt x="18774" y="2178"/>
                    </a:lnTo>
                    <a:lnTo>
                      <a:pt x="16351" y="5808"/>
                    </a:lnTo>
                    <a:lnTo>
                      <a:pt x="15342" y="7442"/>
                    </a:lnTo>
                    <a:lnTo>
                      <a:pt x="14938" y="7805"/>
                    </a:lnTo>
                    <a:lnTo>
                      <a:pt x="606" y="19422"/>
                    </a:lnTo>
                    <a:lnTo>
                      <a:pt x="0" y="21600"/>
                    </a:lnTo>
                  </a:path>
                </a:pathLst>
              </a:custGeom>
              <a:noFill/>
              <a:ln w="3175" cap="flat">
                <a:solidFill>
                  <a:srgbClr val="000000"/>
                </a:solidFill>
                <a:prstDash val="solid"/>
                <a:round/>
              </a:ln>
              <a:effectLst/>
            </p:spPr>
            <p:txBody>
              <a:bodyPr wrap="square" lIns="45719" tIns="45719" rIns="45719" bIns="45719" numCol="1" anchor="t">
                <a:noAutofit/>
              </a:bodyPr>
              <a:lstStyle/>
              <a:p>
                <a:pPr/>
              </a:p>
            </p:txBody>
          </p:sp>
          <p:sp>
            <p:nvSpPr>
              <p:cNvPr id="942" name="三角形"/>
              <p:cNvSpPr/>
              <p:nvPr/>
            </p:nvSpPr>
            <p:spPr>
              <a:xfrm>
                <a:off x="641350" y="71416"/>
                <a:ext cx="80963" cy="39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74" y="21600"/>
                    </a:moveTo>
                    <a:lnTo>
                      <a:pt x="0" y="8173"/>
                    </a:lnTo>
                    <a:lnTo>
                      <a:pt x="21600" y="0"/>
                    </a:lnTo>
                    <a:lnTo>
                      <a:pt x="2274" y="21600"/>
                    </a:lnTo>
                    <a:close/>
                  </a:path>
                </a:pathLst>
              </a:custGeom>
              <a:solidFill>
                <a:srgbClr val="4040FF"/>
              </a:solidFill>
              <a:ln w="12700" cap="flat">
                <a:noFill/>
                <a:miter lim="400000"/>
              </a:ln>
              <a:effectLst/>
            </p:spPr>
            <p:txBody>
              <a:bodyPr wrap="square" lIns="45719" tIns="45719" rIns="45719" bIns="45719" numCol="1" anchor="t">
                <a:noAutofit/>
              </a:bodyPr>
              <a:lstStyle/>
              <a:p>
                <a:pPr/>
              </a:p>
            </p:txBody>
          </p:sp>
          <p:sp>
            <p:nvSpPr>
              <p:cNvPr id="943" name="三角形"/>
              <p:cNvSpPr/>
              <p:nvPr/>
            </p:nvSpPr>
            <p:spPr>
              <a:xfrm>
                <a:off x="650875" y="244401"/>
                <a:ext cx="128588" cy="50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78" y="0"/>
                    </a:moveTo>
                    <a:lnTo>
                      <a:pt x="0" y="6139"/>
                    </a:lnTo>
                    <a:lnTo>
                      <a:pt x="21600" y="21600"/>
                    </a:lnTo>
                    <a:lnTo>
                      <a:pt x="2678" y="0"/>
                    </a:lnTo>
                    <a:close/>
                  </a:path>
                </a:pathLst>
              </a:custGeom>
              <a:solidFill>
                <a:srgbClr val="4040FF"/>
              </a:solidFill>
              <a:ln w="12700" cap="flat">
                <a:noFill/>
                <a:miter lim="400000"/>
              </a:ln>
              <a:effectLst/>
            </p:spPr>
            <p:txBody>
              <a:bodyPr wrap="square" lIns="45719" tIns="45719" rIns="45719" bIns="45719" numCol="1" anchor="t">
                <a:noAutofit/>
              </a:bodyPr>
              <a:lstStyle/>
              <a:p>
                <a:pPr/>
              </a:p>
            </p:txBody>
          </p:sp>
          <p:sp>
            <p:nvSpPr>
              <p:cNvPr id="944" name="三角形"/>
              <p:cNvSpPr/>
              <p:nvPr/>
            </p:nvSpPr>
            <p:spPr>
              <a:xfrm>
                <a:off x="238125" y="63480"/>
                <a:ext cx="85725" cy="349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0400" y="7975"/>
                    </a:lnTo>
                    <a:lnTo>
                      <a:pt x="0" y="0"/>
                    </a:lnTo>
                    <a:lnTo>
                      <a:pt x="21600" y="21600"/>
                    </a:lnTo>
                    <a:close/>
                  </a:path>
                </a:pathLst>
              </a:custGeom>
              <a:solidFill>
                <a:srgbClr val="4040FF"/>
              </a:solidFill>
              <a:ln w="12700" cap="flat">
                <a:noFill/>
                <a:miter lim="400000"/>
              </a:ln>
              <a:effectLst/>
            </p:spPr>
            <p:txBody>
              <a:bodyPr wrap="square" lIns="45719" tIns="45719" rIns="45719" bIns="45719" numCol="1" anchor="t">
                <a:noAutofit/>
              </a:bodyPr>
              <a:lstStyle/>
              <a:p>
                <a:pPr/>
              </a:p>
            </p:txBody>
          </p:sp>
          <p:sp>
            <p:nvSpPr>
              <p:cNvPr id="945" name="三角形"/>
              <p:cNvSpPr/>
              <p:nvPr/>
            </p:nvSpPr>
            <p:spPr>
              <a:xfrm>
                <a:off x="187325" y="252336"/>
                <a:ext cx="123825" cy="539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38" y="0"/>
                    </a:moveTo>
                    <a:lnTo>
                      <a:pt x="21600" y="7624"/>
                    </a:lnTo>
                    <a:lnTo>
                      <a:pt x="0" y="21600"/>
                    </a:lnTo>
                    <a:lnTo>
                      <a:pt x="21138" y="0"/>
                    </a:lnTo>
                    <a:close/>
                  </a:path>
                </a:pathLst>
              </a:custGeom>
              <a:solidFill>
                <a:srgbClr val="4040FF"/>
              </a:solidFill>
              <a:ln w="12700" cap="flat">
                <a:noFill/>
                <a:miter lim="400000"/>
              </a:ln>
              <a:effectLst/>
            </p:spPr>
            <p:txBody>
              <a:bodyPr wrap="square" lIns="45719" tIns="45719" rIns="45719" bIns="45719" numCol="1" anchor="t">
                <a:noAutofit/>
              </a:bodyPr>
              <a:lstStyle/>
              <a:p>
                <a:pPr/>
              </a:p>
            </p:txBody>
          </p:sp>
          <p:sp>
            <p:nvSpPr>
              <p:cNvPr id="946" name="三角形"/>
              <p:cNvSpPr/>
              <p:nvPr/>
            </p:nvSpPr>
            <p:spPr>
              <a:xfrm>
                <a:off x="150812" y="163463"/>
                <a:ext cx="177801" cy="36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270"/>
                    </a:moveTo>
                    <a:lnTo>
                      <a:pt x="0" y="21600"/>
                    </a:lnTo>
                    <a:lnTo>
                      <a:pt x="19286" y="0"/>
                    </a:lnTo>
                    <a:lnTo>
                      <a:pt x="21600" y="11270"/>
                    </a:lnTo>
                    <a:close/>
                  </a:path>
                </a:pathLst>
              </a:custGeom>
              <a:solidFill>
                <a:srgbClr val="4040FF"/>
              </a:solidFill>
              <a:ln w="12700" cap="flat">
                <a:noFill/>
                <a:miter lim="400000"/>
              </a:ln>
              <a:effectLst/>
            </p:spPr>
            <p:txBody>
              <a:bodyPr wrap="square" lIns="45719" tIns="45719" rIns="45719" bIns="45719" numCol="1" anchor="t">
                <a:noAutofit/>
              </a:bodyPr>
              <a:lstStyle/>
              <a:p>
                <a:pPr/>
              </a:p>
            </p:txBody>
          </p:sp>
          <p:sp>
            <p:nvSpPr>
              <p:cNvPr id="947" name="三角形"/>
              <p:cNvSpPr/>
              <p:nvPr/>
            </p:nvSpPr>
            <p:spPr>
              <a:xfrm>
                <a:off x="647700" y="171398"/>
                <a:ext cx="174625" cy="222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7" y="21600"/>
                    </a:moveTo>
                    <a:lnTo>
                      <a:pt x="0" y="0"/>
                    </a:lnTo>
                    <a:lnTo>
                      <a:pt x="21600" y="9544"/>
                    </a:lnTo>
                    <a:lnTo>
                      <a:pt x="1627" y="21600"/>
                    </a:lnTo>
                    <a:close/>
                  </a:path>
                </a:pathLst>
              </a:custGeom>
              <a:solidFill>
                <a:srgbClr val="4040FF"/>
              </a:solidFill>
              <a:ln w="12700" cap="flat">
                <a:noFill/>
                <a:miter lim="400000"/>
              </a:ln>
              <a:effectLst/>
            </p:spPr>
            <p:txBody>
              <a:bodyPr wrap="square" lIns="45719" tIns="45719" rIns="45719" bIns="45719" numCol="1" anchor="t">
                <a:noAutofit/>
              </a:bodyPr>
              <a:lstStyle/>
              <a:p>
                <a:pPr/>
              </a:p>
            </p:txBody>
          </p:sp>
          <p:sp>
            <p:nvSpPr>
              <p:cNvPr id="948" name="形状"/>
              <p:cNvSpPr/>
              <p:nvPr/>
            </p:nvSpPr>
            <p:spPr>
              <a:xfrm>
                <a:off x="508000" y="12696"/>
                <a:ext cx="46038" cy="317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47" y="11880"/>
                    </a:moveTo>
                    <a:lnTo>
                      <a:pt x="17079" y="6480"/>
                    </a:lnTo>
                    <a:lnTo>
                      <a:pt x="16326" y="5760"/>
                    </a:lnTo>
                    <a:lnTo>
                      <a:pt x="15572" y="5400"/>
                    </a:lnTo>
                    <a:lnTo>
                      <a:pt x="14567" y="4680"/>
                    </a:lnTo>
                    <a:lnTo>
                      <a:pt x="13563" y="3600"/>
                    </a:lnTo>
                    <a:lnTo>
                      <a:pt x="12558" y="3240"/>
                    </a:lnTo>
                    <a:lnTo>
                      <a:pt x="11805" y="2880"/>
                    </a:lnTo>
                    <a:lnTo>
                      <a:pt x="10800" y="1800"/>
                    </a:lnTo>
                    <a:lnTo>
                      <a:pt x="9795" y="1440"/>
                    </a:lnTo>
                    <a:lnTo>
                      <a:pt x="8540" y="1080"/>
                    </a:lnTo>
                    <a:lnTo>
                      <a:pt x="7535" y="360"/>
                    </a:lnTo>
                    <a:lnTo>
                      <a:pt x="6781" y="360"/>
                    </a:lnTo>
                    <a:lnTo>
                      <a:pt x="6279" y="0"/>
                    </a:lnTo>
                    <a:lnTo>
                      <a:pt x="5777" y="0"/>
                    </a:lnTo>
                    <a:lnTo>
                      <a:pt x="6028" y="360"/>
                    </a:lnTo>
                    <a:lnTo>
                      <a:pt x="7033" y="360"/>
                    </a:lnTo>
                    <a:lnTo>
                      <a:pt x="7284" y="1080"/>
                    </a:lnTo>
                    <a:lnTo>
                      <a:pt x="7535" y="1080"/>
                    </a:lnTo>
                    <a:lnTo>
                      <a:pt x="8540" y="1800"/>
                    </a:lnTo>
                    <a:lnTo>
                      <a:pt x="8791" y="2880"/>
                    </a:lnTo>
                    <a:lnTo>
                      <a:pt x="9544" y="3240"/>
                    </a:lnTo>
                    <a:lnTo>
                      <a:pt x="10549" y="4680"/>
                    </a:lnTo>
                    <a:lnTo>
                      <a:pt x="11051" y="5040"/>
                    </a:lnTo>
                    <a:lnTo>
                      <a:pt x="11302" y="5760"/>
                    </a:lnTo>
                    <a:lnTo>
                      <a:pt x="12056" y="6480"/>
                    </a:lnTo>
                    <a:lnTo>
                      <a:pt x="12056" y="6840"/>
                    </a:lnTo>
                    <a:lnTo>
                      <a:pt x="12558" y="7560"/>
                    </a:lnTo>
                    <a:lnTo>
                      <a:pt x="12558" y="8280"/>
                    </a:lnTo>
                    <a:lnTo>
                      <a:pt x="13060" y="8280"/>
                    </a:lnTo>
                    <a:lnTo>
                      <a:pt x="13312" y="8640"/>
                    </a:lnTo>
                    <a:lnTo>
                      <a:pt x="13312" y="9000"/>
                    </a:lnTo>
                    <a:lnTo>
                      <a:pt x="13563" y="9360"/>
                    </a:lnTo>
                    <a:lnTo>
                      <a:pt x="12558" y="9360"/>
                    </a:lnTo>
                    <a:lnTo>
                      <a:pt x="11302" y="8640"/>
                    </a:lnTo>
                    <a:lnTo>
                      <a:pt x="10549" y="8280"/>
                    </a:lnTo>
                    <a:lnTo>
                      <a:pt x="9544" y="7560"/>
                    </a:lnTo>
                    <a:lnTo>
                      <a:pt x="8288" y="7200"/>
                    </a:lnTo>
                    <a:lnTo>
                      <a:pt x="7284" y="6840"/>
                    </a:lnTo>
                    <a:lnTo>
                      <a:pt x="6028" y="6840"/>
                    </a:lnTo>
                    <a:lnTo>
                      <a:pt x="5023" y="6480"/>
                    </a:lnTo>
                    <a:lnTo>
                      <a:pt x="4270" y="6480"/>
                    </a:lnTo>
                    <a:lnTo>
                      <a:pt x="4521" y="6840"/>
                    </a:lnTo>
                    <a:lnTo>
                      <a:pt x="4772" y="6840"/>
                    </a:lnTo>
                    <a:lnTo>
                      <a:pt x="4772" y="7200"/>
                    </a:lnTo>
                    <a:lnTo>
                      <a:pt x="5777" y="7200"/>
                    </a:lnTo>
                    <a:lnTo>
                      <a:pt x="6028" y="7560"/>
                    </a:lnTo>
                    <a:lnTo>
                      <a:pt x="6279" y="8280"/>
                    </a:lnTo>
                    <a:lnTo>
                      <a:pt x="6781" y="8640"/>
                    </a:lnTo>
                    <a:lnTo>
                      <a:pt x="7033" y="8640"/>
                    </a:lnTo>
                    <a:lnTo>
                      <a:pt x="7284" y="9000"/>
                    </a:lnTo>
                    <a:lnTo>
                      <a:pt x="7535" y="9000"/>
                    </a:lnTo>
                    <a:lnTo>
                      <a:pt x="8288" y="9360"/>
                    </a:lnTo>
                    <a:lnTo>
                      <a:pt x="8791" y="10080"/>
                    </a:lnTo>
                    <a:lnTo>
                      <a:pt x="9544" y="10440"/>
                    </a:lnTo>
                    <a:lnTo>
                      <a:pt x="9795" y="10800"/>
                    </a:lnTo>
                    <a:lnTo>
                      <a:pt x="10549" y="11160"/>
                    </a:lnTo>
                    <a:lnTo>
                      <a:pt x="11051" y="11880"/>
                    </a:lnTo>
                    <a:lnTo>
                      <a:pt x="11302" y="11880"/>
                    </a:lnTo>
                    <a:lnTo>
                      <a:pt x="11051" y="12240"/>
                    </a:lnTo>
                    <a:lnTo>
                      <a:pt x="9293" y="12240"/>
                    </a:lnTo>
                    <a:lnTo>
                      <a:pt x="8540" y="11880"/>
                    </a:lnTo>
                    <a:lnTo>
                      <a:pt x="6279" y="11880"/>
                    </a:lnTo>
                    <a:lnTo>
                      <a:pt x="5526" y="11160"/>
                    </a:lnTo>
                    <a:lnTo>
                      <a:pt x="1256" y="11160"/>
                    </a:lnTo>
                    <a:lnTo>
                      <a:pt x="0" y="11880"/>
                    </a:lnTo>
                    <a:lnTo>
                      <a:pt x="1758" y="11880"/>
                    </a:lnTo>
                    <a:lnTo>
                      <a:pt x="2009" y="12240"/>
                    </a:lnTo>
                    <a:lnTo>
                      <a:pt x="2512" y="12240"/>
                    </a:lnTo>
                    <a:lnTo>
                      <a:pt x="3767" y="12600"/>
                    </a:lnTo>
                    <a:lnTo>
                      <a:pt x="4772" y="12960"/>
                    </a:lnTo>
                    <a:lnTo>
                      <a:pt x="6028" y="13320"/>
                    </a:lnTo>
                    <a:lnTo>
                      <a:pt x="7284" y="13320"/>
                    </a:lnTo>
                    <a:lnTo>
                      <a:pt x="8288" y="14040"/>
                    </a:lnTo>
                    <a:lnTo>
                      <a:pt x="10800" y="14760"/>
                    </a:lnTo>
                    <a:lnTo>
                      <a:pt x="11805" y="15120"/>
                    </a:lnTo>
                    <a:lnTo>
                      <a:pt x="11805" y="15840"/>
                    </a:lnTo>
                    <a:lnTo>
                      <a:pt x="10549" y="15840"/>
                    </a:lnTo>
                    <a:lnTo>
                      <a:pt x="11051" y="16200"/>
                    </a:lnTo>
                    <a:lnTo>
                      <a:pt x="12056" y="16200"/>
                    </a:lnTo>
                    <a:lnTo>
                      <a:pt x="12558" y="16560"/>
                    </a:lnTo>
                    <a:lnTo>
                      <a:pt x="13312" y="16560"/>
                    </a:lnTo>
                    <a:lnTo>
                      <a:pt x="14819" y="17640"/>
                    </a:lnTo>
                    <a:lnTo>
                      <a:pt x="15572" y="17640"/>
                    </a:lnTo>
                    <a:lnTo>
                      <a:pt x="16577" y="18360"/>
                    </a:lnTo>
                    <a:lnTo>
                      <a:pt x="17581" y="18720"/>
                    </a:lnTo>
                    <a:lnTo>
                      <a:pt x="18335" y="19440"/>
                    </a:lnTo>
                    <a:lnTo>
                      <a:pt x="18837" y="19800"/>
                    </a:lnTo>
                    <a:lnTo>
                      <a:pt x="19591" y="20520"/>
                    </a:lnTo>
                    <a:lnTo>
                      <a:pt x="20093" y="21240"/>
                    </a:lnTo>
                    <a:lnTo>
                      <a:pt x="21098" y="21600"/>
                    </a:lnTo>
                    <a:lnTo>
                      <a:pt x="21098" y="16560"/>
                    </a:lnTo>
                    <a:lnTo>
                      <a:pt x="21349" y="16560"/>
                    </a:lnTo>
                    <a:lnTo>
                      <a:pt x="21349" y="16200"/>
                    </a:lnTo>
                    <a:lnTo>
                      <a:pt x="21600" y="15840"/>
                    </a:lnTo>
                    <a:lnTo>
                      <a:pt x="21600" y="12960"/>
                    </a:lnTo>
                    <a:lnTo>
                      <a:pt x="21349" y="12600"/>
                    </a:lnTo>
                    <a:lnTo>
                      <a:pt x="21098" y="12600"/>
                    </a:lnTo>
                    <a:lnTo>
                      <a:pt x="21098" y="12240"/>
                    </a:lnTo>
                    <a:lnTo>
                      <a:pt x="20847" y="12240"/>
                    </a:lnTo>
                    <a:lnTo>
                      <a:pt x="20847" y="11880"/>
                    </a:lnTo>
                    <a:close/>
                  </a:path>
                </a:pathLst>
              </a:custGeom>
              <a:solidFill>
                <a:srgbClr val="994C00"/>
              </a:solidFill>
              <a:ln w="12700" cap="flat">
                <a:noFill/>
                <a:miter lim="400000"/>
              </a:ln>
              <a:effectLst/>
            </p:spPr>
            <p:txBody>
              <a:bodyPr wrap="square" lIns="45719" tIns="45719" rIns="45719" bIns="45719" numCol="1" anchor="t">
                <a:noAutofit/>
              </a:bodyPr>
              <a:lstStyle/>
              <a:p>
                <a:pPr/>
              </a:p>
            </p:txBody>
          </p:sp>
          <p:sp>
            <p:nvSpPr>
              <p:cNvPr id="949" name="形状"/>
              <p:cNvSpPr/>
              <p:nvPr/>
            </p:nvSpPr>
            <p:spPr>
              <a:xfrm>
                <a:off x="377825" y="495151"/>
                <a:ext cx="15875" cy="158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080" y="21600"/>
                    </a:moveTo>
                    <a:lnTo>
                      <a:pt x="12960" y="21600"/>
                    </a:lnTo>
                    <a:lnTo>
                      <a:pt x="14400" y="20880"/>
                    </a:lnTo>
                    <a:lnTo>
                      <a:pt x="16560" y="20160"/>
                    </a:lnTo>
                    <a:lnTo>
                      <a:pt x="18000" y="18720"/>
                    </a:lnTo>
                    <a:lnTo>
                      <a:pt x="20160" y="17280"/>
                    </a:lnTo>
                    <a:lnTo>
                      <a:pt x="20880" y="15120"/>
                    </a:lnTo>
                    <a:lnTo>
                      <a:pt x="20880" y="12960"/>
                    </a:lnTo>
                    <a:lnTo>
                      <a:pt x="21600" y="10800"/>
                    </a:lnTo>
                    <a:lnTo>
                      <a:pt x="20880" y="7920"/>
                    </a:lnTo>
                    <a:lnTo>
                      <a:pt x="20880" y="6480"/>
                    </a:lnTo>
                    <a:lnTo>
                      <a:pt x="20160" y="4320"/>
                    </a:lnTo>
                    <a:lnTo>
                      <a:pt x="18000" y="2880"/>
                    </a:lnTo>
                    <a:lnTo>
                      <a:pt x="16560" y="2160"/>
                    </a:lnTo>
                    <a:lnTo>
                      <a:pt x="14400" y="720"/>
                    </a:lnTo>
                    <a:lnTo>
                      <a:pt x="12960" y="0"/>
                    </a:lnTo>
                    <a:lnTo>
                      <a:pt x="7920" y="0"/>
                    </a:lnTo>
                    <a:lnTo>
                      <a:pt x="6480" y="720"/>
                    </a:lnTo>
                    <a:lnTo>
                      <a:pt x="4320" y="2160"/>
                    </a:lnTo>
                    <a:lnTo>
                      <a:pt x="2880" y="2880"/>
                    </a:lnTo>
                    <a:lnTo>
                      <a:pt x="2160" y="4320"/>
                    </a:lnTo>
                    <a:lnTo>
                      <a:pt x="0" y="6480"/>
                    </a:lnTo>
                    <a:lnTo>
                      <a:pt x="0" y="15120"/>
                    </a:lnTo>
                    <a:lnTo>
                      <a:pt x="2160" y="17280"/>
                    </a:lnTo>
                    <a:lnTo>
                      <a:pt x="2880" y="18720"/>
                    </a:lnTo>
                    <a:lnTo>
                      <a:pt x="4320" y="20160"/>
                    </a:lnTo>
                    <a:lnTo>
                      <a:pt x="6480" y="20880"/>
                    </a:lnTo>
                    <a:lnTo>
                      <a:pt x="7920" y="21600"/>
                    </a:lnTo>
                    <a:lnTo>
                      <a:pt x="1008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50" name="形状"/>
              <p:cNvSpPr/>
              <p:nvPr/>
            </p:nvSpPr>
            <p:spPr>
              <a:xfrm>
                <a:off x="0" y="472933"/>
                <a:ext cx="609600" cy="3872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23" y="0"/>
                    </a:moveTo>
                    <a:lnTo>
                      <a:pt x="0" y="2569"/>
                    </a:lnTo>
                    <a:lnTo>
                      <a:pt x="2961" y="12656"/>
                    </a:lnTo>
                    <a:lnTo>
                      <a:pt x="6735" y="19887"/>
                    </a:lnTo>
                    <a:lnTo>
                      <a:pt x="10103" y="21600"/>
                    </a:lnTo>
                    <a:lnTo>
                      <a:pt x="21600" y="17984"/>
                    </a:lnTo>
                    <a:lnTo>
                      <a:pt x="16723" y="0"/>
                    </a:lnTo>
                    <a:close/>
                  </a:path>
                </a:pathLst>
              </a:custGeom>
              <a:solidFill>
                <a:srgbClr val="B2B2B2"/>
              </a:solidFill>
              <a:ln w="12700" cap="flat">
                <a:solidFill>
                  <a:srgbClr val="000000"/>
                </a:solidFill>
                <a:prstDash val="solid"/>
                <a:round/>
              </a:ln>
              <a:effectLst/>
            </p:spPr>
            <p:txBody>
              <a:bodyPr wrap="square" lIns="45719" tIns="45719" rIns="45719" bIns="45719" numCol="1" anchor="ctr">
                <a:noAutofit/>
              </a:bodyPr>
              <a:lstStyle/>
              <a:p>
                <a:pPr/>
              </a:p>
            </p:txBody>
          </p:sp>
          <p:sp>
            <p:nvSpPr>
              <p:cNvPr id="951" name="形状"/>
              <p:cNvSpPr/>
              <p:nvPr/>
            </p:nvSpPr>
            <p:spPr>
              <a:xfrm>
                <a:off x="482600" y="576090"/>
                <a:ext cx="158750" cy="1126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08" y="5172"/>
                    </a:moveTo>
                    <a:lnTo>
                      <a:pt x="18000" y="4969"/>
                    </a:lnTo>
                    <a:lnTo>
                      <a:pt x="16992" y="4462"/>
                    </a:lnTo>
                    <a:lnTo>
                      <a:pt x="16056" y="3955"/>
                    </a:lnTo>
                    <a:lnTo>
                      <a:pt x="15120" y="3245"/>
                    </a:lnTo>
                    <a:lnTo>
                      <a:pt x="14256" y="2434"/>
                    </a:lnTo>
                    <a:lnTo>
                      <a:pt x="13320" y="1724"/>
                    </a:lnTo>
                    <a:lnTo>
                      <a:pt x="12528" y="913"/>
                    </a:lnTo>
                    <a:lnTo>
                      <a:pt x="11664" y="203"/>
                    </a:lnTo>
                    <a:lnTo>
                      <a:pt x="11520" y="203"/>
                    </a:lnTo>
                    <a:lnTo>
                      <a:pt x="11376" y="0"/>
                    </a:lnTo>
                    <a:lnTo>
                      <a:pt x="10800" y="0"/>
                    </a:lnTo>
                    <a:lnTo>
                      <a:pt x="10656" y="203"/>
                    </a:lnTo>
                    <a:lnTo>
                      <a:pt x="10440" y="304"/>
                    </a:lnTo>
                    <a:lnTo>
                      <a:pt x="10296" y="507"/>
                    </a:lnTo>
                    <a:lnTo>
                      <a:pt x="10296" y="1521"/>
                    </a:lnTo>
                    <a:lnTo>
                      <a:pt x="10440" y="2535"/>
                    </a:lnTo>
                    <a:lnTo>
                      <a:pt x="10728" y="3448"/>
                    </a:lnTo>
                    <a:lnTo>
                      <a:pt x="11088" y="4259"/>
                    </a:lnTo>
                    <a:lnTo>
                      <a:pt x="11664" y="4868"/>
                    </a:lnTo>
                    <a:lnTo>
                      <a:pt x="12240" y="5375"/>
                    </a:lnTo>
                    <a:lnTo>
                      <a:pt x="12888" y="5577"/>
                    </a:lnTo>
                    <a:lnTo>
                      <a:pt x="13608" y="5679"/>
                    </a:lnTo>
                    <a:lnTo>
                      <a:pt x="11880" y="6186"/>
                    </a:lnTo>
                    <a:lnTo>
                      <a:pt x="10296" y="6592"/>
                    </a:lnTo>
                    <a:lnTo>
                      <a:pt x="8568" y="6997"/>
                    </a:lnTo>
                    <a:lnTo>
                      <a:pt x="6984" y="7200"/>
                    </a:lnTo>
                    <a:lnTo>
                      <a:pt x="5328" y="7403"/>
                    </a:lnTo>
                    <a:lnTo>
                      <a:pt x="3672" y="7504"/>
                    </a:lnTo>
                    <a:lnTo>
                      <a:pt x="1944" y="7606"/>
                    </a:lnTo>
                    <a:lnTo>
                      <a:pt x="144" y="7606"/>
                    </a:lnTo>
                    <a:lnTo>
                      <a:pt x="0" y="7707"/>
                    </a:lnTo>
                    <a:lnTo>
                      <a:pt x="0" y="8113"/>
                    </a:lnTo>
                    <a:lnTo>
                      <a:pt x="360" y="9634"/>
                    </a:lnTo>
                    <a:lnTo>
                      <a:pt x="1008" y="11662"/>
                    </a:lnTo>
                    <a:lnTo>
                      <a:pt x="1872" y="13893"/>
                    </a:lnTo>
                    <a:lnTo>
                      <a:pt x="2952" y="16327"/>
                    </a:lnTo>
                    <a:lnTo>
                      <a:pt x="3888" y="18456"/>
                    </a:lnTo>
                    <a:lnTo>
                      <a:pt x="4392" y="19268"/>
                    </a:lnTo>
                    <a:lnTo>
                      <a:pt x="4752" y="19977"/>
                    </a:lnTo>
                    <a:lnTo>
                      <a:pt x="5112" y="20485"/>
                    </a:lnTo>
                    <a:lnTo>
                      <a:pt x="5472" y="20586"/>
                    </a:lnTo>
                    <a:lnTo>
                      <a:pt x="6336" y="20890"/>
                    </a:lnTo>
                    <a:lnTo>
                      <a:pt x="7416" y="20992"/>
                    </a:lnTo>
                    <a:lnTo>
                      <a:pt x="8568" y="21093"/>
                    </a:lnTo>
                    <a:lnTo>
                      <a:pt x="9720" y="21296"/>
                    </a:lnTo>
                    <a:lnTo>
                      <a:pt x="10800" y="21397"/>
                    </a:lnTo>
                    <a:lnTo>
                      <a:pt x="11736" y="21499"/>
                    </a:lnTo>
                    <a:lnTo>
                      <a:pt x="12384" y="21499"/>
                    </a:lnTo>
                    <a:lnTo>
                      <a:pt x="12744" y="21600"/>
                    </a:lnTo>
                    <a:lnTo>
                      <a:pt x="13680" y="21499"/>
                    </a:lnTo>
                    <a:lnTo>
                      <a:pt x="16560" y="21499"/>
                    </a:lnTo>
                    <a:lnTo>
                      <a:pt x="17496" y="21397"/>
                    </a:lnTo>
                    <a:lnTo>
                      <a:pt x="18360" y="21093"/>
                    </a:lnTo>
                    <a:lnTo>
                      <a:pt x="18720" y="20890"/>
                    </a:lnTo>
                    <a:lnTo>
                      <a:pt x="19152" y="20586"/>
                    </a:lnTo>
                    <a:lnTo>
                      <a:pt x="19512" y="20282"/>
                    </a:lnTo>
                    <a:lnTo>
                      <a:pt x="20016" y="19775"/>
                    </a:lnTo>
                    <a:lnTo>
                      <a:pt x="20088" y="19470"/>
                    </a:lnTo>
                    <a:lnTo>
                      <a:pt x="20088" y="18963"/>
                    </a:lnTo>
                    <a:lnTo>
                      <a:pt x="20016" y="18659"/>
                    </a:lnTo>
                    <a:lnTo>
                      <a:pt x="19800" y="18152"/>
                    </a:lnTo>
                    <a:lnTo>
                      <a:pt x="19512" y="17645"/>
                    </a:lnTo>
                    <a:lnTo>
                      <a:pt x="19296" y="16935"/>
                    </a:lnTo>
                    <a:lnTo>
                      <a:pt x="19080" y="16327"/>
                    </a:lnTo>
                    <a:lnTo>
                      <a:pt x="18936" y="15718"/>
                    </a:lnTo>
                    <a:lnTo>
                      <a:pt x="19008" y="15110"/>
                    </a:lnTo>
                    <a:lnTo>
                      <a:pt x="19080" y="14400"/>
                    </a:lnTo>
                    <a:lnTo>
                      <a:pt x="19656" y="13386"/>
                    </a:lnTo>
                    <a:lnTo>
                      <a:pt x="20016" y="13082"/>
                    </a:lnTo>
                    <a:lnTo>
                      <a:pt x="20736" y="12270"/>
                    </a:lnTo>
                    <a:lnTo>
                      <a:pt x="20952" y="11763"/>
                    </a:lnTo>
                    <a:lnTo>
                      <a:pt x="21240" y="11256"/>
                    </a:lnTo>
                    <a:lnTo>
                      <a:pt x="21456" y="11054"/>
                    </a:lnTo>
                    <a:lnTo>
                      <a:pt x="21528" y="10546"/>
                    </a:lnTo>
                    <a:lnTo>
                      <a:pt x="21600" y="10141"/>
                    </a:lnTo>
                    <a:lnTo>
                      <a:pt x="21600" y="8721"/>
                    </a:lnTo>
                    <a:lnTo>
                      <a:pt x="21312" y="7707"/>
                    </a:lnTo>
                    <a:lnTo>
                      <a:pt x="20952" y="6896"/>
                    </a:lnTo>
                    <a:lnTo>
                      <a:pt x="20448" y="6085"/>
                    </a:lnTo>
                    <a:lnTo>
                      <a:pt x="20088" y="5882"/>
                    </a:lnTo>
                    <a:lnTo>
                      <a:pt x="19800" y="5577"/>
                    </a:lnTo>
                    <a:lnTo>
                      <a:pt x="19368" y="5375"/>
                    </a:lnTo>
                    <a:lnTo>
                      <a:pt x="19008" y="5172"/>
                    </a:lnTo>
                    <a:close/>
                  </a:path>
                </a:pathLst>
              </a:custGeom>
              <a:solidFill>
                <a:srgbClr val="FFC7B2"/>
              </a:solidFill>
              <a:ln w="12700" cap="flat">
                <a:noFill/>
                <a:miter lim="400000"/>
              </a:ln>
              <a:effectLst/>
            </p:spPr>
            <p:txBody>
              <a:bodyPr wrap="square" lIns="45719" tIns="45719" rIns="45719" bIns="45719" numCol="1" anchor="t">
                <a:noAutofit/>
              </a:bodyPr>
              <a:lstStyle/>
              <a:p>
                <a:pPr/>
              </a:p>
            </p:txBody>
          </p:sp>
          <p:sp>
            <p:nvSpPr>
              <p:cNvPr id="952" name="形状"/>
              <p:cNvSpPr/>
              <p:nvPr/>
            </p:nvSpPr>
            <p:spPr>
              <a:xfrm>
                <a:off x="638175" y="591960"/>
                <a:ext cx="65088" cy="904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088" y="13859"/>
                    </a:moveTo>
                    <a:lnTo>
                      <a:pt x="16156" y="11861"/>
                    </a:lnTo>
                    <a:lnTo>
                      <a:pt x="14400" y="9988"/>
                    </a:lnTo>
                    <a:lnTo>
                      <a:pt x="12644" y="8240"/>
                    </a:lnTo>
                    <a:lnTo>
                      <a:pt x="10888" y="6368"/>
                    </a:lnTo>
                    <a:lnTo>
                      <a:pt x="9132" y="4869"/>
                    </a:lnTo>
                    <a:lnTo>
                      <a:pt x="7200" y="3121"/>
                    </a:lnTo>
                    <a:lnTo>
                      <a:pt x="4917" y="1623"/>
                    </a:lnTo>
                    <a:lnTo>
                      <a:pt x="2634" y="0"/>
                    </a:lnTo>
                    <a:lnTo>
                      <a:pt x="1229" y="0"/>
                    </a:lnTo>
                    <a:lnTo>
                      <a:pt x="878" y="125"/>
                    </a:lnTo>
                    <a:lnTo>
                      <a:pt x="351" y="125"/>
                    </a:lnTo>
                    <a:lnTo>
                      <a:pt x="176" y="375"/>
                    </a:lnTo>
                    <a:lnTo>
                      <a:pt x="0" y="499"/>
                    </a:lnTo>
                    <a:lnTo>
                      <a:pt x="176" y="624"/>
                    </a:lnTo>
                    <a:lnTo>
                      <a:pt x="702" y="1249"/>
                    </a:lnTo>
                    <a:lnTo>
                      <a:pt x="1054" y="1748"/>
                    </a:lnTo>
                    <a:lnTo>
                      <a:pt x="1756" y="2372"/>
                    </a:lnTo>
                    <a:lnTo>
                      <a:pt x="2459" y="2747"/>
                    </a:lnTo>
                    <a:lnTo>
                      <a:pt x="2985" y="3371"/>
                    </a:lnTo>
                    <a:lnTo>
                      <a:pt x="3688" y="3871"/>
                    </a:lnTo>
                    <a:lnTo>
                      <a:pt x="4390" y="4495"/>
                    </a:lnTo>
                    <a:lnTo>
                      <a:pt x="4917" y="5119"/>
                    </a:lnTo>
                    <a:lnTo>
                      <a:pt x="5444" y="6118"/>
                    </a:lnTo>
                    <a:lnTo>
                      <a:pt x="5620" y="6992"/>
                    </a:lnTo>
                    <a:lnTo>
                      <a:pt x="6146" y="7991"/>
                    </a:lnTo>
                    <a:lnTo>
                      <a:pt x="6322" y="8865"/>
                    </a:lnTo>
                    <a:lnTo>
                      <a:pt x="6498" y="9864"/>
                    </a:lnTo>
                    <a:lnTo>
                      <a:pt x="7024" y="10862"/>
                    </a:lnTo>
                    <a:lnTo>
                      <a:pt x="7200" y="11612"/>
                    </a:lnTo>
                    <a:lnTo>
                      <a:pt x="7551" y="12610"/>
                    </a:lnTo>
                    <a:lnTo>
                      <a:pt x="7551" y="14983"/>
                    </a:lnTo>
                    <a:lnTo>
                      <a:pt x="7200" y="16231"/>
                    </a:lnTo>
                    <a:lnTo>
                      <a:pt x="7024" y="17230"/>
                    </a:lnTo>
                    <a:lnTo>
                      <a:pt x="6673" y="18354"/>
                    </a:lnTo>
                    <a:lnTo>
                      <a:pt x="7024" y="19353"/>
                    </a:lnTo>
                    <a:lnTo>
                      <a:pt x="7376" y="20102"/>
                    </a:lnTo>
                    <a:lnTo>
                      <a:pt x="7902" y="20351"/>
                    </a:lnTo>
                    <a:lnTo>
                      <a:pt x="8254" y="20726"/>
                    </a:lnTo>
                    <a:lnTo>
                      <a:pt x="10010" y="21101"/>
                    </a:lnTo>
                    <a:lnTo>
                      <a:pt x="11766" y="21600"/>
                    </a:lnTo>
                    <a:lnTo>
                      <a:pt x="15278" y="21600"/>
                    </a:lnTo>
                    <a:lnTo>
                      <a:pt x="17210" y="21350"/>
                    </a:lnTo>
                    <a:lnTo>
                      <a:pt x="18790" y="20976"/>
                    </a:lnTo>
                    <a:lnTo>
                      <a:pt x="20195" y="20351"/>
                    </a:lnTo>
                    <a:lnTo>
                      <a:pt x="21249" y="19602"/>
                    </a:lnTo>
                    <a:lnTo>
                      <a:pt x="21600" y="18853"/>
                    </a:lnTo>
                    <a:lnTo>
                      <a:pt x="21600" y="18229"/>
                    </a:lnTo>
                    <a:lnTo>
                      <a:pt x="21424" y="17480"/>
                    </a:lnTo>
                    <a:lnTo>
                      <a:pt x="20722" y="16606"/>
                    </a:lnTo>
                    <a:lnTo>
                      <a:pt x="20195" y="15857"/>
                    </a:lnTo>
                    <a:lnTo>
                      <a:pt x="19493" y="15232"/>
                    </a:lnTo>
                    <a:lnTo>
                      <a:pt x="18790" y="14483"/>
                    </a:lnTo>
                    <a:lnTo>
                      <a:pt x="18088" y="13859"/>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953" name="形状"/>
              <p:cNvSpPr/>
              <p:nvPr/>
            </p:nvSpPr>
            <p:spPr>
              <a:xfrm>
                <a:off x="484187" y="636396"/>
                <a:ext cx="84138" cy="42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9" y="0"/>
                    </a:moveTo>
                    <a:lnTo>
                      <a:pt x="21600" y="0"/>
                    </a:lnTo>
                    <a:lnTo>
                      <a:pt x="2174" y="4267"/>
                    </a:lnTo>
                    <a:lnTo>
                      <a:pt x="3260" y="8267"/>
                    </a:lnTo>
                    <a:lnTo>
                      <a:pt x="17932" y="10933"/>
                    </a:lnTo>
                    <a:lnTo>
                      <a:pt x="5162" y="14667"/>
                    </a:lnTo>
                    <a:lnTo>
                      <a:pt x="6521" y="17333"/>
                    </a:lnTo>
                    <a:lnTo>
                      <a:pt x="17117" y="17600"/>
                    </a:lnTo>
                    <a:lnTo>
                      <a:pt x="7336" y="20800"/>
                    </a:lnTo>
                    <a:lnTo>
                      <a:pt x="5977" y="21600"/>
                    </a:lnTo>
                    <a:lnTo>
                      <a:pt x="0" y="267"/>
                    </a:lnTo>
                    <a:lnTo>
                      <a:pt x="1494" y="267"/>
                    </a:lnTo>
                    <a:lnTo>
                      <a:pt x="679" y="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54" name="形状"/>
              <p:cNvSpPr/>
              <p:nvPr/>
            </p:nvSpPr>
            <p:spPr>
              <a:xfrm>
                <a:off x="676275" y="657028"/>
                <a:ext cx="15875" cy="158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12960" y="21600"/>
                    </a:lnTo>
                    <a:lnTo>
                      <a:pt x="17280" y="20160"/>
                    </a:lnTo>
                    <a:lnTo>
                      <a:pt x="18000" y="18000"/>
                    </a:lnTo>
                    <a:lnTo>
                      <a:pt x="20160" y="17280"/>
                    </a:lnTo>
                    <a:lnTo>
                      <a:pt x="20880" y="15840"/>
                    </a:lnTo>
                    <a:lnTo>
                      <a:pt x="20880" y="12960"/>
                    </a:lnTo>
                    <a:lnTo>
                      <a:pt x="21600" y="10800"/>
                    </a:lnTo>
                    <a:lnTo>
                      <a:pt x="20880" y="8640"/>
                    </a:lnTo>
                    <a:lnTo>
                      <a:pt x="20880" y="6480"/>
                    </a:lnTo>
                    <a:lnTo>
                      <a:pt x="20160" y="5040"/>
                    </a:lnTo>
                    <a:lnTo>
                      <a:pt x="17280" y="2160"/>
                    </a:lnTo>
                    <a:lnTo>
                      <a:pt x="15120" y="1440"/>
                    </a:lnTo>
                    <a:lnTo>
                      <a:pt x="12960" y="0"/>
                    </a:lnTo>
                    <a:lnTo>
                      <a:pt x="7920" y="0"/>
                    </a:lnTo>
                    <a:lnTo>
                      <a:pt x="6480" y="1440"/>
                    </a:lnTo>
                    <a:lnTo>
                      <a:pt x="4320" y="2160"/>
                    </a:lnTo>
                    <a:lnTo>
                      <a:pt x="2880" y="2880"/>
                    </a:lnTo>
                    <a:lnTo>
                      <a:pt x="2160" y="5040"/>
                    </a:lnTo>
                    <a:lnTo>
                      <a:pt x="720" y="6480"/>
                    </a:lnTo>
                    <a:lnTo>
                      <a:pt x="0" y="8640"/>
                    </a:lnTo>
                    <a:lnTo>
                      <a:pt x="0" y="12960"/>
                    </a:lnTo>
                    <a:lnTo>
                      <a:pt x="720" y="15840"/>
                    </a:lnTo>
                    <a:lnTo>
                      <a:pt x="2880" y="18000"/>
                    </a:lnTo>
                    <a:lnTo>
                      <a:pt x="4320" y="20160"/>
                    </a:lnTo>
                    <a:lnTo>
                      <a:pt x="6480" y="20880"/>
                    </a:lnTo>
                    <a:lnTo>
                      <a:pt x="7920" y="21600"/>
                    </a:lnTo>
                    <a:lnTo>
                      <a:pt x="10800" y="21600"/>
                    </a:lnTo>
                    <a:close/>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955" name="Card…"/>
              <p:cNvSpPr txBox="1"/>
              <p:nvPr/>
            </p:nvSpPr>
            <p:spPr>
              <a:xfrm rot="20891605">
                <a:off x="63160" y="500769"/>
                <a:ext cx="520688" cy="5236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algn="ctr" defTabSz="895350">
                  <a:defRPr b="1" sz="1800"/>
                </a:pPr>
                <a:r>
                  <a:t>Card</a:t>
                </a:r>
              </a:p>
              <a:p>
                <a:pPr algn="ctr" defTabSz="895350">
                  <a:defRPr b="1" sz="1800"/>
                </a:pPr>
                <a:r>
                  <a:t>bill</a:t>
                </a:r>
              </a:p>
            </p:txBody>
          </p:sp>
        </p:grpSp>
        <p:sp>
          <p:nvSpPr>
            <p:cNvPr id="957" name="Multiple account holding is common…"/>
            <p:cNvSpPr txBox="1"/>
            <p:nvPr/>
          </p:nvSpPr>
          <p:spPr>
            <a:xfrm>
              <a:off x="109537" y="1429909"/>
              <a:ext cx="3794126" cy="9057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1" marL="115887" indent="-115887" defTabSz="895350">
                <a:defRPr b="1" sz="1600"/>
              </a:pPr>
              <a:r>
                <a:t>Multiple account holding is common</a:t>
              </a:r>
            </a:p>
            <a:p>
              <a:pPr lvl="1" marL="115887" indent="-115887" defTabSz="895350">
                <a:defRPr b="1" sz="1600"/>
              </a:pPr>
              <a:r>
                <a:t>Long relationship time</a:t>
              </a:r>
            </a:p>
            <a:p>
              <a:pPr lvl="1" marL="115887" indent="-115887" defTabSz="895350">
                <a:defRPr b="1" sz="1600"/>
              </a:pPr>
              <a:r>
                <a:t>High transaction activities</a:t>
              </a:r>
            </a:p>
            <a:p>
              <a:pPr lvl="1" marL="115887" indent="-115887" defTabSz="895350">
                <a:defRPr b="1" sz="1600"/>
              </a:pPr>
              <a:r>
                <a:t>High phone banking usage</a:t>
              </a:r>
            </a:p>
          </p:txBody>
        </p:sp>
        <p:sp>
          <p:nvSpPr>
            <p:cNvPr id="958" name="Share of customers…"/>
            <p:cNvSpPr txBox="1"/>
            <p:nvPr/>
          </p:nvSpPr>
          <p:spPr>
            <a:xfrm>
              <a:off x="4414837" y="820491"/>
              <a:ext cx="2828926" cy="4485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defTabSz="895350">
                <a:defRPr b="1" sz="1600"/>
              </a:pPr>
              <a:r>
                <a:t>Share of customers</a:t>
              </a:r>
            </a:p>
            <a:p>
              <a:pPr defTabSz="895350">
                <a:defRPr b="1" sz="1600"/>
              </a:pPr>
              <a:r>
                <a:t>Share of profits</a:t>
              </a:r>
            </a:p>
          </p:txBody>
        </p:sp>
        <p:sp>
          <p:nvSpPr>
            <p:cNvPr id="959" name="9%…"/>
            <p:cNvSpPr txBox="1"/>
            <p:nvPr/>
          </p:nvSpPr>
          <p:spPr>
            <a:xfrm>
              <a:off x="6396037" y="820491"/>
              <a:ext cx="419101" cy="4485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algn="r" defTabSz="895350">
                <a:defRPr b="1" sz="1600"/>
              </a:pPr>
              <a:r>
                <a:t>9%</a:t>
              </a:r>
            </a:p>
            <a:p>
              <a:pPr algn="r" defTabSz="895350">
                <a:defRPr b="1" sz="1600"/>
              </a:pPr>
              <a:r>
                <a:t>44%</a:t>
              </a:r>
            </a:p>
          </p:txBody>
        </p:sp>
        <p:sp>
          <p:nvSpPr>
            <p:cNvPr id="960" name="Highest asset balance across segments…"/>
            <p:cNvSpPr txBox="1"/>
            <p:nvPr/>
          </p:nvSpPr>
          <p:spPr>
            <a:xfrm>
              <a:off x="4414837" y="1429909"/>
              <a:ext cx="3819526" cy="7903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1" marL="115887" indent="-115887" defTabSz="895350">
                <a:defRPr b="1" sz="1800"/>
              </a:pPr>
              <a:r>
                <a:t>Highest asset balance across segments</a:t>
              </a:r>
            </a:p>
            <a:p>
              <a:pPr lvl="1" marL="115887" indent="-115887" defTabSz="895350">
                <a:defRPr b="1" sz="1800"/>
              </a:pPr>
              <a:r>
                <a:t>25% of segment has high bank assets </a:t>
              </a:r>
            </a:p>
            <a:p>
              <a:pPr lvl="1" marL="115887" indent="-115887" defTabSz="895350">
                <a:defRPr b="1" sz="1800"/>
              </a:pPr>
              <a:r>
                <a:t>Liabilities low</a:t>
              </a:r>
            </a:p>
          </p:txBody>
        </p:sp>
        <p:sp>
          <p:nvSpPr>
            <p:cNvPr id="961" name="Share of customers…"/>
            <p:cNvSpPr txBox="1"/>
            <p:nvPr/>
          </p:nvSpPr>
          <p:spPr>
            <a:xfrm>
              <a:off x="109537" y="3791402"/>
              <a:ext cx="2828926" cy="3988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defTabSz="895350">
                <a:defRPr b="1" sz="1400"/>
              </a:pPr>
              <a:r>
                <a:t>Share of customers</a:t>
              </a:r>
            </a:p>
            <a:p>
              <a:pPr defTabSz="895350">
                <a:defRPr b="1" sz="1400"/>
              </a:pPr>
              <a:r>
                <a:t>Share of profits</a:t>
              </a:r>
            </a:p>
          </p:txBody>
        </p:sp>
        <p:sp>
          <p:nvSpPr>
            <p:cNvPr id="962" name="12%…"/>
            <p:cNvSpPr txBox="1"/>
            <p:nvPr/>
          </p:nvSpPr>
          <p:spPr>
            <a:xfrm>
              <a:off x="2141537" y="3791402"/>
              <a:ext cx="368301" cy="3988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algn="r" defTabSz="895350">
                <a:defRPr b="1" sz="1400"/>
              </a:pPr>
              <a:r>
                <a:t>12%</a:t>
              </a:r>
            </a:p>
            <a:p>
              <a:pPr algn="r" defTabSz="895350">
                <a:defRPr b="1" sz="1400"/>
              </a:pPr>
              <a:r>
                <a:t>13%</a:t>
              </a:r>
            </a:p>
          </p:txBody>
        </p:sp>
        <p:sp>
          <p:nvSpPr>
            <p:cNvPr id="963" name="Highest level of multiple deposit account holding…"/>
            <p:cNvSpPr txBox="1"/>
            <p:nvPr/>
          </p:nvSpPr>
          <p:spPr>
            <a:xfrm>
              <a:off x="146050" y="4365905"/>
              <a:ext cx="3832225" cy="602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1" marL="115887" indent="-115887" defTabSz="895350">
                <a:defRPr b="1" sz="1400"/>
              </a:pPr>
              <a:r>
                <a:t>Highest level of multiple deposit account holding</a:t>
              </a:r>
            </a:p>
            <a:p>
              <a:pPr lvl="1" marL="115887" indent="-115887" defTabSz="895350">
                <a:defRPr b="1" sz="1400"/>
              </a:pPr>
              <a:r>
                <a:t>Average account balance very high</a:t>
              </a:r>
            </a:p>
            <a:p>
              <a:pPr lvl="1" marL="115887" indent="-115887" defTabSz="895350">
                <a:defRPr b="1" sz="1400"/>
              </a:pPr>
              <a:r>
                <a:t>Mean age is 45</a:t>
              </a:r>
            </a:p>
          </p:txBody>
        </p:sp>
        <p:sp>
          <p:nvSpPr>
            <p:cNvPr id="964" name="Share of customers…"/>
            <p:cNvSpPr txBox="1"/>
            <p:nvPr/>
          </p:nvSpPr>
          <p:spPr>
            <a:xfrm>
              <a:off x="4414837" y="3791402"/>
              <a:ext cx="2828926" cy="4485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defTabSz="895350">
                <a:defRPr b="1" sz="1600"/>
              </a:pPr>
              <a:r>
                <a:t>Share of customers</a:t>
              </a:r>
            </a:p>
            <a:p>
              <a:pPr defTabSz="895350">
                <a:defRPr b="1" sz="1600"/>
              </a:pPr>
              <a:r>
                <a:t>Share of profits</a:t>
              </a:r>
            </a:p>
          </p:txBody>
        </p:sp>
        <p:sp>
          <p:nvSpPr>
            <p:cNvPr id="965" name="10%…"/>
            <p:cNvSpPr txBox="1"/>
            <p:nvPr/>
          </p:nvSpPr>
          <p:spPr>
            <a:xfrm>
              <a:off x="6396037" y="3791402"/>
              <a:ext cx="419101" cy="4485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algn="r" defTabSz="895350">
                <a:defRPr b="1" sz="1600"/>
              </a:pPr>
              <a:r>
                <a:t>10%</a:t>
              </a:r>
            </a:p>
            <a:p>
              <a:pPr algn="r" defTabSz="895350">
                <a:defRPr b="1" sz="1600"/>
              </a:pPr>
              <a:r>
                <a:t>12%</a:t>
              </a:r>
            </a:p>
          </p:txBody>
        </p:sp>
        <p:sp>
          <p:nvSpPr>
            <p:cNvPr id="966" name="All hold credit cards…"/>
            <p:cNvSpPr txBox="1"/>
            <p:nvPr/>
          </p:nvSpPr>
          <p:spPr>
            <a:xfrm>
              <a:off x="4414837" y="4402406"/>
              <a:ext cx="3806826" cy="6771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1" marL="115887" indent="-115887" defTabSz="895350">
                <a:defRPr b="1" sz="1600"/>
              </a:pPr>
              <a:r>
                <a:t>All hold credit cards</a:t>
              </a:r>
            </a:p>
            <a:p>
              <a:pPr lvl="1" marL="115887" indent="-115887" defTabSz="895350">
                <a:defRPr b="1" sz="1600"/>
              </a:pPr>
              <a:r>
                <a:t>Most have loans in small amounts</a:t>
              </a:r>
            </a:p>
            <a:p>
              <a:pPr lvl="1" marL="115887" indent="-115887" defTabSz="895350">
                <a:defRPr b="1" sz="1600"/>
              </a:pPr>
              <a:r>
                <a:t>Deposit balance low</a:t>
              </a:r>
            </a:p>
          </p:txBody>
        </p:sp>
      </p:grpSp>
      <p:sp>
        <p:nvSpPr>
          <p:cNvPr id="968" name="客户细分"/>
          <p:cNvSpPr txBox="1"/>
          <p:nvPr/>
        </p:nvSpPr>
        <p:spPr>
          <a:xfrm>
            <a:off x="1493519" y="501650"/>
            <a:ext cx="2339341" cy="878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solidFill>
                  <a:srgbClr val="006633"/>
                </a:solidFill>
                <a:latin typeface="宋体"/>
                <a:ea typeface="宋体"/>
                <a:cs typeface="宋体"/>
                <a:sym typeface="宋体"/>
              </a:defRPr>
            </a:lvl1pPr>
          </a:lstStyle>
          <a:p>
            <a:pPr>
              <a:defRPr>
                <a:latin typeface="Arial"/>
                <a:ea typeface="Arial"/>
                <a:cs typeface="Arial"/>
                <a:sym typeface="Arial"/>
              </a:defRPr>
            </a:pPr>
            <a:r>
              <a:rPr>
                <a:latin typeface="宋体"/>
                <a:ea typeface="宋体"/>
                <a:cs typeface="宋体"/>
                <a:sym typeface="宋体"/>
              </a:rPr>
              <a:t>客户细分</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0" name="Web 挖掘"/>
          <p:cNvSpPr txBox="1"/>
          <p:nvPr>
            <p:ph type="title"/>
          </p:nvPr>
        </p:nvSpPr>
        <p:spPr>
          <a:xfrm>
            <a:off x="1905000" y="228600"/>
            <a:ext cx="7086600" cy="1447800"/>
          </a:xfrm>
          <a:prstGeom prst="rect">
            <a:avLst/>
          </a:prstGeom>
        </p:spPr>
        <p:txBody>
          <a:bodyPr/>
          <a:lstStyle/>
          <a:p>
            <a:pPr/>
            <a:r>
              <a:t>Web </a:t>
            </a:r>
            <a:r>
              <a:rPr>
                <a:latin typeface="隶书"/>
                <a:ea typeface="隶书"/>
                <a:cs typeface="隶书"/>
                <a:sym typeface="隶书"/>
              </a:rPr>
              <a:t>挖掘</a:t>
            </a:r>
          </a:p>
        </p:txBody>
      </p:sp>
      <p:sp>
        <p:nvSpPr>
          <p:cNvPr id="971" name="文档的自动分类…"/>
          <p:cNvSpPr txBox="1"/>
          <p:nvPr>
            <p:ph type="body" sz="half" idx="1"/>
          </p:nvPr>
        </p:nvSpPr>
        <p:spPr>
          <a:xfrm>
            <a:off x="685800" y="2362200"/>
            <a:ext cx="7772400" cy="3048000"/>
          </a:xfrm>
          <a:prstGeom prst="rect">
            <a:avLst/>
          </a:prstGeom>
        </p:spPr>
        <p:txBody>
          <a:bodyPr/>
          <a:lstStyle/>
          <a:p>
            <a:pPr>
              <a:buChar char="Ú"/>
            </a:pPr>
            <a:r>
              <a:rPr>
                <a:latin typeface="宋体"/>
                <a:ea typeface="宋体"/>
                <a:cs typeface="宋体"/>
                <a:sym typeface="宋体"/>
              </a:rPr>
              <a:t>文档的自动分类</a:t>
            </a:r>
            <a:endParaRPr>
              <a:latin typeface="宋体"/>
              <a:ea typeface="宋体"/>
              <a:cs typeface="宋体"/>
              <a:sym typeface="宋体"/>
            </a:endParaRPr>
          </a:p>
          <a:p>
            <a:pPr>
              <a:buChar char="Ú"/>
            </a:pPr>
            <a:r>
              <a:rPr>
                <a:latin typeface="宋体"/>
                <a:ea typeface="宋体"/>
                <a:cs typeface="宋体"/>
                <a:sym typeface="宋体"/>
              </a:rPr>
              <a:t>帮助寻找用户感兴趣的新闻</a:t>
            </a:r>
            <a:endParaRPr>
              <a:latin typeface="宋体"/>
              <a:ea typeface="宋体"/>
              <a:cs typeface="宋体"/>
              <a:sym typeface="宋体"/>
            </a:endParaRPr>
          </a:p>
          <a:p>
            <a:pPr>
              <a:buChar char="Ú"/>
            </a:pPr>
            <a:r>
              <a:rPr>
                <a:latin typeface="宋体"/>
                <a:ea typeface="宋体"/>
                <a:cs typeface="宋体"/>
                <a:sym typeface="宋体"/>
              </a:rPr>
              <a:t>设计电子新闻和垃圾邮件过滤系统</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3" name="市场营销"/>
          <p:cNvSpPr txBox="1"/>
          <p:nvPr>
            <p:ph type="title"/>
          </p:nvPr>
        </p:nvSpPr>
        <p:spPr>
          <a:xfrm>
            <a:off x="1752600" y="0"/>
            <a:ext cx="7086600" cy="14478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市场营销</a:t>
            </a:r>
          </a:p>
        </p:txBody>
      </p:sp>
      <p:sp>
        <p:nvSpPr>
          <p:cNvPr id="974" name="Marketing - who’s likely to buy?…"/>
          <p:cNvSpPr txBox="1"/>
          <p:nvPr>
            <p:ph type="body" idx="1"/>
          </p:nvPr>
        </p:nvSpPr>
        <p:spPr>
          <a:prstGeom prst="rect">
            <a:avLst/>
          </a:prstGeom>
        </p:spPr>
        <p:txBody>
          <a:bodyPr lIns="45719" tIns="45719" rIns="45719" bIns="45719"/>
          <a:lstStyle/>
          <a:p>
            <a:pPr>
              <a:buFont typeface="Symbol"/>
              <a:buChar char="·"/>
              <a:defRPr b="1">
                <a:solidFill>
                  <a:srgbClr val="71BB96"/>
                </a:solidFill>
                <a:effectLst>
                  <a:outerShdw sx="100000" sy="100000" kx="0" ky="0" algn="b" rotWithShape="0" blurRad="12700" dist="25400" dir="2700000">
                    <a:srgbClr val="DDDDDD"/>
                  </a:outerShdw>
                </a:effectLst>
              </a:defRPr>
            </a:pPr>
            <a:r>
              <a:t>Marketing</a:t>
            </a:r>
            <a:r>
              <a:rPr>
                <a:solidFill>
                  <a:schemeClr val="accent2"/>
                </a:solidFill>
              </a:rPr>
              <a:t> </a:t>
            </a:r>
            <a:r>
              <a:rPr>
                <a:solidFill>
                  <a:srgbClr val="000000"/>
                </a:solidFill>
              </a:rPr>
              <a:t>- who’s likely to buy?</a:t>
            </a:r>
          </a:p>
          <a:p>
            <a:pPr>
              <a:buFont typeface="Symbol"/>
              <a:buChar char="·"/>
              <a:defRPr b="1">
                <a:solidFill>
                  <a:srgbClr val="71BB96"/>
                </a:solidFill>
                <a:effectLst>
                  <a:outerShdw sx="100000" sy="100000" kx="0" ky="0" algn="b" rotWithShape="0" blurRad="12700" dist="25400" dir="2700000">
                    <a:srgbClr val="DDDDDD"/>
                  </a:outerShdw>
                </a:effectLst>
              </a:defRPr>
            </a:pPr>
            <a:r>
              <a:t>Forecasts</a:t>
            </a:r>
            <a:r>
              <a:rPr>
                <a:solidFill>
                  <a:srgbClr val="FFFFFF"/>
                </a:solidFill>
              </a:rPr>
              <a:t> </a:t>
            </a:r>
            <a:r>
              <a:rPr>
                <a:solidFill>
                  <a:srgbClr val="000000"/>
                </a:solidFill>
              </a:rPr>
              <a:t>- what demand will we have?</a:t>
            </a:r>
          </a:p>
          <a:p>
            <a:pPr>
              <a:buFont typeface="Symbol"/>
              <a:buChar char="·"/>
              <a:defRPr b="1">
                <a:solidFill>
                  <a:srgbClr val="71BB96"/>
                </a:solidFill>
                <a:effectLst>
                  <a:outerShdw sx="100000" sy="100000" kx="0" ky="0" algn="b" rotWithShape="0" blurRad="12700" dist="25400" dir="2700000">
                    <a:srgbClr val="DDDDDD"/>
                  </a:outerShdw>
                </a:effectLst>
              </a:defRPr>
            </a:pPr>
            <a:r>
              <a:t>Loyalty</a:t>
            </a:r>
            <a:r>
              <a:rPr>
                <a:solidFill>
                  <a:schemeClr val="accent2"/>
                </a:solidFill>
              </a:rPr>
              <a:t> </a:t>
            </a:r>
            <a:r>
              <a:rPr>
                <a:solidFill>
                  <a:srgbClr val="000000"/>
                </a:solidFill>
              </a:rPr>
              <a:t>- who’s likely to defect?</a:t>
            </a:r>
          </a:p>
          <a:p>
            <a:pPr>
              <a:buFont typeface="Symbol"/>
              <a:buChar char="·"/>
              <a:defRPr b="1">
                <a:solidFill>
                  <a:srgbClr val="71BB96"/>
                </a:solidFill>
                <a:effectLst>
                  <a:outerShdw sx="100000" sy="100000" kx="0" ky="0" algn="b" rotWithShape="0" blurRad="12700" dist="25400" dir="2700000">
                    <a:srgbClr val="DDDDDD"/>
                  </a:outerShdw>
                </a:effectLst>
              </a:defRPr>
            </a:pPr>
            <a:r>
              <a:t>Credit</a:t>
            </a:r>
            <a:r>
              <a:rPr>
                <a:solidFill>
                  <a:schemeClr val="accent2"/>
                </a:solidFill>
              </a:rPr>
              <a:t> </a:t>
            </a:r>
            <a:r>
              <a:rPr>
                <a:solidFill>
                  <a:srgbClr val="000000"/>
                </a:solidFill>
              </a:rPr>
              <a:t>  - which loans were profitable? </a:t>
            </a:r>
          </a:p>
          <a:p>
            <a:pPr>
              <a:buFont typeface="Symbol"/>
              <a:buChar char="·"/>
              <a:defRPr b="1">
                <a:solidFill>
                  <a:srgbClr val="71BB96"/>
                </a:solidFill>
                <a:effectLst>
                  <a:outerShdw sx="100000" sy="100000" kx="0" ky="0" algn="b" rotWithShape="0" blurRad="12700" dist="25400" dir="2700000">
                    <a:srgbClr val="DDDDDD"/>
                  </a:outerShdw>
                </a:effectLst>
              </a:defRPr>
            </a:pPr>
            <a:r>
              <a:t>Fraud</a:t>
            </a:r>
            <a:r>
              <a:rPr>
                <a:solidFill>
                  <a:srgbClr val="FFFFFF"/>
                </a:solidFill>
              </a:rPr>
              <a:t> </a:t>
            </a:r>
            <a:r>
              <a:rPr>
                <a:solidFill>
                  <a:schemeClr val="accent2"/>
                </a:solidFill>
              </a:rPr>
              <a:t> </a:t>
            </a:r>
            <a:r>
              <a:rPr>
                <a:solidFill>
                  <a:srgbClr val="000000"/>
                </a:solidFill>
              </a:rPr>
              <a:t> - when did it occur?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6" name="矩形"/>
          <p:cNvSpPr/>
          <p:nvPr/>
        </p:nvSpPr>
        <p:spPr>
          <a:xfrm>
            <a:off x="3429000" y="2133600"/>
            <a:ext cx="2209800" cy="2971800"/>
          </a:xfrm>
          <a:prstGeom prst="rect">
            <a:avLst/>
          </a:prstGeom>
          <a:solidFill>
            <a:srgbClr val="800080"/>
          </a:solidFill>
          <a:ln w="12700" cap="sq">
            <a:solidFill>
              <a:srgbClr val="000000"/>
            </a:solidFill>
          </a:ln>
        </p:spPr>
        <p:txBody>
          <a:bodyPr lIns="45719" rIns="45719" anchor="ctr"/>
          <a:lstStyle/>
          <a:p>
            <a:pPr/>
          </a:p>
        </p:txBody>
      </p:sp>
      <p:sp>
        <p:nvSpPr>
          <p:cNvPr id="977"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
        <p:nvSpPr>
          <p:cNvPr id="978" name="数据挖掘与决策支持"/>
          <p:cNvSpPr txBox="1"/>
          <p:nvPr/>
        </p:nvSpPr>
        <p:spPr>
          <a:xfrm>
            <a:off x="1722120" y="339725"/>
            <a:ext cx="5288593" cy="878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solidFill>
                  <a:srgbClr val="006633"/>
                </a:solidFill>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数据挖掘与决策支持 </a:t>
            </a:r>
          </a:p>
        </p:txBody>
      </p:sp>
      <p:sp>
        <p:nvSpPr>
          <p:cNvPr id="979" name="矩形"/>
          <p:cNvSpPr/>
          <p:nvPr/>
        </p:nvSpPr>
        <p:spPr>
          <a:xfrm>
            <a:off x="2057400" y="3276600"/>
            <a:ext cx="792163" cy="674688"/>
          </a:xfrm>
          <a:prstGeom prst="rect">
            <a:avLst/>
          </a:prstGeom>
          <a:solidFill>
            <a:srgbClr val="FFFFFF"/>
          </a:solidFill>
          <a:ln w="12700">
            <a:solidFill>
              <a:srgbClr val="00DFCA"/>
            </a:solidFill>
          </a:ln>
        </p:spPr>
        <p:txBody>
          <a:bodyPr lIns="45719" rIns="45719" anchor="ctr"/>
          <a:lstStyle/>
          <a:p>
            <a:pPr/>
          </a:p>
        </p:txBody>
      </p:sp>
      <p:sp>
        <p:nvSpPr>
          <p:cNvPr id="980" name="线条"/>
          <p:cNvSpPr/>
          <p:nvPr/>
        </p:nvSpPr>
        <p:spPr>
          <a:xfrm>
            <a:off x="2895600" y="3657600"/>
            <a:ext cx="530225" cy="0"/>
          </a:xfrm>
          <a:prstGeom prst="line">
            <a:avLst/>
          </a:prstGeom>
          <a:ln w="12700">
            <a:solidFill>
              <a:srgbClr val="006633"/>
            </a:solidFill>
            <a:tailEnd type="stealth"/>
          </a:ln>
        </p:spPr>
        <p:txBody>
          <a:bodyPr lIns="45719" rIns="45719"/>
          <a:lstStyle/>
          <a:p>
            <a:pPr/>
          </a:p>
        </p:txBody>
      </p:sp>
      <p:sp>
        <p:nvSpPr>
          <p:cNvPr id="981" name="业务数据"/>
          <p:cNvSpPr txBox="1"/>
          <p:nvPr/>
        </p:nvSpPr>
        <p:spPr>
          <a:xfrm>
            <a:off x="112711" y="2041525"/>
            <a:ext cx="1820865" cy="358776"/>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lvl1pPr algn="ctr" defTabSz="1379537">
              <a:defRPr sz="1500">
                <a:latin typeface="宋体"/>
                <a:ea typeface="宋体"/>
                <a:cs typeface="宋体"/>
                <a:sym typeface="宋体"/>
              </a:defRPr>
            </a:lvl1pPr>
          </a:lstStyle>
          <a:p>
            <a:pPr>
              <a:defRPr b="1">
                <a:latin typeface="Arial"/>
                <a:ea typeface="Arial"/>
                <a:cs typeface="Arial"/>
                <a:sym typeface="Arial"/>
              </a:defRPr>
            </a:pPr>
            <a:r>
              <a:rPr b="0">
                <a:latin typeface="宋体"/>
                <a:ea typeface="宋体"/>
                <a:cs typeface="宋体"/>
                <a:sym typeface="宋体"/>
              </a:rPr>
              <a:t>业务数据</a:t>
            </a:r>
          </a:p>
        </p:txBody>
      </p:sp>
      <p:sp>
        <p:nvSpPr>
          <p:cNvPr id="982" name="交易数据"/>
          <p:cNvSpPr txBox="1"/>
          <p:nvPr/>
        </p:nvSpPr>
        <p:spPr>
          <a:xfrm>
            <a:off x="574674" y="3076575"/>
            <a:ext cx="866777" cy="358776"/>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lgn="ctr" defTabSz="1379537">
              <a:defRPr sz="1500">
                <a:latin typeface="宋体"/>
                <a:ea typeface="宋体"/>
                <a:cs typeface="宋体"/>
                <a:sym typeface="宋体"/>
              </a:defRPr>
            </a:lvl1pPr>
          </a:lstStyle>
          <a:p>
            <a:pPr>
              <a:defRPr b="1">
                <a:latin typeface="Arial"/>
                <a:ea typeface="Arial"/>
                <a:cs typeface="Arial"/>
                <a:sym typeface="Arial"/>
              </a:defRPr>
            </a:pPr>
            <a:r>
              <a:rPr b="0">
                <a:latin typeface="宋体"/>
                <a:ea typeface="宋体"/>
                <a:cs typeface="宋体"/>
                <a:sym typeface="宋体"/>
              </a:rPr>
              <a:t>交易数据</a:t>
            </a:r>
          </a:p>
        </p:txBody>
      </p:sp>
      <p:sp>
        <p:nvSpPr>
          <p:cNvPr id="983" name="外部数据"/>
          <p:cNvSpPr txBox="1"/>
          <p:nvPr/>
        </p:nvSpPr>
        <p:spPr>
          <a:xfrm>
            <a:off x="588962" y="4038600"/>
            <a:ext cx="866777" cy="358776"/>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lgn="ctr" defTabSz="1379537">
              <a:defRPr sz="1500">
                <a:latin typeface="宋体"/>
                <a:ea typeface="宋体"/>
                <a:cs typeface="宋体"/>
                <a:sym typeface="宋体"/>
              </a:defRPr>
            </a:lvl1pPr>
          </a:lstStyle>
          <a:p>
            <a:pPr>
              <a:defRPr b="1">
                <a:latin typeface="Arial"/>
                <a:ea typeface="Arial"/>
                <a:cs typeface="Arial"/>
                <a:sym typeface="Arial"/>
              </a:defRPr>
            </a:pPr>
            <a:r>
              <a:rPr b="0">
                <a:latin typeface="宋体"/>
                <a:ea typeface="宋体"/>
                <a:cs typeface="宋体"/>
                <a:sym typeface="宋体"/>
              </a:rPr>
              <a:t>外部数据</a:t>
            </a:r>
          </a:p>
        </p:txBody>
      </p:sp>
      <p:sp>
        <p:nvSpPr>
          <p:cNvPr id="984" name="数据仓库"/>
          <p:cNvSpPr/>
          <p:nvPr/>
        </p:nvSpPr>
        <p:spPr>
          <a:xfrm>
            <a:off x="2133600" y="3352800"/>
            <a:ext cx="609600" cy="625476"/>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46037" tIns="46037" rIns="46037" bIns="46037">
            <a:spAutoFit/>
          </a:bodyPr>
          <a:lstStyle>
            <a:lvl1pPr algn="ctr" defTabSz="1379537">
              <a:defRPr sz="1500">
                <a:latin typeface="宋体"/>
                <a:ea typeface="宋体"/>
                <a:cs typeface="宋体"/>
                <a:sym typeface="宋体"/>
              </a:defRPr>
            </a:lvl1pPr>
          </a:lstStyle>
          <a:p>
            <a:pPr>
              <a:defRPr b="1">
                <a:latin typeface="Arial"/>
                <a:ea typeface="Arial"/>
                <a:cs typeface="Arial"/>
                <a:sym typeface="Arial"/>
              </a:defRPr>
            </a:pPr>
            <a:r>
              <a:rPr b="0">
                <a:latin typeface="宋体"/>
                <a:ea typeface="宋体"/>
                <a:cs typeface="宋体"/>
                <a:sym typeface="宋体"/>
              </a:rPr>
              <a:t>数据仓库</a:t>
            </a:r>
          </a:p>
        </p:txBody>
      </p:sp>
      <p:sp>
        <p:nvSpPr>
          <p:cNvPr id="985" name="决策支持系统"/>
          <p:cNvSpPr txBox="1"/>
          <p:nvPr/>
        </p:nvSpPr>
        <p:spPr>
          <a:xfrm>
            <a:off x="6619874" y="5181600"/>
            <a:ext cx="1981201" cy="558800"/>
          </a:xfrm>
          <a:prstGeom prst="rect">
            <a:avLst/>
          </a:prstGeom>
          <a:ln w="12700">
            <a:miter lim="400000"/>
          </a:ln>
          <a:extLst>
            <a:ext uri="{C572A759-6A51-4108-AA02-DFA0A04FC94B}">
              <ma14:wrappingTextBoxFlag xmlns:ma14="http://schemas.microsoft.com/office/mac/drawingml/2011/main" val="1"/>
            </a:ext>
          </a:extLst>
        </p:spPr>
        <p:txBody>
          <a:bodyPr wrap="none" lIns="69850" tIns="69850" rIns="69850" bIns="69850">
            <a:spAutoFit/>
          </a:bodyPr>
          <a:lstStyle>
            <a:lvl1pPr algn="ctr" defTabSz="1714500">
              <a:lnSpc>
                <a:spcPct val="90000"/>
              </a:lnSpc>
              <a:defRPr b="1">
                <a:solidFill>
                  <a:srgbClr val="006633"/>
                </a:solidFill>
                <a:latin typeface="楷体_GB2312"/>
                <a:ea typeface="楷体_GB2312"/>
                <a:cs typeface="楷体_GB2312"/>
                <a:sym typeface="楷体_GB2312"/>
              </a:defRPr>
            </a:lvl1pPr>
          </a:lstStyle>
          <a:p>
            <a:pPr/>
            <a:r>
              <a:t>决策支持系统</a:t>
            </a:r>
          </a:p>
        </p:txBody>
      </p:sp>
      <p:grpSp>
        <p:nvGrpSpPr>
          <p:cNvPr id="988" name="成组"/>
          <p:cNvGrpSpPr/>
          <p:nvPr/>
        </p:nvGrpSpPr>
        <p:grpSpPr>
          <a:xfrm>
            <a:off x="590550" y="2419349"/>
            <a:ext cx="876300" cy="703345"/>
            <a:chOff x="0" y="0"/>
            <a:chExt cx="876300" cy="703343"/>
          </a:xfrm>
        </p:grpSpPr>
        <p:sp>
          <p:nvSpPr>
            <p:cNvPr id="986" name="形状"/>
            <p:cNvSpPr/>
            <p:nvPr/>
          </p:nvSpPr>
          <p:spPr>
            <a:xfrm>
              <a:off x="0" y="108438"/>
              <a:ext cx="876300" cy="5949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4491"/>
                  </a:moveTo>
                  <a:lnTo>
                    <a:pt x="21600" y="0"/>
                  </a:lnTo>
                  <a:lnTo>
                    <a:pt x="0" y="0"/>
                  </a:lnTo>
                  <a:lnTo>
                    <a:pt x="0" y="14491"/>
                  </a:lnTo>
                  <a:lnTo>
                    <a:pt x="39" y="15257"/>
                  </a:lnTo>
                  <a:lnTo>
                    <a:pt x="235" y="15913"/>
                  </a:lnTo>
                  <a:lnTo>
                    <a:pt x="470" y="16569"/>
                  </a:lnTo>
                  <a:lnTo>
                    <a:pt x="822" y="17225"/>
                  </a:lnTo>
                  <a:lnTo>
                    <a:pt x="1291" y="17882"/>
                  </a:lnTo>
                  <a:lnTo>
                    <a:pt x="1878" y="18428"/>
                  </a:lnTo>
                  <a:lnTo>
                    <a:pt x="2465" y="19030"/>
                  </a:lnTo>
                  <a:lnTo>
                    <a:pt x="3170" y="19522"/>
                  </a:lnTo>
                  <a:lnTo>
                    <a:pt x="3913" y="19905"/>
                  </a:lnTo>
                  <a:lnTo>
                    <a:pt x="4735" y="20342"/>
                  </a:lnTo>
                  <a:lnTo>
                    <a:pt x="5635" y="20725"/>
                  </a:lnTo>
                  <a:lnTo>
                    <a:pt x="6574" y="20998"/>
                  </a:lnTo>
                  <a:lnTo>
                    <a:pt x="7552" y="21217"/>
                  </a:lnTo>
                  <a:lnTo>
                    <a:pt x="8609" y="21381"/>
                  </a:lnTo>
                  <a:lnTo>
                    <a:pt x="9665" y="21600"/>
                  </a:lnTo>
                  <a:lnTo>
                    <a:pt x="11896" y="21600"/>
                  </a:lnTo>
                  <a:lnTo>
                    <a:pt x="12952" y="21381"/>
                  </a:lnTo>
                  <a:lnTo>
                    <a:pt x="13970" y="21217"/>
                  </a:lnTo>
                  <a:lnTo>
                    <a:pt x="15026" y="20998"/>
                  </a:lnTo>
                  <a:lnTo>
                    <a:pt x="15965" y="20725"/>
                  </a:lnTo>
                  <a:lnTo>
                    <a:pt x="16826" y="20342"/>
                  </a:lnTo>
                  <a:lnTo>
                    <a:pt x="17648" y="19905"/>
                  </a:lnTo>
                  <a:lnTo>
                    <a:pt x="18430" y="19522"/>
                  </a:lnTo>
                  <a:lnTo>
                    <a:pt x="19135" y="19030"/>
                  </a:lnTo>
                  <a:lnTo>
                    <a:pt x="19722" y="18428"/>
                  </a:lnTo>
                  <a:lnTo>
                    <a:pt x="20309" y="17882"/>
                  </a:lnTo>
                  <a:lnTo>
                    <a:pt x="20778" y="17225"/>
                  </a:lnTo>
                  <a:lnTo>
                    <a:pt x="21130" y="16569"/>
                  </a:lnTo>
                  <a:lnTo>
                    <a:pt x="21365" y="15913"/>
                  </a:lnTo>
                  <a:lnTo>
                    <a:pt x="21522" y="15257"/>
                  </a:lnTo>
                  <a:lnTo>
                    <a:pt x="21600" y="14491"/>
                  </a:lnTo>
                </a:path>
              </a:pathLst>
            </a:custGeom>
            <a:gradFill flip="none" rotWithShape="1">
              <a:gsLst>
                <a:gs pos="0">
                  <a:srgbClr val="008989"/>
                </a:gs>
                <a:gs pos="100000">
                  <a:schemeClr val="accent1"/>
                </a:gs>
              </a:gsLst>
              <a:lin ang="16200000" scaled="0"/>
            </a:gradFill>
            <a:ln w="12700" cap="rnd">
              <a:solidFill>
                <a:srgbClr val="000000"/>
              </a:solidFill>
              <a:prstDash val="solid"/>
              <a:round/>
            </a:ln>
            <a:effectLst/>
          </p:spPr>
          <p:txBody>
            <a:bodyPr wrap="square" lIns="45719" tIns="45719" rIns="45719" bIns="45719" numCol="1" anchor="t">
              <a:noAutofit/>
            </a:bodyPr>
            <a:lstStyle/>
            <a:p>
              <a:pPr/>
            </a:p>
          </p:txBody>
        </p:sp>
        <p:sp>
          <p:nvSpPr>
            <p:cNvPr id="987" name="椭圆形"/>
            <p:cNvSpPr/>
            <p:nvPr/>
          </p:nvSpPr>
          <p:spPr>
            <a:xfrm>
              <a:off x="6350" y="0"/>
              <a:ext cx="863600" cy="263566"/>
            </a:xfrm>
            <a:prstGeom prst="ellipse">
              <a:avLst/>
            </a:prstGeom>
            <a:gradFill flip="none" rotWithShape="1">
              <a:gsLst>
                <a:gs pos="0">
                  <a:srgbClr val="008989"/>
                </a:gs>
                <a:gs pos="100000">
                  <a:schemeClr val="accent1"/>
                </a:gs>
              </a:gsLst>
              <a:lin ang="16200000" scaled="0"/>
            </a:gradFill>
            <a:ln w="12700" cap="flat">
              <a:solidFill>
                <a:srgbClr val="000000"/>
              </a:solidFill>
              <a:prstDash val="solid"/>
              <a:round/>
            </a:ln>
            <a:effectLst/>
          </p:spPr>
          <p:txBody>
            <a:bodyPr wrap="square" lIns="45719" tIns="45719" rIns="45719" bIns="45719" numCol="1" anchor="ctr">
              <a:noAutofit/>
            </a:bodyPr>
            <a:lstStyle/>
            <a:p>
              <a:pPr/>
            </a:p>
          </p:txBody>
        </p:sp>
      </p:grpSp>
      <p:grpSp>
        <p:nvGrpSpPr>
          <p:cNvPr id="991" name="成组"/>
          <p:cNvGrpSpPr/>
          <p:nvPr/>
        </p:nvGrpSpPr>
        <p:grpSpPr>
          <a:xfrm>
            <a:off x="569912" y="3352799"/>
            <a:ext cx="876301" cy="703345"/>
            <a:chOff x="0" y="0"/>
            <a:chExt cx="876300" cy="703343"/>
          </a:xfrm>
        </p:grpSpPr>
        <p:sp>
          <p:nvSpPr>
            <p:cNvPr id="989" name="形状"/>
            <p:cNvSpPr/>
            <p:nvPr/>
          </p:nvSpPr>
          <p:spPr>
            <a:xfrm>
              <a:off x="0" y="108438"/>
              <a:ext cx="876300" cy="5949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4491"/>
                  </a:moveTo>
                  <a:lnTo>
                    <a:pt x="21600" y="0"/>
                  </a:lnTo>
                  <a:lnTo>
                    <a:pt x="0" y="0"/>
                  </a:lnTo>
                  <a:lnTo>
                    <a:pt x="0" y="14491"/>
                  </a:lnTo>
                  <a:lnTo>
                    <a:pt x="39" y="15257"/>
                  </a:lnTo>
                  <a:lnTo>
                    <a:pt x="235" y="15913"/>
                  </a:lnTo>
                  <a:lnTo>
                    <a:pt x="470" y="16569"/>
                  </a:lnTo>
                  <a:lnTo>
                    <a:pt x="822" y="17225"/>
                  </a:lnTo>
                  <a:lnTo>
                    <a:pt x="1291" y="17882"/>
                  </a:lnTo>
                  <a:lnTo>
                    <a:pt x="1878" y="18428"/>
                  </a:lnTo>
                  <a:lnTo>
                    <a:pt x="2465" y="19030"/>
                  </a:lnTo>
                  <a:lnTo>
                    <a:pt x="3170" y="19522"/>
                  </a:lnTo>
                  <a:lnTo>
                    <a:pt x="3913" y="19905"/>
                  </a:lnTo>
                  <a:lnTo>
                    <a:pt x="4735" y="20342"/>
                  </a:lnTo>
                  <a:lnTo>
                    <a:pt x="5635" y="20725"/>
                  </a:lnTo>
                  <a:lnTo>
                    <a:pt x="6574" y="20998"/>
                  </a:lnTo>
                  <a:lnTo>
                    <a:pt x="7552" y="21217"/>
                  </a:lnTo>
                  <a:lnTo>
                    <a:pt x="8609" y="21381"/>
                  </a:lnTo>
                  <a:lnTo>
                    <a:pt x="9665" y="21600"/>
                  </a:lnTo>
                  <a:lnTo>
                    <a:pt x="11896" y="21600"/>
                  </a:lnTo>
                  <a:lnTo>
                    <a:pt x="12952" y="21381"/>
                  </a:lnTo>
                  <a:lnTo>
                    <a:pt x="13970" y="21217"/>
                  </a:lnTo>
                  <a:lnTo>
                    <a:pt x="15026" y="20998"/>
                  </a:lnTo>
                  <a:lnTo>
                    <a:pt x="15965" y="20725"/>
                  </a:lnTo>
                  <a:lnTo>
                    <a:pt x="16826" y="20342"/>
                  </a:lnTo>
                  <a:lnTo>
                    <a:pt x="17648" y="19905"/>
                  </a:lnTo>
                  <a:lnTo>
                    <a:pt x="18430" y="19522"/>
                  </a:lnTo>
                  <a:lnTo>
                    <a:pt x="19135" y="19030"/>
                  </a:lnTo>
                  <a:lnTo>
                    <a:pt x="19722" y="18428"/>
                  </a:lnTo>
                  <a:lnTo>
                    <a:pt x="20309" y="17882"/>
                  </a:lnTo>
                  <a:lnTo>
                    <a:pt x="20778" y="17225"/>
                  </a:lnTo>
                  <a:lnTo>
                    <a:pt x="21130" y="16569"/>
                  </a:lnTo>
                  <a:lnTo>
                    <a:pt x="21365" y="15913"/>
                  </a:lnTo>
                  <a:lnTo>
                    <a:pt x="21522" y="15257"/>
                  </a:lnTo>
                  <a:lnTo>
                    <a:pt x="21600" y="14491"/>
                  </a:lnTo>
                </a:path>
              </a:pathLst>
            </a:custGeom>
            <a:gradFill flip="none" rotWithShape="1">
              <a:gsLst>
                <a:gs pos="0">
                  <a:srgbClr val="008989"/>
                </a:gs>
                <a:gs pos="100000">
                  <a:schemeClr val="accent1"/>
                </a:gs>
              </a:gsLst>
              <a:lin ang="16200000" scaled="0"/>
            </a:gradFill>
            <a:ln w="12700" cap="rnd">
              <a:solidFill>
                <a:srgbClr val="000000"/>
              </a:solidFill>
              <a:prstDash val="solid"/>
              <a:round/>
            </a:ln>
            <a:effectLst/>
          </p:spPr>
          <p:txBody>
            <a:bodyPr wrap="square" lIns="45719" tIns="45719" rIns="45719" bIns="45719" numCol="1" anchor="t">
              <a:noAutofit/>
            </a:bodyPr>
            <a:lstStyle/>
            <a:p>
              <a:pPr/>
            </a:p>
          </p:txBody>
        </p:sp>
        <p:sp>
          <p:nvSpPr>
            <p:cNvPr id="990" name="椭圆形"/>
            <p:cNvSpPr/>
            <p:nvPr/>
          </p:nvSpPr>
          <p:spPr>
            <a:xfrm>
              <a:off x="6350" y="0"/>
              <a:ext cx="863600" cy="263566"/>
            </a:xfrm>
            <a:prstGeom prst="ellipse">
              <a:avLst/>
            </a:prstGeom>
            <a:gradFill flip="none" rotWithShape="1">
              <a:gsLst>
                <a:gs pos="0">
                  <a:srgbClr val="008989"/>
                </a:gs>
                <a:gs pos="100000">
                  <a:schemeClr val="accent1"/>
                </a:gs>
              </a:gsLst>
              <a:lin ang="16200000" scaled="0"/>
            </a:gradFill>
            <a:ln w="12700" cap="flat">
              <a:solidFill>
                <a:srgbClr val="000000"/>
              </a:solidFill>
              <a:prstDash val="solid"/>
              <a:round/>
            </a:ln>
            <a:effectLst/>
          </p:spPr>
          <p:txBody>
            <a:bodyPr wrap="square" lIns="45719" tIns="45719" rIns="45719" bIns="45719" numCol="1" anchor="ctr">
              <a:noAutofit/>
            </a:bodyPr>
            <a:lstStyle/>
            <a:p>
              <a:pPr/>
            </a:p>
          </p:txBody>
        </p:sp>
      </p:grpSp>
      <p:grpSp>
        <p:nvGrpSpPr>
          <p:cNvPr id="994" name="成组"/>
          <p:cNvGrpSpPr/>
          <p:nvPr/>
        </p:nvGrpSpPr>
        <p:grpSpPr>
          <a:xfrm>
            <a:off x="557212" y="4324350"/>
            <a:ext cx="876301" cy="703344"/>
            <a:chOff x="0" y="0"/>
            <a:chExt cx="876300" cy="703343"/>
          </a:xfrm>
        </p:grpSpPr>
        <p:sp>
          <p:nvSpPr>
            <p:cNvPr id="992" name="形状"/>
            <p:cNvSpPr/>
            <p:nvPr/>
          </p:nvSpPr>
          <p:spPr>
            <a:xfrm>
              <a:off x="0" y="109944"/>
              <a:ext cx="876300" cy="593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4528"/>
                  </a:moveTo>
                  <a:lnTo>
                    <a:pt x="21600" y="0"/>
                  </a:lnTo>
                  <a:lnTo>
                    <a:pt x="0" y="0"/>
                  </a:lnTo>
                  <a:lnTo>
                    <a:pt x="0" y="14528"/>
                  </a:lnTo>
                  <a:lnTo>
                    <a:pt x="39" y="15241"/>
                  </a:lnTo>
                  <a:lnTo>
                    <a:pt x="235" y="15898"/>
                  </a:lnTo>
                  <a:lnTo>
                    <a:pt x="470" y="16556"/>
                  </a:lnTo>
                  <a:lnTo>
                    <a:pt x="822" y="17214"/>
                  </a:lnTo>
                  <a:lnTo>
                    <a:pt x="1291" y="17872"/>
                  </a:lnTo>
                  <a:lnTo>
                    <a:pt x="1878" y="18475"/>
                  </a:lnTo>
                  <a:lnTo>
                    <a:pt x="2465" y="19023"/>
                  </a:lnTo>
                  <a:lnTo>
                    <a:pt x="3170" y="19517"/>
                  </a:lnTo>
                  <a:lnTo>
                    <a:pt x="3913" y="19955"/>
                  </a:lnTo>
                  <a:lnTo>
                    <a:pt x="4735" y="20339"/>
                  </a:lnTo>
                  <a:lnTo>
                    <a:pt x="5635" y="20778"/>
                  </a:lnTo>
                  <a:lnTo>
                    <a:pt x="6574" y="20997"/>
                  </a:lnTo>
                  <a:lnTo>
                    <a:pt x="7552" y="21271"/>
                  </a:lnTo>
                  <a:lnTo>
                    <a:pt x="9665" y="21600"/>
                  </a:lnTo>
                  <a:lnTo>
                    <a:pt x="11896" y="21600"/>
                  </a:lnTo>
                  <a:lnTo>
                    <a:pt x="12952" y="21436"/>
                  </a:lnTo>
                  <a:lnTo>
                    <a:pt x="13970" y="21271"/>
                  </a:lnTo>
                  <a:lnTo>
                    <a:pt x="15026" y="20997"/>
                  </a:lnTo>
                  <a:lnTo>
                    <a:pt x="15965" y="20778"/>
                  </a:lnTo>
                  <a:lnTo>
                    <a:pt x="16826" y="20339"/>
                  </a:lnTo>
                  <a:lnTo>
                    <a:pt x="17648" y="19955"/>
                  </a:lnTo>
                  <a:lnTo>
                    <a:pt x="18430" y="19517"/>
                  </a:lnTo>
                  <a:lnTo>
                    <a:pt x="19135" y="19023"/>
                  </a:lnTo>
                  <a:lnTo>
                    <a:pt x="19722" y="18475"/>
                  </a:lnTo>
                  <a:lnTo>
                    <a:pt x="20309" y="17872"/>
                  </a:lnTo>
                  <a:lnTo>
                    <a:pt x="20778" y="17214"/>
                  </a:lnTo>
                  <a:lnTo>
                    <a:pt x="21130" y="16556"/>
                  </a:lnTo>
                  <a:lnTo>
                    <a:pt x="21365" y="15898"/>
                  </a:lnTo>
                  <a:lnTo>
                    <a:pt x="21522" y="15241"/>
                  </a:lnTo>
                  <a:lnTo>
                    <a:pt x="21600" y="14528"/>
                  </a:lnTo>
                </a:path>
              </a:pathLst>
            </a:custGeom>
            <a:gradFill flip="none" rotWithShape="1">
              <a:gsLst>
                <a:gs pos="0">
                  <a:srgbClr val="008989"/>
                </a:gs>
                <a:gs pos="100000">
                  <a:schemeClr val="accent1"/>
                </a:gs>
              </a:gsLst>
              <a:lin ang="16200000" scaled="0"/>
            </a:gradFill>
            <a:ln w="12700" cap="rnd">
              <a:solidFill>
                <a:srgbClr val="000000"/>
              </a:solidFill>
              <a:prstDash val="solid"/>
              <a:round/>
            </a:ln>
            <a:effectLst/>
          </p:spPr>
          <p:txBody>
            <a:bodyPr wrap="square" lIns="45719" tIns="45719" rIns="45719" bIns="45719" numCol="1" anchor="t">
              <a:noAutofit/>
            </a:bodyPr>
            <a:lstStyle/>
            <a:p>
              <a:pPr/>
            </a:p>
          </p:txBody>
        </p:sp>
        <p:sp>
          <p:nvSpPr>
            <p:cNvPr id="993" name="椭圆形"/>
            <p:cNvSpPr/>
            <p:nvPr/>
          </p:nvSpPr>
          <p:spPr>
            <a:xfrm>
              <a:off x="6350" y="0"/>
              <a:ext cx="863600" cy="263566"/>
            </a:xfrm>
            <a:prstGeom prst="ellipse">
              <a:avLst/>
            </a:prstGeom>
            <a:gradFill flip="none" rotWithShape="1">
              <a:gsLst>
                <a:gs pos="0">
                  <a:srgbClr val="008989"/>
                </a:gs>
                <a:gs pos="100000">
                  <a:schemeClr val="accent1"/>
                </a:gs>
              </a:gsLst>
              <a:lin ang="16200000" scaled="0"/>
            </a:gradFill>
            <a:ln w="12700" cap="flat">
              <a:solidFill>
                <a:srgbClr val="000000"/>
              </a:solidFill>
              <a:prstDash val="solid"/>
              <a:round/>
            </a:ln>
            <a:effectLst/>
          </p:spPr>
          <p:txBody>
            <a:bodyPr wrap="square" lIns="45719" tIns="45719" rIns="45719" bIns="45719" numCol="1" anchor="ctr">
              <a:noAutofit/>
            </a:bodyPr>
            <a:lstStyle/>
            <a:p>
              <a:pPr/>
            </a:p>
          </p:txBody>
        </p:sp>
      </p:grpSp>
      <p:grpSp>
        <p:nvGrpSpPr>
          <p:cNvPr id="1217" name="成组"/>
          <p:cNvGrpSpPr/>
          <p:nvPr/>
        </p:nvGrpSpPr>
        <p:grpSpPr>
          <a:xfrm>
            <a:off x="3476990" y="2514600"/>
            <a:ext cx="2061798" cy="2231578"/>
            <a:chOff x="0" y="0"/>
            <a:chExt cx="2061797" cy="2231577"/>
          </a:xfrm>
        </p:grpSpPr>
        <p:sp>
          <p:nvSpPr>
            <p:cNvPr id="995" name="线条"/>
            <p:cNvSpPr/>
            <p:nvPr/>
          </p:nvSpPr>
          <p:spPr>
            <a:xfrm>
              <a:off x="1155492" y="1289549"/>
              <a:ext cx="906306" cy="1"/>
            </a:xfrm>
            <a:prstGeom prst="line">
              <a:avLst/>
            </a:prstGeom>
            <a:noFill/>
            <a:ln w="12700" cap="flat">
              <a:solidFill>
                <a:srgbClr val="006633"/>
              </a:solidFill>
              <a:prstDash val="solid"/>
              <a:round/>
              <a:tailEnd type="stealth" w="med" len="med"/>
            </a:ln>
            <a:effectLst/>
          </p:spPr>
          <p:txBody>
            <a:bodyPr wrap="square" lIns="45719" tIns="45719" rIns="45719" bIns="45719" numCol="1" anchor="t">
              <a:noAutofit/>
            </a:bodyPr>
            <a:lstStyle/>
            <a:p>
              <a:pPr/>
            </a:p>
          </p:txBody>
        </p:sp>
        <p:grpSp>
          <p:nvGrpSpPr>
            <p:cNvPr id="1029" name="成组"/>
            <p:cNvGrpSpPr/>
            <p:nvPr/>
          </p:nvGrpSpPr>
          <p:grpSpPr>
            <a:xfrm>
              <a:off x="1203271" y="1278847"/>
              <a:ext cx="468831" cy="227946"/>
              <a:chOff x="0" y="0"/>
              <a:chExt cx="468830" cy="227945"/>
            </a:xfrm>
          </p:grpSpPr>
          <p:grpSp>
            <p:nvGrpSpPr>
              <p:cNvPr id="1025" name="成组"/>
              <p:cNvGrpSpPr/>
              <p:nvPr/>
            </p:nvGrpSpPr>
            <p:grpSpPr>
              <a:xfrm>
                <a:off x="0" y="0"/>
                <a:ext cx="468831" cy="227946"/>
                <a:chOff x="0" y="0"/>
                <a:chExt cx="468830" cy="227945"/>
              </a:xfrm>
            </p:grpSpPr>
            <p:sp>
              <p:nvSpPr>
                <p:cNvPr id="996" name="矩形"/>
                <p:cNvSpPr/>
                <p:nvPr/>
              </p:nvSpPr>
              <p:spPr>
                <a:xfrm>
                  <a:off x="5972" y="4849"/>
                  <a:ext cx="456886" cy="218247"/>
                </a:xfrm>
                <a:prstGeom prst="rect">
                  <a:avLst/>
                </a:prstGeom>
                <a:solidFill>
                  <a:srgbClr val="C0C0C0"/>
                </a:solidFill>
                <a:ln w="12700" cap="flat">
                  <a:solidFill>
                    <a:srgbClr val="000000"/>
                  </a:solidFill>
                  <a:prstDash val="solid"/>
                  <a:round/>
                </a:ln>
                <a:effectLst/>
              </p:spPr>
              <p:txBody>
                <a:bodyPr wrap="square" lIns="45719" tIns="45719" rIns="45719" bIns="45719" numCol="1" anchor="ctr">
                  <a:noAutofit/>
                </a:bodyPr>
                <a:lstStyle/>
                <a:p>
                  <a:pPr/>
                </a:p>
              </p:txBody>
            </p:sp>
            <p:grpSp>
              <p:nvGrpSpPr>
                <p:cNvPr id="1014" name="成组"/>
                <p:cNvGrpSpPr/>
                <p:nvPr/>
              </p:nvGrpSpPr>
              <p:grpSpPr>
                <a:xfrm>
                  <a:off x="28368" y="0"/>
                  <a:ext cx="412094" cy="227946"/>
                  <a:chOff x="0" y="0"/>
                  <a:chExt cx="412092" cy="227945"/>
                </a:xfrm>
              </p:grpSpPr>
              <p:sp>
                <p:nvSpPr>
                  <p:cNvPr id="997" name="线条"/>
                  <p:cNvSpPr/>
                  <p:nvPr/>
                </p:nvSpPr>
                <p:spPr>
                  <a:xfrm flipH="1">
                    <a:off x="204553" y="0"/>
                    <a:ext cx="1" cy="227946"/>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998" name="线条"/>
                  <p:cNvSpPr/>
                  <p:nvPr/>
                </p:nvSpPr>
                <p:spPr>
                  <a:xfrm flipH="1">
                    <a:off x="179170" y="0"/>
                    <a:ext cx="1" cy="227946"/>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999" name="线条"/>
                  <p:cNvSpPr/>
                  <p:nvPr/>
                </p:nvSpPr>
                <p:spPr>
                  <a:xfrm flipH="1">
                    <a:off x="155281" y="0"/>
                    <a:ext cx="1" cy="227946"/>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00" name="线条"/>
                  <p:cNvSpPr/>
                  <p:nvPr/>
                </p:nvSpPr>
                <p:spPr>
                  <a:xfrm flipV="1">
                    <a:off x="126912" y="0"/>
                    <a:ext cx="1" cy="227946"/>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01" name="线条"/>
                  <p:cNvSpPr/>
                  <p:nvPr/>
                </p:nvSpPr>
                <p:spPr>
                  <a:xfrm flipH="1">
                    <a:off x="101530" y="0"/>
                    <a:ext cx="1" cy="227946"/>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02" name="线条"/>
                  <p:cNvSpPr/>
                  <p:nvPr/>
                </p:nvSpPr>
                <p:spPr>
                  <a:xfrm flipV="1">
                    <a:off x="77640" y="0"/>
                    <a:ext cx="1" cy="227946"/>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03" name="线条"/>
                  <p:cNvSpPr/>
                  <p:nvPr/>
                </p:nvSpPr>
                <p:spPr>
                  <a:xfrm flipH="1">
                    <a:off x="49271" y="0"/>
                    <a:ext cx="1" cy="227946"/>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04" name="线条"/>
                  <p:cNvSpPr/>
                  <p:nvPr/>
                </p:nvSpPr>
                <p:spPr>
                  <a:xfrm flipV="1">
                    <a:off x="23889" y="0"/>
                    <a:ext cx="1" cy="227946"/>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05" name="线条"/>
                  <p:cNvSpPr/>
                  <p:nvPr/>
                </p:nvSpPr>
                <p:spPr>
                  <a:xfrm flipH="1">
                    <a:off x="-1" y="0"/>
                    <a:ext cx="2" cy="227946"/>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06" name="线条"/>
                  <p:cNvSpPr/>
                  <p:nvPr/>
                </p:nvSpPr>
                <p:spPr>
                  <a:xfrm>
                    <a:off x="412092" y="2424"/>
                    <a:ext cx="1" cy="225522"/>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07" name="线条"/>
                  <p:cNvSpPr/>
                  <p:nvPr/>
                </p:nvSpPr>
                <p:spPr>
                  <a:xfrm flipH="1">
                    <a:off x="386710" y="2424"/>
                    <a:ext cx="1" cy="225522"/>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08" name="线条"/>
                  <p:cNvSpPr/>
                  <p:nvPr/>
                </p:nvSpPr>
                <p:spPr>
                  <a:xfrm flipH="1">
                    <a:off x="362820" y="2424"/>
                    <a:ext cx="1" cy="225522"/>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09" name="线条"/>
                  <p:cNvSpPr/>
                  <p:nvPr/>
                </p:nvSpPr>
                <p:spPr>
                  <a:xfrm flipV="1">
                    <a:off x="334451" y="2424"/>
                    <a:ext cx="1" cy="225522"/>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10" name="线条"/>
                  <p:cNvSpPr/>
                  <p:nvPr/>
                </p:nvSpPr>
                <p:spPr>
                  <a:xfrm flipH="1">
                    <a:off x="309069" y="2424"/>
                    <a:ext cx="1" cy="225522"/>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11" name="线条"/>
                  <p:cNvSpPr/>
                  <p:nvPr/>
                </p:nvSpPr>
                <p:spPr>
                  <a:xfrm flipV="1">
                    <a:off x="282193" y="2424"/>
                    <a:ext cx="1" cy="225522"/>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12" name="线条"/>
                  <p:cNvSpPr/>
                  <p:nvPr/>
                </p:nvSpPr>
                <p:spPr>
                  <a:xfrm flipH="1">
                    <a:off x="256811" y="2424"/>
                    <a:ext cx="1" cy="225522"/>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13" name="线条"/>
                  <p:cNvSpPr/>
                  <p:nvPr/>
                </p:nvSpPr>
                <p:spPr>
                  <a:xfrm flipH="1">
                    <a:off x="232921" y="2424"/>
                    <a:ext cx="1" cy="225522"/>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grpSp>
            <p:grpSp>
              <p:nvGrpSpPr>
                <p:cNvPr id="1024" name="成组"/>
                <p:cNvGrpSpPr/>
                <p:nvPr/>
              </p:nvGrpSpPr>
              <p:grpSpPr>
                <a:xfrm>
                  <a:off x="0" y="24249"/>
                  <a:ext cx="468831" cy="179447"/>
                  <a:chOff x="0" y="0"/>
                  <a:chExt cx="468830" cy="179446"/>
                </a:xfrm>
              </p:grpSpPr>
              <p:sp>
                <p:nvSpPr>
                  <p:cNvPr id="1015" name="线条"/>
                  <p:cNvSpPr/>
                  <p:nvPr/>
                </p:nvSpPr>
                <p:spPr>
                  <a:xfrm>
                    <a:off x="0" y="89723"/>
                    <a:ext cx="468831" cy="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16" name="线条"/>
                  <p:cNvSpPr/>
                  <p:nvPr/>
                </p:nvSpPr>
                <p:spPr>
                  <a:xfrm>
                    <a:off x="0" y="67898"/>
                    <a:ext cx="468831" cy="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17" name="线条"/>
                  <p:cNvSpPr/>
                  <p:nvPr/>
                </p:nvSpPr>
                <p:spPr>
                  <a:xfrm>
                    <a:off x="0" y="44861"/>
                    <a:ext cx="468831" cy="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18" name="线条"/>
                  <p:cNvSpPr/>
                  <p:nvPr/>
                </p:nvSpPr>
                <p:spPr>
                  <a:xfrm>
                    <a:off x="0" y="23037"/>
                    <a:ext cx="468831" cy="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19" name="线条"/>
                  <p:cNvSpPr/>
                  <p:nvPr/>
                </p:nvSpPr>
                <p:spPr>
                  <a:xfrm>
                    <a:off x="0" y="-1"/>
                    <a:ext cx="468831" cy="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20" name="线条"/>
                  <p:cNvSpPr/>
                  <p:nvPr/>
                </p:nvSpPr>
                <p:spPr>
                  <a:xfrm>
                    <a:off x="0" y="179446"/>
                    <a:ext cx="468831" cy="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21" name="线条"/>
                  <p:cNvSpPr/>
                  <p:nvPr/>
                </p:nvSpPr>
                <p:spPr>
                  <a:xfrm>
                    <a:off x="0" y="157621"/>
                    <a:ext cx="468831" cy="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22" name="线条"/>
                  <p:cNvSpPr/>
                  <p:nvPr/>
                </p:nvSpPr>
                <p:spPr>
                  <a:xfrm>
                    <a:off x="0" y="134584"/>
                    <a:ext cx="468831" cy="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23" name="线条"/>
                  <p:cNvSpPr/>
                  <p:nvPr/>
                </p:nvSpPr>
                <p:spPr>
                  <a:xfrm>
                    <a:off x="0" y="112760"/>
                    <a:ext cx="468831" cy="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grpSp>
          </p:grpSp>
          <p:grpSp>
            <p:nvGrpSpPr>
              <p:cNvPr id="1028" name="成组"/>
              <p:cNvGrpSpPr/>
              <p:nvPr/>
            </p:nvGrpSpPr>
            <p:grpSpPr>
              <a:xfrm>
                <a:off x="-1" y="19399"/>
                <a:ext cx="459873" cy="184297"/>
                <a:chOff x="0" y="0"/>
                <a:chExt cx="459871" cy="184296"/>
              </a:xfrm>
            </p:grpSpPr>
            <p:sp>
              <p:nvSpPr>
                <p:cNvPr id="1026" name="形状"/>
                <p:cNvSpPr/>
                <p:nvPr/>
              </p:nvSpPr>
              <p:spPr>
                <a:xfrm>
                  <a:off x="0" y="4849"/>
                  <a:ext cx="459872" cy="1794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557"/>
                      </a:moveTo>
                      <a:lnTo>
                        <a:pt x="3647" y="14011"/>
                      </a:lnTo>
                      <a:lnTo>
                        <a:pt x="5751" y="19411"/>
                      </a:lnTo>
                      <a:lnTo>
                        <a:pt x="8626" y="11238"/>
                      </a:lnTo>
                      <a:lnTo>
                        <a:pt x="10940" y="16492"/>
                      </a:lnTo>
                      <a:lnTo>
                        <a:pt x="14447" y="6422"/>
                      </a:lnTo>
                      <a:lnTo>
                        <a:pt x="17042" y="11238"/>
                      </a:lnTo>
                      <a:lnTo>
                        <a:pt x="20688" y="1314"/>
                      </a:lnTo>
                      <a:lnTo>
                        <a:pt x="20268" y="438"/>
                      </a:lnTo>
                      <a:lnTo>
                        <a:pt x="21600" y="0"/>
                      </a:lnTo>
                      <a:lnTo>
                        <a:pt x="21460" y="3065"/>
                      </a:lnTo>
                      <a:lnTo>
                        <a:pt x="21109" y="2335"/>
                      </a:lnTo>
                      <a:lnTo>
                        <a:pt x="17042" y="13281"/>
                      </a:lnTo>
                      <a:lnTo>
                        <a:pt x="14587" y="8611"/>
                      </a:lnTo>
                      <a:lnTo>
                        <a:pt x="10940" y="18535"/>
                      </a:lnTo>
                      <a:lnTo>
                        <a:pt x="8626" y="13573"/>
                      </a:lnTo>
                      <a:lnTo>
                        <a:pt x="5751" y="21600"/>
                      </a:lnTo>
                      <a:lnTo>
                        <a:pt x="3506" y="16054"/>
                      </a:lnTo>
                      <a:lnTo>
                        <a:pt x="0" y="21308"/>
                      </a:lnTo>
                      <a:lnTo>
                        <a:pt x="0" y="19557"/>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027" name="形状"/>
                <p:cNvSpPr/>
                <p:nvPr/>
              </p:nvSpPr>
              <p:spPr>
                <a:xfrm>
                  <a:off x="0" y="0"/>
                  <a:ext cx="459872" cy="1818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296"/>
                      </a:moveTo>
                      <a:lnTo>
                        <a:pt x="3647" y="13968"/>
                      </a:lnTo>
                      <a:lnTo>
                        <a:pt x="5751" y="19008"/>
                      </a:lnTo>
                      <a:lnTo>
                        <a:pt x="8626" y="11232"/>
                      </a:lnTo>
                      <a:lnTo>
                        <a:pt x="10940" y="16128"/>
                      </a:lnTo>
                      <a:lnTo>
                        <a:pt x="14587" y="6480"/>
                      </a:lnTo>
                      <a:lnTo>
                        <a:pt x="17042" y="11232"/>
                      </a:lnTo>
                      <a:lnTo>
                        <a:pt x="20688" y="1440"/>
                      </a:lnTo>
                      <a:lnTo>
                        <a:pt x="20268" y="576"/>
                      </a:lnTo>
                      <a:lnTo>
                        <a:pt x="21600" y="0"/>
                      </a:lnTo>
                      <a:lnTo>
                        <a:pt x="21460" y="3312"/>
                      </a:lnTo>
                      <a:lnTo>
                        <a:pt x="21109" y="2160"/>
                      </a:lnTo>
                      <a:lnTo>
                        <a:pt x="17042" y="13248"/>
                      </a:lnTo>
                      <a:lnTo>
                        <a:pt x="14587" y="8640"/>
                      </a:lnTo>
                      <a:lnTo>
                        <a:pt x="10940" y="18432"/>
                      </a:lnTo>
                      <a:lnTo>
                        <a:pt x="8626" y="13536"/>
                      </a:lnTo>
                      <a:lnTo>
                        <a:pt x="5751" y="21600"/>
                      </a:lnTo>
                      <a:lnTo>
                        <a:pt x="3506" y="15840"/>
                      </a:lnTo>
                      <a:lnTo>
                        <a:pt x="0" y="21168"/>
                      </a:lnTo>
                      <a:lnTo>
                        <a:pt x="0" y="19296"/>
                      </a:lnTo>
                    </a:path>
                  </a:pathLst>
                </a:custGeom>
                <a:solidFill>
                  <a:srgbClr val="00FF00"/>
                </a:solidFill>
                <a:ln w="12700" cap="flat">
                  <a:noFill/>
                  <a:miter lim="400000"/>
                </a:ln>
                <a:effectLst/>
              </p:spPr>
              <p:txBody>
                <a:bodyPr wrap="square" lIns="45719" tIns="45719" rIns="45719" bIns="45719" numCol="1" anchor="t">
                  <a:noAutofit/>
                </a:bodyPr>
                <a:lstStyle/>
                <a:p>
                  <a:pPr/>
                </a:p>
              </p:txBody>
            </p:sp>
          </p:grpSp>
        </p:grpSp>
        <p:grpSp>
          <p:nvGrpSpPr>
            <p:cNvPr id="1053" name="成组"/>
            <p:cNvGrpSpPr/>
            <p:nvPr/>
          </p:nvGrpSpPr>
          <p:grpSpPr>
            <a:xfrm>
              <a:off x="1124137" y="1615949"/>
              <a:ext cx="627098" cy="393681"/>
              <a:chOff x="0" y="0"/>
              <a:chExt cx="627097" cy="393679"/>
            </a:xfrm>
          </p:grpSpPr>
          <p:sp>
            <p:nvSpPr>
              <p:cNvPr id="1030" name="形状"/>
              <p:cNvSpPr/>
              <p:nvPr/>
            </p:nvSpPr>
            <p:spPr>
              <a:xfrm>
                <a:off x="0" y="3633"/>
                <a:ext cx="616646" cy="390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427"/>
                    </a:moveTo>
                    <a:lnTo>
                      <a:pt x="0" y="16971"/>
                    </a:lnTo>
                    <a:lnTo>
                      <a:pt x="11245" y="21600"/>
                    </a:lnTo>
                    <a:lnTo>
                      <a:pt x="21600" y="16099"/>
                    </a:lnTo>
                    <a:lnTo>
                      <a:pt x="21600" y="3824"/>
                    </a:lnTo>
                    <a:lnTo>
                      <a:pt x="11140" y="0"/>
                    </a:lnTo>
                    <a:lnTo>
                      <a:pt x="0" y="4427"/>
                    </a:lnTo>
                  </a:path>
                </a:pathLst>
              </a:custGeom>
              <a:solidFill>
                <a:srgbClr val="4291E8"/>
              </a:solidFill>
              <a:ln w="12700" cap="flat">
                <a:noFill/>
                <a:miter lim="400000"/>
              </a:ln>
              <a:effectLst/>
            </p:spPr>
            <p:txBody>
              <a:bodyPr wrap="square" lIns="45719" tIns="45719" rIns="45719" bIns="45719" numCol="1" anchor="t">
                <a:noAutofit/>
              </a:bodyPr>
              <a:lstStyle/>
              <a:p>
                <a:pPr/>
              </a:p>
            </p:txBody>
          </p:sp>
          <p:sp>
            <p:nvSpPr>
              <p:cNvPr id="1031" name="形状"/>
              <p:cNvSpPr/>
              <p:nvPr/>
            </p:nvSpPr>
            <p:spPr>
              <a:xfrm>
                <a:off x="318027" y="69045"/>
                <a:ext cx="306085" cy="3234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582"/>
                    </a:moveTo>
                    <a:lnTo>
                      <a:pt x="21600" y="0"/>
                    </a:lnTo>
                    <a:lnTo>
                      <a:pt x="21495" y="14804"/>
                    </a:lnTo>
                    <a:lnTo>
                      <a:pt x="0" y="21600"/>
                    </a:lnTo>
                    <a:lnTo>
                      <a:pt x="0" y="5582"/>
                    </a:lnTo>
                  </a:path>
                </a:pathLst>
              </a:custGeom>
              <a:solidFill>
                <a:srgbClr val="0038D1"/>
              </a:solidFill>
              <a:ln w="12700" cap="flat">
                <a:noFill/>
                <a:miter lim="400000"/>
              </a:ln>
              <a:effectLst/>
            </p:spPr>
            <p:txBody>
              <a:bodyPr wrap="square" lIns="45719" tIns="45719" rIns="45719" bIns="45719" numCol="1" anchor="t">
                <a:noAutofit/>
              </a:bodyPr>
              <a:lstStyle/>
              <a:p>
                <a:pPr/>
              </a:p>
            </p:txBody>
          </p:sp>
          <p:sp>
            <p:nvSpPr>
              <p:cNvPr id="1032" name="形状"/>
              <p:cNvSpPr/>
              <p:nvPr/>
            </p:nvSpPr>
            <p:spPr>
              <a:xfrm>
                <a:off x="0" y="0"/>
                <a:ext cx="624112" cy="1526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007" y="0"/>
                    </a:moveTo>
                    <a:lnTo>
                      <a:pt x="0" y="11314"/>
                    </a:lnTo>
                    <a:lnTo>
                      <a:pt x="11007" y="21600"/>
                    </a:lnTo>
                    <a:lnTo>
                      <a:pt x="21600" y="9600"/>
                    </a:lnTo>
                    <a:lnTo>
                      <a:pt x="11007" y="0"/>
                    </a:lnTo>
                  </a:path>
                </a:pathLst>
              </a:custGeom>
              <a:solidFill>
                <a:srgbClr val="82C1EF"/>
              </a:solidFill>
              <a:ln w="12700" cap="flat">
                <a:noFill/>
                <a:miter lim="400000"/>
              </a:ln>
              <a:effectLst/>
            </p:spPr>
            <p:txBody>
              <a:bodyPr wrap="square" lIns="45719" tIns="45719" rIns="45719" bIns="45719" numCol="1" anchor="t">
                <a:noAutofit/>
              </a:bodyPr>
              <a:lstStyle/>
              <a:p>
                <a:pPr/>
              </a:p>
            </p:txBody>
          </p:sp>
          <p:sp>
            <p:nvSpPr>
              <p:cNvPr id="1033" name="形状"/>
              <p:cNvSpPr/>
              <p:nvPr/>
            </p:nvSpPr>
            <p:spPr>
              <a:xfrm>
                <a:off x="386710" y="128400"/>
                <a:ext cx="23890" cy="2434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50" y="645"/>
                    </a:moveTo>
                    <a:lnTo>
                      <a:pt x="0" y="322"/>
                    </a:lnTo>
                    <a:lnTo>
                      <a:pt x="0" y="21600"/>
                    </a:lnTo>
                    <a:lnTo>
                      <a:pt x="21600" y="21600"/>
                    </a:lnTo>
                    <a:lnTo>
                      <a:pt x="21600" y="322"/>
                    </a:lnTo>
                    <a:lnTo>
                      <a:pt x="17550" y="0"/>
                    </a:lnTo>
                    <a:lnTo>
                      <a:pt x="21600" y="322"/>
                    </a:lnTo>
                    <a:lnTo>
                      <a:pt x="21600" y="107"/>
                    </a:lnTo>
                    <a:lnTo>
                      <a:pt x="17550" y="0"/>
                    </a:lnTo>
                    <a:lnTo>
                      <a:pt x="12150" y="645"/>
                    </a:lnTo>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034" name="形状"/>
              <p:cNvSpPr/>
              <p:nvPr/>
            </p:nvSpPr>
            <p:spPr>
              <a:xfrm>
                <a:off x="85106" y="53298"/>
                <a:ext cx="310563" cy="823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 y="953"/>
                    </a:moveTo>
                    <a:lnTo>
                      <a:pt x="0" y="1906"/>
                    </a:lnTo>
                    <a:lnTo>
                      <a:pt x="21392" y="21600"/>
                    </a:lnTo>
                    <a:lnTo>
                      <a:pt x="21600" y="19694"/>
                    </a:lnTo>
                    <a:lnTo>
                      <a:pt x="415" y="0"/>
                    </a:lnTo>
                    <a:lnTo>
                      <a:pt x="208" y="953"/>
                    </a:lnTo>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035" name="形状"/>
              <p:cNvSpPr/>
              <p:nvPr/>
            </p:nvSpPr>
            <p:spPr>
              <a:xfrm>
                <a:off x="74654" y="7267"/>
                <a:ext cx="304591" cy="920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88" y="853"/>
                    </a:moveTo>
                    <a:lnTo>
                      <a:pt x="21388" y="0"/>
                    </a:lnTo>
                    <a:lnTo>
                      <a:pt x="0" y="19895"/>
                    </a:lnTo>
                    <a:lnTo>
                      <a:pt x="106" y="21600"/>
                    </a:lnTo>
                    <a:lnTo>
                      <a:pt x="21600" y="1137"/>
                    </a:lnTo>
                    <a:lnTo>
                      <a:pt x="21388" y="853"/>
                    </a:lnTo>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036" name="形状"/>
              <p:cNvSpPr/>
              <p:nvPr/>
            </p:nvSpPr>
            <p:spPr>
              <a:xfrm>
                <a:off x="150802" y="26649"/>
                <a:ext cx="307577" cy="932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90" y="842"/>
                    </a:moveTo>
                    <a:lnTo>
                      <a:pt x="21285" y="0"/>
                    </a:lnTo>
                    <a:lnTo>
                      <a:pt x="0" y="19917"/>
                    </a:lnTo>
                    <a:lnTo>
                      <a:pt x="419" y="21600"/>
                    </a:lnTo>
                    <a:lnTo>
                      <a:pt x="21600" y="1403"/>
                    </a:lnTo>
                    <a:lnTo>
                      <a:pt x="21390" y="842"/>
                    </a:lnTo>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037" name="形状"/>
              <p:cNvSpPr/>
              <p:nvPr/>
            </p:nvSpPr>
            <p:spPr>
              <a:xfrm>
                <a:off x="240387" y="44818"/>
                <a:ext cx="301605" cy="920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568"/>
                    </a:moveTo>
                    <a:lnTo>
                      <a:pt x="21386" y="0"/>
                    </a:lnTo>
                    <a:lnTo>
                      <a:pt x="0" y="20463"/>
                    </a:lnTo>
                    <a:lnTo>
                      <a:pt x="214" y="21600"/>
                    </a:lnTo>
                    <a:lnTo>
                      <a:pt x="21600" y="1421"/>
                    </a:lnTo>
                    <a:lnTo>
                      <a:pt x="21600" y="568"/>
                    </a:lnTo>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038" name="形状"/>
              <p:cNvSpPr/>
              <p:nvPr/>
            </p:nvSpPr>
            <p:spPr>
              <a:xfrm>
                <a:off x="318027" y="123554"/>
                <a:ext cx="309071" cy="956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91" y="273"/>
                    </a:moveTo>
                    <a:lnTo>
                      <a:pt x="21287" y="0"/>
                    </a:lnTo>
                    <a:lnTo>
                      <a:pt x="0" y="20506"/>
                    </a:lnTo>
                    <a:lnTo>
                      <a:pt x="209" y="21600"/>
                    </a:lnTo>
                    <a:lnTo>
                      <a:pt x="21600" y="547"/>
                    </a:lnTo>
                    <a:lnTo>
                      <a:pt x="21391" y="273"/>
                    </a:lnTo>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039" name="形状"/>
              <p:cNvSpPr/>
              <p:nvPr/>
            </p:nvSpPr>
            <p:spPr>
              <a:xfrm>
                <a:off x="470323" y="105385"/>
                <a:ext cx="23890" cy="2349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668"/>
                    </a:moveTo>
                    <a:lnTo>
                      <a:pt x="0" y="334"/>
                    </a:lnTo>
                    <a:lnTo>
                      <a:pt x="0" y="21600"/>
                    </a:lnTo>
                    <a:lnTo>
                      <a:pt x="21600" y="21600"/>
                    </a:lnTo>
                    <a:lnTo>
                      <a:pt x="21600" y="334"/>
                    </a:lnTo>
                    <a:lnTo>
                      <a:pt x="14850" y="0"/>
                    </a:lnTo>
                    <a:lnTo>
                      <a:pt x="21600" y="334"/>
                    </a:lnTo>
                    <a:lnTo>
                      <a:pt x="21600" y="223"/>
                    </a:lnTo>
                    <a:lnTo>
                      <a:pt x="14850" y="0"/>
                    </a:lnTo>
                    <a:lnTo>
                      <a:pt x="5400" y="668"/>
                    </a:lnTo>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040" name="形状"/>
              <p:cNvSpPr/>
              <p:nvPr/>
            </p:nvSpPr>
            <p:spPr>
              <a:xfrm>
                <a:off x="162746" y="31494"/>
                <a:ext cx="315043" cy="811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 y="967"/>
                    </a:moveTo>
                    <a:lnTo>
                      <a:pt x="0" y="1290"/>
                    </a:lnTo>
                    <a:lnTo>
                      <a:pt x="21293" y="21600"/>
                    </a:lnTo>
                    <a:lnTo>
                      <a:pt x="21600" y="19666"/>
                    </a:lnTo>
                    <a:lnTo>
                      <a:pt x="409" y="0"/>
                    </a:lnTo>
                    <a:lnTo>
                      <a:pt x="205" y="967"/>
                    </a:lnTo>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041" name="形状"/>
              <p:cNvSpPr/>
              <p:nvPr/>
            </p:nvSpPr>
            <p:spPr>
              <a:xfrm>
                <a:off x="547963" y="84792"/>
                <a:ext cx="23891" cy="233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00" y="448"/>
                    </a:moveTo>
                    <a:lnTo>
                      <a:pt x="0" y="224"/>
                    </a:lnTo>
                    <a:lnTo>
                      <a:pt x="0" y="21600"/>
                    </a:lnTo>
                    <a:lnTo>
                      <a:pt x="21600" y="21600"/>
                    </a:lnTo>
                    <a:lnTo>
                      <a:pt x="21600" y="224"/>
                    </a:lnTo>
                    <a:lnTo>
                      <a:pt x="14850" y="0"/>
                    </a:lnTo>
                    <a:lnTo>
                      <a:pt x="21600" y="224"/>
                    </a:lnTo>
                    <a:lnTo>
                      <a:pt x="21600" y="0"/>
                    </a:lnTo>
                    <a:lnTo>
                      <a:pt x="14850" y="0"/>
                    </a:lnTo>
                    <a:lnTo>
                      <a:pt x="2700" y="448"/>
                    </a:lnTo>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042" name="形状"/>
              <p:cNvSpPr/>
              <p:nvPr/>
            </p:nvSpPr>
            <p:spPr>
              <a:xfrm>
                <a:off x="247852" y="10901"/>
                <a:ext cx="307578" cy="787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 y="332"/>
                    </a:moveTo>
                    <a:lnTo>
                      <a:pt x="0" y="1329"/>
                    </a:lnTo>
                    <a:lnTo>
                      <a:pt x="21181" y="21600"/>
                    </a:lnTo>
                    <a:lnTo>
                      <a:pt x="21600" y="20271"/>
                    </a:lnTo>
                    <a:lnTo>
                      <a:pt x="419" y="0"/>
                    </a:lnTo>
                    <a:lnTo>
                      <a:pt x="210" y="332"/>
                    </a:lnTo>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043" name="形状"/>
              <p:cNvSpPr/>
              <p:nvPr/>
            </p:nvSpPr>
            <p:spPr>
              <a:xfrm>
                <a:off x="315041" y="176853"/>
                <a:ext cx="309071" cy="1053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96" y="248"/>
                    </a:moveTo>
                    <a:lnTo>
                      <a:pt x="21496" y="0"/>
                    </a:lnTo>
                    <a:lnTo>
                      <a:pt x="0" y="20359"/>
                    </a:lnTo>
                    <a:lnTo>
                      <a:pt x="417" y="21600"/>
                    </a:lnTo>
                    <a:lnTo>
                      <a:pt x="21600" y="993"/>
                    </a:lnTo>
                    <a:lnTo>
                      <a:pt x="21496" y="248"/>
                    </a:lnTo>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044" name="形状"/>
              <p:cNvSpPr/>
              <p:nvPr/>
            </p:nvSpPr>
            <p:spPr>
              <a:xfrm>
                <a:off x="315041" y="233785"/>
                <a:ext cx="309071" cy="1017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96" y="771"/>
                    </a:moveTo>
                    <a:lnTo>
                      <a:pt x="21496" y="0"/>
                    </a:lnTo>
                    <a:lnTo>
                      <a:pt x="0" y="20829"/>
                    </a:lnTo>
                    <a:lnTo>
                      <a:pt x="209" y="21600"/>
                    </a:lnTo>
                    <a:lnTo>
                      <a:pt x="21600" y="1029"/>
                    </a:lnTo>
                    <a:lnTo>
                      <a:pt x="21496" y="771"/>
                    </a:lnTo>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045" name="形状"/>
              <p:cNvSpPr/>
              <p:nvPr/>
            </p:nvSpPr>
            <p:spPr>
              <a:xfrm>
                <a:off x="113474" y="198656"/>
                <a:ext cx="168720" cy="1041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42" y="0"/>
                    </a:moveTo>
                    <a:lnTo>
                      <a:pt x="15101" y="1256"/>
                    </a:lnTo>
                    <a:lnTo>
                      <a:pt x="14719" y="4019"/>
                    </a:lnTo>
                    <a:lnTo>
                      <a:pt x="16248" y="5526"/>
                    </a:lnTo>
                    <a:lnTo>
                      <a:pt x="19115" y="4270"/>
                    </a:lnTo>
                    <a:lnTo>
                      <a:pt x="20835" y="6781"/>
                    </a:lnTo>
                    <a:lnTo>
                      <a:pt x="18350" y="9042"/>
                    </a:lnTo>
                    <a:lnTo>
                      <a:pt x="18733" y="10800"/>
                    </a:lnTo>
                    <a:lnTo>
                      <a:pt x="21600" y="12307"/>
                    </a:lnTo>
                    <a:lnTo>
                      <a:pt x="20835" y="15070"/>
                    </a:lnTo>
                    <a:lnTo>
                      <a:pt x="17586" y="14819"/>
                    </a:lnTo>
                    <a:lnTo>
                      <a:pt x="16630" y="16577"/>
                    </a:lnTo>
                    <a:lnTo>
                      <a:pt x="17586" y="19340"/>
                    </a:lnTo>
                    <a:lnTo>
                      <a:pt x="14719" y="20847"/>
                    </a:lnTo>
                    <a:lnTo>
                      <a:pt x="12998" y="18586"/>
                    </a:lnTo>
                    <a:lnTo>
                      <a:pt x="10896" y="19088"/>
                    </a:lnTo>
                    <a:lnTo>
                      <a:pt x="9558" y="21600"/>
                    </a:lnTo>
                    <a:lnTo>
                      <a:pt x="6308" y="20847"/>
                    </a:lnTo>
                    <a:lnTo>
                      <a:pt x="6690" y="17581"/>
                    </a:lnTo>
                    <a:lnTo>
                      <a:pt x="5161" y="16577"/>
                    </a:lnTo>
                    <a:lnTo>
                      <a:pt x="2103" y="17581"/>
                    </a:lnTo>
                    <a:lnTo>
                      <a:pt x="191" y="15070"/>
                    </a:lnTo>
                    <a:lnTo>
                      <a:pt x="2676" y="13060"/>
                    </a:lnTo>
                    <a:lnTo>
                      <a:pt x="2485" y="10800"/>
                    </a:lnTo>
                    <a:lnTo>
                      <a:pt x="0" y="9795"/>
                    </a:lnTo>
                    <a:lnTo>
                      <a:pt x="573" y="6781"/>
                    </a:lnTo>
                    <a:lnTo>
                      <a:pt x="3823" y="7284"/>
                    </a:lnTo>
                    <a:lnTo>
                      <a:pt x="4779" y="5023"/>
                    </a:lnTo>
                    <a:lnTo>
                      <a:pt x="3823" y="2260"/>
                    </a:lnTo>
                    <a:lnTo>
                      <a:pt x="6690" y="753"/>
                    </a:lnTo>
                    <a:lnTo>
                      <a:pt x="8411" y="3265"/>
                    </a:lnTo>
                    <a:lnTo>
                      <a:pt x="10513" y="3014"/>
                    </a:lnTo>
                    <a:lnTo>
                      <a:pt x="12042" y="0"/>
                    </a:lnTo>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046" name="形状"/>
              <p:cNvSpPr/>
              <p:nvPr/>
            </p:nvSpPr>
            <p:spPr>
              <a:xfrm>
                <a:off x="113474" y="198656"/>
                <a:ext cx="168720" cy="1041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42" y="0"/>
                    </a:moveTo>
                    <a:lnTo>
                      <a:pt x="15101" y="1256"/>
                    </a:lnTo>
                    <a:lnTo>
                      <a:pt x="14719" y="4019"/>
                    </a:lnTo>
                    <a:lnTo>
                      <a:pt x="16248" y="5526"/>
                    </a:lnTo>
                    <a:lnTo>
                      <a:pt x="19115" y="4270"/>
                    </a:lnTo>
                    <a:lnTo>
                      <a:pt x="20835" y="6781"/>
                    </a:lnTo>
                    <a:lnTo>
                      <a:pt x="18350" y="9042"/>
                    </a:lnTo>
                    <a:lnTo>
                      <a:pt x="18733" y="10800"/>
                    </a:lnTo>
                    <a:lnTo>
                      <a:pt x="21600" y="12307"/>
                    </a:lnTo>
                    <a:lnTo>
                      <a:pt x="20835" y="15070"/>
                    </a:lnTo>
                    <a:lnTo>
                      <a:pt x="17586" y="14819"/>
                    </a:lnTo>
                    <a:lnTo>
                      <a:pt x="16630" y="16577"/>
                    </a:lnTo>
                    <a:lnTo>
                      <a:pt x="17586" y="19340"/>
                    </a:lnTo>
                    <a:lnTo>
                      <a:pt x="14719" y="20847"/>
                    </a:lnTo>
                    <a:lnTo>
                      <a:pt x="12998" y="18586"/>
                    </a:lnTo>
                    <a:lnTo>
                      <a:pt x="10896" y="19088"/>
                    </a:lnTo>
                    <a:lnTo>
                      <a:pt x="9558" y="21600"/>
                    </a:lnTo>
                    <a:lnTo>
                      <a:pt x="6308" y="20847"/>
                    </a:lnTo>
                    <a:lnTo>
                      <a:pt x="6690" y="17581"/>
                    </a:lnTo>
                    <a:lnTo>
                      <a:pt x="5161" y="16577"/>
                    </a:lnTo>
                    <a:lnTo>
                      <a:pt x="2103" y="17581"/>
                    </a:lnTo>
                    <a:lnTo>
                      <a:pt x="191" y="15070"/>
                    </a:lnTo>
                    <a:lnTo>
                      <a:pt x="2676" y="13060"/>
                    </a:lnTo>
                    <a:lnTo>
                      <a:pt x="2485" y="10800"/>
                    </a:lnTo>
                    <a:lnTo>
                      <a:pt x="0" y="9795"/>
                    </a:lnTo>
                    <a:lnTo>
                      <a:pt x="573" y="6781"/>
                    </a:lnTo>
                    <a:lnTo>
                      <a:pt x="3823" y="7284"/>
                    </a:lnTo>
                    <a:lnTo>
                      <a:pt x="4779" y="5023"/>
                    </a:lnTo>
                    <a:lnTo>
                      <a:pt x="3823" y="2260"/>
                    </a:lnTo>
                    <a:lnTo>
                      <a:pt x="6690" y="753"/>
                    </a:lnTo>
                    <a:lnTo>
                      <a:pt x="8411" y="3265"/>
                    </a:lnTo>
                    <a:lnTo>
                      <a:pt x="10513" y="3014"/>
                    </a:lnTo>
                    <a:lnTo>
                      <a:pt x="12042" y="0"/>
                    </a:lnTo>
                  </a:path>
                </a:pathLst>
              </a:custGeom>
              <a:noFill/>
              <a:ln w="12700" cap="rnd">
                <a:solidFill>
                  <a:srgbClr val="FFFFFF"/>
                </a:solidFill>
                <a:prstDash val="solid"/>
                <a:round/>
              </a:ln>
              <a:effectLst/>
            </p:spPr>
            <p:txBody>
              <a:bodyPr wrap="square" lIns="45719" tIns="45719" rIns="45719" bIns="45719" numCol="1" anchor="t">
                <a:noAutofit/>
              </a:bodyPr>
              <a:lstStyle/>
              <a:p>
                <a:pPr/>
              </a:p>
            </p:txBody>
          </p:sp>
          <p:sp>
            <p:nvSpPr>
              <p:cNvPr id="1047" name="形状"/>
              <p:cNvSpPr/>
              <p:nvPr/>
            </p:nvSpPr>
            <p:spPr>
              <a:xfrm>
                <a:off x="182156" y="242264"/>
                <a:ext cx="29863" cy="193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560" y="21600"/>
                    </a:moveTo>
                    <a:lnTo>
                      <a:pt x="11880" y="21600"/>
                    </a:lnTo>
                    <a:lnTo>
                      <a:pt x="16200" y="18900"/>
                    </a:lnTo>
                    <a:lnTo>
                      <a:pt x="18360" y="14850"/>
                    </a:lnTo>
                    <a:lnTo>
                      <a:pt x="19440" y="13500"/>
                    </a:lnTo>
                    <a:lnTo>
                      <a:pt x="21600" y="9450"/>
                    </a:lnTo>
                    <a:lnTo>
                      <a:pt x="19440" y="5400"/>
                    </a:lnTo>
                    <a:lnTo>
                      <a:pt x="18360" y="1350"/>
                    </a:lnTo>
                    <a:lnTo>
                      <a:pt x="14040" y="0"/>
                    </a:lnTo>
                    <a:lnTo>
                      <a:pt x="9720" y="0"/>
                    </a:lnTo>
                    <a:lnTo>
                      <a:pt x="5400" y="1350"/>
                    </a:lnTo>
                    <a:lnTo>
                      <a:pt x="2160" y="4050"/>
                    </a:lnTo>
                    <a:lnTo>
                      <a:pt x="0" y="8100"/>
                    </a:lnTo>
                    <a:lnTo>
                      <a:pt x="0" y="10800"/>
                    </a:lnTo>
                    <a:lnTo>
                      <a:pt x="4320" y="18900"/>
                    </a:lnTo>
                    <a:lnTo>
                      <a:pt x="7560" y="21600"/>
                    </a:lnTo>
                  </a:path>
                </a:pathLst>
              </a:custGeom>
              <a:solidFill>
                <a:srgbClr val="4291E8"/>
              </a:solidFill>
              <a:ln w="12700" cap="flat">
                <a:noFill/>
                <a:miter lim="400000"/>
              </a:ln>
              <a:effectLst/>
            </p:spPr>
            <p:txBody>
              <a:bodyPr wrap="square" lIns="45719" tIns="45719" rIns="45719" bIns="45719" numCol="1" anchor="t">
                <a:noAutofit/>
              </a:bodyPr>
              <a:lstStyle/>
              <a:p>
                <a:pPr/>
              </a:p>
            </p:txBody>
          </p:sp>
          <p:sp>
            <p:nvSpPr>
              <p:cNvPr id="1048" name="形状"/>
              <p:cNvSpPr/>
              <p:nvPr/>
            </p:nvSpPr>
            <p:spPr>
              <a:xfrm>
                <a:off x="182156" y="242264"/>
                <a:ext cx="29863" cy="193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560" y="21600"/>
                    </a:moveTo>
                    <a:lnTo>
                      <a:pt x="11880" y="21600"/>
                    </a:lnTo>
                    <a:lnTo>
                      <a:pt x="16200" y="18900"/>
                    </a:lnTo>
                    <a:lnTo>
                      <a:pt x="18360" y="14850"/>
                    </a:lnTo>
                    <a:lnTo>
                      <a:pt x="19440" y="13500"/>
                    </a:lnTo>
                    <a:lnTo>
                      <a:pt x="21600" y="9450"/>
                    </a:lnTo>
                    <a:lnTo>
                      <a:pt x="19440" y="5400"/>
                    </a:lnTo>
                    <a:lnTo>
                      <a:pt x="18360" y="1350"/>
                    </a:lnTo>
                    <a:lnTo>
                      <a:pt x="14040" y="0"/>
                    </a:lnTo>
                    <a:lnTo>
                      <a:pt x="9720" y="0"/>
                    </a:lnTo>
                    <a:lnTo>
                      <a:pt x="5400" y="1350"/>
                    </a:lnTo>
                    <a:lnTo>
                      <a:pt x="2160" y="4050"/>
                    </a:lnTo>
                    <a:lnTo>
                      <a:pt x="0" y="8100"/>
                    </a:lnTo>
                    <a:lnTo>
                      <a:pt x="0" y="10800"/>
                    </a:lnTo>
                    <a:lnTo>
                      <a:pt x="4320" y="18900"/>
                    </a:lnTo>
                    <a:lnTo>
                      <a:pt x="7560" y="21600"/>
                    </a:lnTo>
                  </a:path>
                </a:pathLst>
              </a:custGeom>
              <a:noFill/>
              <a:ln w="12700" cap="rnd">
                <a:solidFill>
                  <a:srgbClr val="4291E8"/>
                </a:solidFill>
                <a:prstDash val="solid"/>
                <a:round/>
              </a:ln>
              <a:effectLst/>
            </p:spPr>
            <p:txBody>
              <a:bodyPr wrap="square" lIns="45719" tIns="45719" rIns="45719" bIns="45719" numCol="1" anchor="t">
                <a:noAutofit/>
              </a:bodyPr>
              <a:lstStyle/>
              <a:p>
                <a:pPr/>
              </a:p>
            </p:txBody>
          </p:sp>
          <p:sp>
            <p:nvSpPr>
              <p:cNvPr id="1049" name="形状"/>
              <p:cNvSpPr/>
              <p:nvPr/>
            </p:nvSpPr>
            <p:spPr>
              <a:xfrm>
                <a:off x="20903" y="161105"/>
                <a:ext cx="122434" cy="7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29" y="0"/>
                    </a:moveTo>
                    <a:lnTo>
                      <a:pt x="11327" y="0"/>
                    </a:lnTo>
                    <a:lnTo>
                      <a:pt x="12380" y="2833"/>
                    </a:lnTo>
                    <a:lnTo>
                      <a:pt x="14224" y="3895"/>
                    </a:lnTo>
                    <a:lnTo>
                      <a:pt x="16595" y="2125"/>
                    </a:lnTo>
                    <a:lnTo>
                      <a:pt x="18702" y="3541"/>
                    </a:lnTo>
                    <a:lnTo>
                      <a:pt x="17122" y="6374"/>
                    </a:lnTo>
                    <a:lnTo>
                      <a:pt x="18176" y="8144"/>
                    </a:lnTo>
                    <a:lnTo>
                      <a:pt x="21600" y="8498"/>
                    </a:lnTo>
                    <a:lnTo>
                      <a:pt x="21600" y="11685"/>
                    </a:lnTo>
                    <a:lnTo>
                      <a:pt x="18702" y="12039"/>
                    </a:lnTo>
                    <a:lnTo>
                      <a:pt x="18176" y="14164"/>
                    </a:lnTo>
                    <a:lnTo>
                      <a:pt x="19756" y="16643"/>
                    </a:lnTo>
                    <a:lnTo>
                      <a:pt x="18176" y="19121"/>
                    </a:lnTo>
                    <a:lnTo>
                      <a:pt x="15278" y="17705"/>
                    </a:lnTo>
                    <a:lnTo>
                      <a:pt x="13698" y="18767"/>
                    </a:lnTo>
                    <a:lnTo>
                      <a:pt x="13171" y="21600"/>
                    </a:lnTo>
                    <a:lnTo>
                      <a:pt x="10273" y="21600"/>
                    </a:lnTo>
                    <a:lnTo>
                      <a:pt x="9483" y="18767"/>
                    </a:lnTo>
                    <a:lnTo>
                      <a:pt x="7376" y="18059"/>
                    </a:lnTo>
                    <a:lnTo>
                      <a:pt x="5005" y="20184"/>
                    </a:lnTo>
                    <a:lnTo>
                      <a:pt x="2634" y="18059"/>
                    </a:lnTo>
                    <a:lnTo>
                      <a:pt x="3951" y="15580"/>
                    </a:lnTo>
                    <a:lnTo>
                      <a:pt x="2898" y="13456"/>
                    </a:lnTo>
                    <a:lnTo>
                      <a:pt x="527" y="13456"/>
                    </a:lnTo>
                    <a:lnTo>
                      <a:pt x="0" y="10623"/>
                    </a:lnTo>
                    <a:lnTo>
                      <a:pt x="2898" y="9561"/>
                    </a:lnTo>
                    <a:lnTo>
                      <a:pt x="3424" y="7436"/>
                    </a:lnTo>
                    <a:lnTo>
                      <a:pt x="1580" y="4957"/>
                    </a:lnTo>
                    <a:lnTo>
                      <a:pt x="3424" y="2833"/>
                    </a:lnTo>
                    <a:lnTo>
                      <a:pt x="6059" y="4603"/>
                    </a:lnTo>
                    <a:lnTo>
                      <a:pt x="7902" y="3541"/>
                    </a:lnTo>
                    <a:lnTo>
                      <a:pt x="8429" y="0"/>
                    </a:lnTo>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050" name="形状"/>
              <p:cNvSpPr/>
              <p:nvPr/>
            </p:nvSpPr>
            <p:spPr>
              <a:xfrm>
                <a:off x="20903" y="161105"/>
                <a:ext cx="122434" cy="7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29" y="0"/>
                    </a:moveTo>
                    <a:lnTo>
                      <a:pt x="11327" y="0"/>
                    </a:lnTo>
                    <a:lnTo>
                      <a:pt x="12380" y="2833"/>
                    </a:lnTo>
                    <a:lnTo>
                      <a:pt x="14224" y="3895"/>
                    </a:lnTo>
                    <a:lnTo>
                      <a:pt x="16595" y="2125"/>
                    </a:lnTo>
                    <a:lnTo>
                      <a:pt x="18702" y="3541"/>
                    </a:lnTo>
                    <a:lnTo>
                      <a:pt x="17122" y="6374"/>
                    </a:lnTo>
                    <a:lnTo>
                      <a:pt x="18176" y="8144"/>
                    </a:lnTo>
                    <a:lnTo>
                      <a:pt x="21600" y="8498"/>
                    </a:lnTo>
                    <a:lnTo>
                      <a:pt x="21600" y="11685"/>
                    </a:lnTo>
                    <a:lnTo>
                      <a:pt x="18702" y="12039"/>
                    </a:lnTo>
                    <a:lnTo>
                      <a:pt x="18176" y="14164"/>
                    </a:lnTo>
                    <a:lnTo>
                      <a:pt x="19756" y="16643"/>
                    </a:lnTo>
                    <a:lnTo>
                      <a:pt x="18176" y="19121"/>
                    </a:lnTo>
                    <a:lnTo>
                      <a:pt x="15278" y="17705"/>
                    </a:lnTo>
                    <a:lnTo>
                      <a:pt x="13698" y="18767"/>
                    </a:lnTo>
                    <a:lnTo>
                      <a:pt x="13171" y="21600"/>
                    </a:lnTo>
                    <a:lnTo>
                      <a:pt x="10273" y="21600"/>
                    </a:lnTo>
                    <a:lnTo>
                      <a:pt x="9483" y="18767"/>
                    </a:lnTo>
                    <a:lnTo>
                      <a:pt x="7376" y="18059"/>
                    </a:lnTo>
                    <a:lnTo>
                      <a:pt x="5005" y="20184"/>
                    </a:lnTo>
                    <a:lnTo>
                      <a:pt x="2634" y="18059"/>
                    </a:lnTo>
                    <a:lnTo>
                      <a:pt x="3951" y="15580"/>
                    </a:lnTo>
                    <a:lnTo>
                      <a:pt x="2898" y="13456"/>
                    </a:lnTo>
                    <a:lnTo>
                      <a:pt x="527" y="13456"/>
                    </a:lnTo>
                    <a:lnTo>
                      <a:pt x="0" y="10623"/>
                    </a:lnTo>
                    <a:lnTo>
                      <a:pt x="2898" y="9561"/>
                    </a:lnTo>
                    <a:lnTo>
                      <a:pt x="3424" y="7436"/>
                    </a:lnTo>
                    <a:lnTo>
                      <a:pt x="1580" y="4957"/>
                    </a:lnTo>
                    <a:lnTo>
                      <a:pt x="3424" y="2833"/>
                    </a:lnTo>
                    <a:lnTo>
                      <a:pt x="6059" y="4603"/>
                    </a:lnTo>
                    <a:lnTo>
                      <a:pt x="7902" y="3541"/>
                    </a:lnTo>
                    <a:lnTo>
                      <a:pt x="8429" y="0"/>
                    </a:lnTo>
                  </a:path>
                </a:pathLst>
              </a:custGeom>
              <a:noFill/>
              <a:ln w="12700" cap="rnd">
                <a:solidFill>
                  <a:srgbClr val="FFFFFF"/>
                </a:solidFill>
                <a:prstDash val="solid"/>
                <a:round/>
              </a:ln>
              <a:effectLst/>
            </p:spPr>
            <p:txBody>
              <a:bodyPr wrap="square" lIns="45719" tIns="45719" rIns="45719" bIns="45719" numCol="1" anchor="t">
                <a:noAutofit/>
              </a:bodyPr>
              <a:lstStyle/>
              <a:p>
                <a:pPr/>
              </a:p>
            </p:txBody>
          </p:sp>
          <p:sp>
            <p:nvSpPr>
              <p:cNvPr id="1051" name="形状"/>
              <p:cNvSpPr/>
              <p:nvPr/>
            </p:nvSpPr>
            <p:spPr>
              <a:xfrm>
                <a:off x="71668" y="192600"/>
                <a:ext cx="23890" cy="193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14850" y="18900"/>
                    </a:lnTo>
                    <a:lnTo>
                      <a:pt x="21600" y="14850"/>
                    </a:lnTo>
                    <a:lnTo>
                      <a:pt x="21600" y="2700"/>
                    </a:lnTo>
                    <a:lnTo>
                      <a:pt x="17550" y="1350"/>
                    </a:lnTo>
                    <a:lnTo>
                      <a:pt x="14850" y="0"/>
                    </a:lnTo>
                    <a:lnTo>
                      <a:pt x="4050" y="0"/>
                    </a:lnTo>
                    <a:lnTo>
                      <a:pt x="2700" y="1350"/>
                    </a:lnTo>
                    <a:lnTo>
                      <a:pt x="0" y="6750"/>
                    </a:lnTo>
                    <a:lnTo>
                      <a:pt x="0" y="14850"/>
                    </a:lnTo>
                    <a:lnTo>
                      <a:pt x="2700" y="18900"/>
                    </a:lnTo>
                    <a:lnTo>
                      <a:pt x="8100" y="21600"/>
                    </a:lnTo>
                    <a:lnTo>
                      <a:pt x="10800" y="21600"/>
                    </a:lnTo>
                  </a:path>
                </a:pathLst>
              </a:custGeom>
              <a:solidFill>
                <a:srgbClr val="4291E8"/>
              </a:solidFill>
              <a:ln w="12700" cap="flat">
                <a:noFill/>
                <a:miter lim="400000"/>
              </a:ln>
              <a:effectLst/>
            </p:spPr>
            <p:txBody>
              <a:bodyPr wrap="square" lIns="45719" tIns="45719" rIns="45719" bIns="45719" numCol="1" anchor="t">
                <a:noAutofit/>
              </a:bodyPr>
              <a:lstStyle/>
              <a:p>
                <a:pPr/>
              </a:p>
            </p:txBody>
          </p:sp>
          <p:sp>
            <p:nvSpPr>
              <p:cNvPr id="1052" name="形状"/>
              <p:cNvSpPr/>
              <p:nvPr/>
            </p:nvSpPr>
            <p:spPr>
              <a:xfrm>
                <a:off x="71668" y="192600"/>
                <a:ext cx="23890" cy="193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14850" y="18900"/>
                    </a:lnTo>
                    <a:lnTo>
                      <a:pt x="21600" y="14850"/>
                    </a:lnTo>
                    <a:lnTo>
                      <a:pt x="21600" y="2700"/>
                    </a:lnTo>
                    <a:lnTo>
                      <a:pt x="17550" y="1350"/>
                    </a:lnTo>
                    <a:lnTo>
                      <a:pt x="14850" y="0"/>
                    </a:lnTo>
                    <a:lnTo>
                      <a:pt x="4050" y="0"/>
                    </a:lnTo>
                    <a:lnTo>
                      <a:pt x="2700" y="1350"/>
                    </a:lnTo>
                    <a:lnTo>
                      <a:pt x="0" y="6750"/>
                    </a:lnTo>
                    <a:lnTo>
                      <a:pt x="0" y="14850"/>
                    </a:lnTo>
                    <a:lnTo>
                      <a:pt x="2700" y="18900"/>
                    </a:lnTo>
                    <a:lnTo>
                      <a:pt x="8100" y="21600"/>
                    </a:lnTo>
                    <a:lnTo>
                      <a:pt x="10800" y="21600"/>
                    </a:lnTo>
                  </a:path>
                </a:pathLst>
              </a:custGeom>
              <a:noFill/>
              <a:ln w="12700" cap="rnd">
                <a:solidFill>
                  <a:srgbClr val="4291E8"/>
                </a:solidFill>
                <a:prstDash val="solid"/>
                <a:round/>
              </a:ln>
              <a:effectLst/>
            </p:spPr>
            <p:txBody>
              <a:bodyPr wrap="square" lIns="45719" tIns="45719" rIns="45719" bIns="45719" numCol="1" anchor="t">
                <a:noAutofit/>
              </a:bodyPr>
              <a:lstStyle/>
              <a:p>
                <a:pPr/>
              </a:p>
            </p:txBody>
          </p:sp>
        </p:grpSp>
        <p:grpSp>
          <p:nvGrpSpPr>
            <p:cNvPr id="1086" name="成组"/>
            <p:cNvGrpSpPr/>
            <p:nvPr/>
          </p:nvGrpSpPr>
          <p:grpSpPr>
            <a:xfrm>
              <a:off x="1186847" y="959938"/>
              <a:ext cx="501679" cy="233159"/>
              <a:chOff x="0" y="0"/>
              <a:chExt cx="501678" cy="233158"/>
            </a:xfrm>
          </p:grpSpPr>
          <p:sp>
            <p:nvSpPr>
              <p:cNvPr id="1054" name="矩形"/>
              <p:cNvSpPr/>
              <p:nvPr/>
            </p:nvSpPr>
            <p:spPr>
              <a:xfrm>
                <a:off x="362820" y="1208"/>
                <a:ext cx="138859" cy="19330"/>
              </a:xfrm>
              <a:prstGeom prst="rect">
                <a:avLst/>
              </a:prstGeom>
              <a:solidFill>
                <a:srgbClr val="EF072D"/>
              </a:solidFill>
              <a:ln w="12700" cap="flat">
                <a:noFill/>
                <a:miter lim="400000"/>
              </a:ln>
              <a:effectLst/>
            </p:spPr>
            <p:txBody>
              <a:bodyPr wrap="square" lIns="45719" tIns="45719" rIns="45719" bIns="45719" numCol="1" anchor="t">
                <a:noAutofit/>
              </a:bodyPr>
              <a:lstStyle/>
              <a:p>
                <a:pPr/>
              </a:p>
            </p:txBody>
          </p:sp>
          <p:sp>
            <p:nvSpPr>
              <p:cNvPr id="1055" name="形状"/>
              <p:cNvSpPr/>
              <p:nvPr/>
            </p:nvSpPr>
            <p:spPr>
              <a:xfrm>
                <a:off x="362820" y="0"/>
                <a:ext cx="126914" cy="19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00"/>
                    </a:moveTo>
                    <a:lnTo>
                      <a:pt x="508" y="21600"/>
                    </a:lnTo>
                    <a:lnTo>
                      <a:pt x="21600" y="21600"/>
                    </a:lnTo>
                    <a:lnTo>
                      <a:pt x="21600" y="0"/>
                    </a:lnTo>
                    <a:lnTo>
                      <a:pt x="508" y="0"/>
                    </a:lnTo>
                    <a:lnTo>
                      <a:pt x="1016" y="13500"/>
                    </a:lnTo>
                    <a:lnTo>
                      <a:pt x="0" y="13500"/>
                    </a:lnTo>
                    <a:lnTo>
                      <a:pt x="0" y="21600"/>
                    </a:lnTo>
                    <a:lnTo>
                      <a:pt x="508" y="21600"/>
                    </a:lnTo>
                    <a:lnTo>
                      <a:pt x="0" y="13500"/>
                    </a:lnTo>
                  </a:path>
                </a:pathLst>
              </a:custGeom>
              <a:solidFill>
                <a:srgbClr val="FF3F9E"/>
              </a:solidFill>
              <a:ln w="12700" cap="flat">
                <a:noFill/>
                <a:miter lim="400000"/>
              </a:ln>
              <a:effectLst/>
            </p:spPr>
            <p:txBody>
              <a:bodyPr wrap="square" lIns="45719" tIns="45719" rIns="45719" bIns="45719" numCol="1" anchor="t">
                <a:noAutofit/>
              </a:bodyPr>
              <a:lstStyle/>
              <a:p>
                <a:pPr/>
              </a:p>
            </p:txBody>
          </p:sp>
          <p:sp>
            <p:nvSpPr>
              <p:cNvPr id="1056" name="形状"/>
              <p:cNvSpPr/>
              <p:nvPr/>
            </p:nvSpPr>
            <p:spPr>
              <a:xfrm>
                <a:off x="362820" y="10872"/>
                <a:ext cx="138859" cy="101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743"/>
                    </a:moveTo>
                    <a:lnTo>
                      <a:pt x="21600" y="21600"/>
                    </a:lnTo>
                    <a:lnTo>
                      <a:pt x="19045" y="21086"/>
                    </a:lnTo>
                    <a:lnTo>
                      <a:pt x="16258" y="20829"/>
                    </a:lnTo>
                    <a:lnTo>
                      <a:pt x="13703" y="20057"/>
                    </a:lnTo>
                    <a:lnTo>
                      <a:pt x="9523" y="18514"/>
                    </a:lnTo>
                    <a:lnTo>
                      <a:pt x="7665" y="17486"/>
                    </a:lnTo>
                    <a:lnTo>
                      <a:pt x="6039" y="16457"/>
                    </a:lnTo>
                    <a:lnTo>
                      <a:pt x="4645" y="14914"/>
                    </a:lnTo>
                    <a:lnTo>
                      <a:pt x="3019" y="13371"/>
                    </a:lnTo>
                    <a:lnTo>
                      <a:pt x="2090" y="12086"/>
                    </a:lnTo>
                    <a:lnTo>
                      <a:pt x="929" y="9514"/>
                    </a:lnTo>
                    <a:lnTo>
                      <a:pt x="0" y="6429"/>
                    </a:lnTo>
                    <a:lnTo>
                      <a:pt x="0" y="0"/>
                    </a:lnTo>
                    <a:lnTo>
                      <a:pt x="9058" y="12086"/>
                    </a:lnTo>
                    <a:lnTo>
                      <a:pt x="21600" y="17743"/>
                    </a:lnTo>
                  </a:path>
                </a:pathLst>
              </a:custGeom>
              <a:solidFill>
                <a:srgbClr val="0038D1"/>
              </a:solidFill>
              <a:ln w="12700" cap="flat">
                <a:noFill/>
                <a:miter lim="400000"/>
              </a:ln>
              <a:effectLst/>
            </p:spPr>
            <p:txBody>
              <a:bodyPr wrap="square" lIns="45719" tIns="45719" rIns="45719" bIns="45719" numCol="1" anchor="t">
                <a:noAutofit/>
              </a:bodyPr>
              <a:lstStyle/>
              <a:p>
                <a:pPr/>
              </a:p>
            </p:txBody>
          </p:sp>
          <p:sp>
            <p:nvSpPr>
              <p:cNvPr id="1057" name="形状"/>
              <p:cNvSpPr/>
              <p:nvPr/>
            </p:nvSpPr>
            <p:spPr>
              <a:xfrm>
                <a:off x="362820" y="10872"/>
                <a:ext cx="135872" cy="821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318"/>
                    </a:moveTo>
                    <a:lnTo>
                      <a:pt x="21600" y="21600"/>
                    </a:lnTo>
                    <a:lnTo>
                      <a:pt x="17090" y="20647"/>
                    </a:lnTo>
                    <a:lnTo>
                      <a:pt x="13292" y="19376"/>
                    </a:lnTo>
                    <a:lnTo>
                      <a:pt x="10681" y="18106"/>
                    </a:lnTo>
                    <a:lnTo>
                      <a:pt x="7121" y="15247"/>
                    </a:lnTo>
                    <a:lnTo>
                      <a:pt x="4510" y="12706"/>
                    </a:lnTo>
                    <a:lnTo>
                      <a:pt x="2611" y="10165"/>
                    </a:lnTo>
                    <a:lnTo>
                      <a:pt x="1424" y="7941"/>
                    </a:lnTo>
                    <a:lnTo>
                      <a:pt x="949" y="6353"/>
                    </a:lnTo>
                    <a:lnTo>
                      <a:pt x="475" y="3812"/>
                    </a:lnTo>
                    <a:lnTo>
                      <a:pt x="0" y="1588"/>
                    </a:lnTo>
                    <a:lnTo>
                      <a:pt x="475" y="0"/>
                    </a:lnTo>
                    <a:lnTo>
                      <a:pt x="21600" y="318"/>
                    </a:lnTo>
                  </a:path>
                </a:pathLst>
              </a:custGeom>
              <a:solidFill>
                <a:srgbClr val="4291E8"/>
              </a:solidFill>
              <a:ln w="12700" cap="flat">
                <a:noFill/>
                <a:miter lim="400000"/>
              </a:ln>
              <a:effectLst/>
            </p:spPr>
            <p:txBody>
              <a:bodyPr wrap="square" lIns="45719" tIns="45719" rIns="45719" bIns="45719" numCol="1" anchor="t">
                <a:noAutofit/>
              </a:bodyPr>
              <a:lstStyle/>
              <a:p>
                <a:pPr/>
              </a:p>
            </p:txBody>
          </p:sp>
          <p:sp>
            <p:nvSpPr>
              <p:cNvPr id="1058" name="形状"/>
              <p:cNvSpPr/>
              <p:nvPr/>
            </p:nvSpPr>
            <p:spPr>
              <a:xfrm>
                <a:off x="470323" y="89397"/>
                <a:ext cx="28369" cy="19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19326" y="21600"/>
                    </a:lnTo>
                    <a:lnTo>
                      <a:pt x="21600" y="6750"/>
                    </a:lnTo>
                    <a:lnTo>
                      <a:pt x="2274" y="0"/>
                    </a:lnTo>
                    <a:lnTo>
                      <a:pt x="0" y="1620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059" name="形状"/>
              <p:cNvSpPr/>
              <p:nvPr/>
            </p:nvSpPr>
            <p:spPr>
              <a:xfrm>
                <a:off x="446433" y="84565"/>
                <a:ext cx="26877" cy="19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750"/>
                    </a:moveTo>
                    <a:lnTo>
                      <a:pt x="19200" y="21600"/>
                    </a:lnTo>
                    <a:lnTo>
                      <a:pt x="21600" y="10800"/>
                    </a:lnTo>
                    <a:lnTo>
                      <a:pt x="1200" y="0"/>
                    </a:lnTo>
                    <a:lnTo>
                      <a:pt x="0" y="675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060" name="形状"/>
              <p:cNvSpPr/>
              <p:nvPr/>
            </p:nvSpPr>
            <p:spPr>
              <a:xfrm>
                <a:off x="427023" y="76108"/>
                <a:ext cx="23890" cy="19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750"/>
                    </a:moveTo>
                    <a:lnTo>
                      <a:pt x="0" y="9450"/>
                    </a:lnTo>
                    <a:lnTo>
                      <a:pt x="18900" y="21600"/>
                    </a:lnTo>
                    <a:lnTo>
                      <a:pt x="21600" y="14850"/>
                    </a:lnTo>
                    <a:lnTo>
                      <a:pt x="2700" y="0"/>
                    </a:lnTo>
                    <a:lnTo>
                      <a:pt x="2700" y="1350"/>
                    </a:lnTo>
                    <a:lnTo>
                      <a:pt x="0" y="675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061" name="形状"/>
              <p:cNvSpPr/>
              <p:nvPr/>
            </p:nvSpPr>
            <p:spPr>
              <a:xfrm>
                <a:off x="404627" y="67652"/>
                <a:ext cx="25383" cy="19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750"/>
                    </a:moveTo>
                    <a:lnTo>
                      <a:pt x="2541" y="6750"/>
                    </a:lnTo>
                    <a:lnTo>
                      <a:pt x="19059" y="21600"/>
                    </a:lnTo>
                    <a:lnTo>
                      <a:pt x="21600" y="18900"/>
                    </a:lnTo>
                    <a:lnTo>
                      <a:pt x="5082" y="0"/>
                    </a:lnTo>
                    <a:lnTo>
                      <a:pt x="0" y="675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062" name="形状"/>
              <p:cNvSpPr/>
              <p:nvPr/>
            </p:nvSpPr>
            <p:spPr>
              <a:xfrm>
                <a:off x="388203" y="59195"/>
                <a:ext cx="23890" cy="19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700"/>
                    </a:moveTo>
                    <a:lnTo>
                      <a:pt x="14850" y="21600"/>
                    </a:lnTo>
                    <a:lnTo>
                      <a:pt x="21600" y="14850"/>
                    </a:lnTo>
                    <a:lnTo>
                      <a:pt x="4050" y="0"/>
                    </a:lnTo>
                    <a:lnTo>
                      <a:pt x="0" y="270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063" name="形状"/>
              <p:cNvSpPr/>
              <p:nvPr/>
            </p:nvSpPr>
            <p:spPr>
              <a:xfrm>
                <a:off x="376258" y="48322"/>
                <a:ext cx="23890" cy="193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3500" y="21600"/>
                    </a:lnTo>
                    <a:lnTo>
                      <a:pt x="21600" y="18900"/>
                    </a:lnTo>
                    <a:lnTo>
                      <a:pt x="5400" y="0"/>
                    </a:lnTo>
                    <a:lnTo>
                      <a:pt x="0" y="540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064" name="形状"/>
              <p:cNvSpPr/>
              <p:nvPr/>
            </p:nvSpPr>
            <p:spPr>
              <a:xfrm>
                <a:off x="365806" y="39866"/>
                <a:ext cx="23891" cy="19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700" y="5400"/>
                    </a:lnTo>
                    <a:lnTo>
                      <a:pt x="14850" y="21600"/>
                    </a:lnTo>
                    <a:lnTo>
                      <a:pt x="21600" y="14850"/>
                    </a:lnTo>
                    <a:lnTo>
                      <a:pt x="9450" y="0"/>
                    </a:lnTo>
                    <a:lnTo>
                      <a:pt x="9450" y="1350"/>
                    </a:lnTo>
                    <a:lnTo>
                      <a:pt x="0" y="5400"/>
                    </a:lnTo>
                    <a:lnTo>
                      <a:pt x="2700" y="5400"/>
                    </a:lnTo>
                    <a:lnTo>
                      <a:pt x="0" y="540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065" name="形状"/>
              <p:cNvSpPr/>
              <p:nvPr/>
            </p:nvSpPr>
            <p:spPr>
              <a:xfrm>
                <a:off x="365806" y="35034"/>
                <a:ext cx="23891" cy="19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0"/>
                    </a:moveTo>
                    <a:lnTo>
                      <a:pt x="5400" y="21600"/>
                    </a:lnTo>
                    <a:lnTo>
                      <a:pt x="21600" y="21600"/>
                    </a:lnTo>
                    <a:lnTo>
                      <a:pt x="12150" y="0"/>
                    </a:lnTo>
                    <a:lnTo>
                      <a:pt x="0" y="135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066" name="形状"/>
              <p:cNvSpPr/>
              <p:nvPr/>
            </p:nvSpPr>
            <p:spPr>
              <a:xfrm>
                <a:off x="362820" y="25369"/>
                <a:ext cx="23891" cy="19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700"/>
                    </a:lnTo>
                    <a:lnTo>
                      <a:pt x="8100" y="21600"/>
                    </a:lnTo>
                    <a:lnTo>
                      <a:pt x="21600" y="21600"/>
                    </a:lnTo>
                    <a:lnTo>
                      <a:pt x="12150" y="0"/>
                    </a:lnTo>
                    <a:lnTo>
                      <a:pt x="0" y="0"/>
                    </a:lnTo>
                    <a:lnTo>
                      <a:pt x="0" y="2700"/>
                    </a:lnTo>
                    <a:lnTo>
                      <a:pt x="0" y="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067" name="形状"/>
              <p:cNvSpPr/>
              <p:nvPr/>
            </p:nvSpPr>
            <p:spPr>
              <a:xfrm>
                <a:off x="362820" y="16913"/>
                <a:ext cx="23891" cy="19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14850" y="0"/>
                    </a:lnTo>
                    <a:lnTo>
                      <a:pt x="14850" y="2700"/>
                    </a:lnTo>
                    <a:lnTo>
                      <a:pt x="0" y="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068" name="形状"/>
              <p:cNvSpPr/>
              <p:nvPr/>
            </p:nvSpPr>
            <p:spPr>
              <a:xfrm>
                <a:off x="362820" y="10872"/>
                <a:ext cx="23891" cy="19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50" y="0"/>
                    </a:moveTo>
                    <a:lnTo>
                      <a:pt x="2700" y="1350"/>
                    </a:lnTo>
                    <a:lnTo>
                      <a:pt x="0" y="18900"/>
                    </a:lnTo>
                    <a:lnTo>
                      <a:pt x="14850" y="21600"/>
                    </a:lnTo>
                    <a:lnTo>
                      <a:pt x="21600" y="2700"/>
                    </a:lnTo>
                    <a:lnTo>
                      <a:pt x="12150" y="6750"/>
                    </a:lnTo>
                    <a:lnTo>
                      <a:pt x="12150" y="0"/>
                    </a:lnTo>
                    <a:lnTo>
                      <a:pt x="2700" y="0"/>
                    </a:lnTo>
                    <a:lnTo>
                      <a:pt x="2700" y="1350"/>
                    </a:lnTo>
                    <a:lnTo>
                      <a:pt x="12150" y="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069" name="形状"/>
              <p:cNvSpPr/>
              <p:nvPr/>
            </p:nvSpPr>
            <p:spPr>
              <a:xfrm>
                <a:off x="365806" y="10872"/>
                <a:ext cx="135873" cy="19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500"/>
                    </a:moveTo>
                    <a:lnTo>
                      <a:pt x="21125" y="2700"/>
                    </a:lnTo>
                    <a:lnTo>
                      <a:pt x="0" y="0"/>
                    </a:lnTo>
                    <a:lnTo>
                      <a:pt x="0" y="18900"/>
                    </a:lnTo>
                    <a:lnTo>
                      <a:pt x="21125" y="21600"/>
                    </a:lnTo>
                    <a:lnTo>
                      <a:pt x="20651" y="13500"/>
                    </a:lnTo>
                    <a:lnTo>
                      <a:pt x="21600" y="13500"/>
                    </a:lnTo>
                    <a:lnTo>
                      <a:pt x="21600" y="2700"/>
                    </a:lnTo>
                    <a:lnTo>
                      <a:pt x="21125" y="2700"/>
                    </a:lnTo>
                    <a:lnTo>
                      <a:pt x="21600" y="1350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070" name="矩形"/>
              <p:cNvSpPr/>
              <p:nvPr/>
            </p:nvSpPr>
            <p:spPr>
              <a:xfrm>
                <a:off x="5972" y="10872"/>
                <a:ext cx="473310" cy="54364"/>
              </a:xfrm>
              <a:prstGeom prst="rect">
                <a:avLst/>
              </a:prstGeom>
              <a:solidFill>
                <a:srgbClr val="4291E8"/>
              </a:solidFill>
              <a:ln w="12700" cap="flat">
                <a:noFill/>
                <a:miter lim="400000"/>
              </a:ln>
              <a:effectLst/>
            </p:spPr>
            <p:txBody>
              <a:bodyPr wrap="square" lIns="45719" tIns="45719" rIns="45719" bIns="45719" numCol="1" anchor="t">
                <a:noAutofit/>
              </a:bodyPr>
              <a:lstStyle/>
              <a:p>
                <a:pPr/>
              </a:p>
            </p:txBody>
          </p:sp>
          <p:sp>
            <p:nvSpPr>
              <p:cNvPr id="1071" name="矩形"/>
              <p:cNvSpPr/>
              <p:nvPr/>
            </p:nvSpPr>
            <p:spPr>
              <a:xfrm>
                <a:off x="5972" y="10872"/>
                <a:ext cx="473310" cy="54364"/>
              </a:xfrm>
              <a:prstGeom prst="rect">
                <a:avLst/>
              </a:prstGeom>
              <a:noFill/>
              <a:ln w="12700" cap="rnd">
                <a:solidFill>
                  <a:srgbClr val="4291E8"/>
                </a:solidFill>
                <a:prstDash val="solid"/>
                <a:round/>
              </a:ln>
              <a:effectLst/>
            </p:spPr>
            <p:txBody>
              <a:bodyPr wrap="square" lIns="45719" tIns="45719" rIns="45719" bIns="45719" numCol="1" anchor="t">
                <a:noAutofit/>
              </a:bodyPr>
              <a:lstStyle/>
              <a:p>
                <a:pPr/>
              </a:p>
            </p:txBody>
          </p:sp>
          <p:sp>
            <p:nvSpPr>
              <p:cNvPr id="1072" name="矩形"/>
              <p:cNvSpPr/>
              <p:nvPr/>
            </p:nvSpPr>
            <p:spPr>
              <a:xfrm>
                <a:off x="8958" y="65235"/>
                <a:ext cx="135872" cy="149803"/>
              </a:xfrm>
              <a:prstGeom prst="rect">
                <a:avLst/>
              </a:prstGeom>
              <a:solidFill>
                <a:srgbClr val="FF4791"/>
              </a:solidFill>
              <a:ln w="12700" cap="flat">
                <a:noFill/>
                <a:miter lim="400000"/>
              </a:ln>
              <a:effectLst/>
            </p:spPr>
            <p:txBody>
              <a:bodyPr wrap="square" lIns="45719" tIns="45719" rIns="45719" bIns="45719" numCol="1" anchor="t">
                <a:noAutofit/>
              </a:bodyPr>
              <a:lstStyle/>
              <a:p>
                <a:pPr/>
              </a:p>
            </p:txBody>
          </p:sp>
          <p:sp>
            <p:nvSpPr>
              <p:cNvPr id="1073" name="矩形"/>
              <p:cNvSpPr/>
              <p:nvPr/>
            </p:nvSpPr>
            <p:spPr>
              <a:xfrm>
                <a:off x="141843" y="67652"/>
                <a:ext cx="331467" cy="147386"/>
              </a:xfrm>
              <a:prstGeom prst="rect">
                <a:avLst/>
              </a:prstGeom>
              <a:solidFill>
                <a:srgbClr val="54C19B"/>
              </a:solidFill>
              <a:ln w="12700" cap="flat">
                <a:noFill/>
                <a:miter lim="400000"/>
              </a:ln>
              <a:effectLst/>
            </p:spPr>
            <p:txBody>
              <a:bodyPr wrap="square" lIns="45719" tIns="45719" rIns="45719" bIns="45719" numCol="1" anchor="t">
                <a:noAutofit/>
              </a:bodyPr>
              <a:lstStyle/>
              <a:p>
                <a:pPr/>
              </a:p>
            </p:txBody>
          </p:sp>
          <p:sp>
            <p:nvSpPr>
              <p:cNvPr id="1074" name="形状"/>
              <p:cNvSpPr/>
              <p:nvPr/>
            </p:nvSpPr>
            <p:spPr>
              <a:xfrm>
                <a:off x="8958" y="61611"/>
                <a:ext cx="476297" cy="19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21600" y="0"/>
                    </a:lnTo>
                    <a:lnTo>
                      <a:pt x="0" y="0"/>
                    </a:lnTo>
                    <a:lnTo>
                      <a:pt x="0" y="21600"/>
                    </a:lnTo>
                    <a:lnTo>
                      <a:pt x="21600" y="21600"/>
                    </a:lnTo>
                    <a:lnTo>
                      <a:pt x="21600" y="108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075" name="形状"/>
              <p:cNvSpPr/>
              <p:nvPr/>
            </p:nvSpPr>
            <p:spPr>
              <a:xfrm>
                <a:off x="5972" y="101478"/>
                <a:ext cx="480776" cy="19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21600" y="0"/>
                    </a:lnTo>
                    <a:lnTo>
                      <a:pt x="0" y="0"/>
                    </a:lnTo>
                    <a:lnTo>
                      <a:pt x="0" y="21600"/>
                    </a:lnTo>
                    <a:lnTo>
                      <a:pt x="21600" y="21600"/>
                    </a:lnTo>
                    <a:lnTo>
                      <a:pt x="21600" y="108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076" name="形状"/>
              <p:cNvSpPr/>
              <p:nvPr/>
            </p:nvSpPr>
            <p:spPr>
              <a:xfrm>
                <a:off x="5972" y="142552"/>
                <a:ext cx="479283" cy="19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500"/>
                    </a:moveTo>
                    <a:lnTo>
                      <a:pt x="21600" y="0"/>
                    </a:lnTo>
                    <a:lnTo>
                      <a:pt x="0" y="0"/>
                    </a:lnTo>
                    <a:lnTo>
                      <a:pt x="0" y="21600"/>
                    </a:lnTo>
                    <a:lnTo>
                      <a:pt x="21600" y="21600"/>
                    </a:lnTo>
                    <a:lnTo>
                      <a:pt x="21600" y="135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077" name="形状"/>
              <p:cNvSpPr/>
              <p:nvPr/>
            </p:nvSpPr>
            <p:spPr>
              <a:xfrm>
                <a:off x="8958" y="177586"/>
                <a:ext cx="476297" cy="19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21600" y="0"/>
                    </a:lnTo>
                    <a:lnTo>
                      <a:pt x="0" y="0"/>
                    </a:lnTo>
                    <a:lnTo>
                      <a:pt x="0" y="21600"/>
                    </a:lnTo>
                    <a:lnTo>
                      <a:pt x="21600" y="21600"/>
                    </a:lnTo>
                    <a:lnTo>
                      <a:pt x="21600" y="108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078" name="形状"/>
              <p:cNvSpPr/>
              <p:nvPr/>
            </p:nvSpPr>
            <p:spPr>
              <a:xfrm>
                <a:off x="138857" y="10872"/>
                <a:ext cx="23890" cy="2041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50" y="21600"/>
                    </a:moveTo>
                    <a:lnTo>
                      <a:pt x="21600" y="21600"/>
                    </a:lnTo>
                    <a:lnTo>
                      <a:pt x="21600" y="0"/>
                    </a:lnTo>
                    <a:lnTo>
                      <a:pt x="0" y="0"/>
                    </a:lnTo>
                    <a:lnTo>
                      <a:pt x="0" y="21600"/>
                    </a:lnTo>
                    <a:lnTo>
                      <a:pt x="1215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079" name="形状"/>
              <p:cNvSpPr/>
              <p:nvPr/>
            </p:nvSpPr>
            <p:spPr>
              <a:xfrm>
                <a:off x="226949" y="8456"/>
                <a:ext cx="23890" cy="2053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21600" y="21600"/>
                    </a:lnTo>
                    <a:lnTo>
                      <a:pt x="21600" y="0"/>
                    </a:lnTo>
                    <a:lnTo>
                      <a:pt x="0" y="0"/>
                    </a:lnTo>
                    <a:lnTo>
                      <a:pt x="0" y="21600"/>
                    </a:lnTo>
                    <a:lnTo>
                      <a:pt x="1080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080" name="形状"/>
              <p:cNvSpPr/>
              <p:nvPr/>
            </p:nvSpPr>
            <p:spPr>
              <a:xfrm>
                <a:off x="313548" y="10872"/>
                <a:ext cx="23891" cy="2041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00" y="21600"/>
                    </a:moveTo>
                    <a:lnTo>
                      <a:pt x="21600" y="21600"/>
                    </a:lnTo>
                    <a:lnTo>
                      <a:pt x="21600" y="0"/>
                    </a:lnTo>
                    <a:lnTo>
                      <a:pt x="0" y="0"/>
                    </a:lnTo>
                    <a:lnTo>
                      <a:pt x="0" y="21600"/>
                    </a:lnTo>
                    <a:lnTo>
                      <a:pt x="1350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081" name="形状"/>
              <p:cNvSpPr/>
              <p:nvPr/>
            </p:nvSpPr>
            <p:spPr>
              <a:xfrm>
                <a:off x="395668" y="8456"/>
                <a:ext cx="23891" cy="2126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00" y="21600"/>
                    </a:moveTo>
                    <a:lnTo>
                      <a:pt x="21600" y="21600"/>
                    </a:lnTo>
                    <a:lnTo>
                      <a:pt x="21600" y="0"/>
                    </a:lnTo>
                    <a:lnTo>
                      <a:pt x="0" y="0"/>
                    </a:lnTo>
                    <a:lnTo>
                      <a:pt x="0" y="21600"/>
                    </a:lnTo>
                    <a:lnTo>
                      <a:pt x="1350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082" name="形状"/>
              <p:cNvSpPr/>
              <p:nvPr/>
            </p:nvSpPr>
            <p:spPr>
              <a:xfrm>
                <a:off x="476295" y="3624"/>
                <a:ext cx="23890" cy="2138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50" y="732"/>
                    </a:moveTo>
                    <a:lnTo>
                      <a:pt x="0" y="366"/>
                    </a:lnTo>
                    <a:lnTo>
                      <a:pt x="0" y="21600"/>
                    </a:lnTo>
                    <a:lnTo>
                      <a:pt x="21600" y="21600"/>
                    </a:lnTo>
                    <a:lnTo>
                      <a:pt x="21600" y="366"/>
                    </a:lnTo>
                    <a:lnTo>
                      <a:pt x="9450" y="0"/>
                    </a:lnTo>
                    <a:lnTo>
                      <a:pt x="21600" y="366"/>
                    </a:lnTo>
                    <a:lnTo>
                      <a:pt x="21600" y="0"/>
                    </a:lnTo>
                    <a:lnTo>
                      <a:pt x="9450" y="0"/>
                    </a:lnTo>
                    <a:lnTo>
                      <a:pt x="9450" y="732"/>
                    </a:lnTo>
                  </a:path>
                </a:pathLst>
              </a:custGeom>
              <a:solidFill>
                <a:srgbClr val="0038D1"/>
              </a:solidFill>
              <a:ln w="12700" cap="flat">
                <a:noFill/>
                <a:miter lim="400000"/>
              </a:ln>
              <a:effectLst/>
            </p:spPr>
            <p:txBody>
              <a:bodyPr wrap="square" lIns="45719" tIns="45719" rIns="45719" bIns="45719" numCol="1" anchor="t">
                <a:noAutofit/>
              </a:bodyPr>
              <a:lstStyle/>
              <a:p>
                <a:pPr/>
              </a:p>
            </p:txBody>
          </p:sp>
          <p:sp>
            <p:nvSpPr>
              <p:cNvPr id="1083" name="形状"/>
              <p:cNvSpPr/>
              <p:nvPr/>
            </p:nvSpPr>
            <p:spPr>
              <a:xfrm>
                <a:off x="0" y="3624"/>
                <a:ext cx="482268" cy="19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5" y="10800"/>
                    </a:moveTo>
                    <a:lnTo>
                      <a:pt x="267" y="21600"/>
                    </a:lnTo>
                    <a:lnTo>
                      <a:pt x="21600" y="21600"/>
                    </a:lnTo>
                    <a:lnTo>
                      <a:pt x="21600" y="0"/>
                    </a:lnTo>
                    <a:lnTo>
                      <a:pt x="267" y="0"/>
                    </a:lnTo>
                    <a:lnTo>
                      <a:pt x="0" y="10800"/>
                    </a:lnTo>
                    <a:lnTo>
                      <a:pt x="267" y="0"/>
                    </a:lnTo>
                    <a:lnTo>
                      <a:pt x="0" y="0"/>
                    </a:lnTo>
                    <a:lnTo>
                      <a:pt x="0" y="10800"/>
                    </a:lnTo>
                    <a:lnTo>
                      <a:pt x="535" y="10800"/>
                    </a:lnTo>
                  </a:path>
                </a:pathLst>
              </a:custGeom>
              <a:solidFill>
                <a:srgbClr val="0038D1"/>
              </a:solidFill>
              <a:ln w="12700" cap="flat">
                <a:noFill/>
                <a:miter lim="400000"/>
              </a:ln>
              <a:effectLst/>
            </p:spPr>
            <p:txBody>
              <a:bodyPr wrap="square" lIns="45719" tIns="45719" rIns="45719" bIns="45719" numCol="1" anchor="t">
                <a:noAutofit/>
              </a:bodyPr>
              <a:lstStyle/>
              <a:p>
                <a:pPr/>
              </a:p>
            </p:txBody>
          </p:sp>
          <p:sp>
            <p:nvSpPr>
              <p:cNvPr id="1084" name="形状"/>
              <p:cNvSpPr/>
              <p:nvPr/>
            </p:nvSpPr>
            <p:spPr>
              <a:xfrm>
                <a:off x="0" y="7248"/>
                <a:ext cx="23890" cy="2138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0868"/>
                    </a:moveTo>
                    <a:lnTo>
                      <a:pt x="21600" y="21234"/>
                    </a:lnTo>
                    <a:lnTo>
                      <a:pt x="21600" y="0"/>
                    </a:lnTo>
                    <a:lnTo>
                      <a:pt x="0" y="0"/>
                    </a:lnTo>
                    <a:lnTo>
                      <a:pt x="0" y="21234"/>
                    </a:lnTo>
                    <a:lnTo>
                      <a:pt x="10800" y="21600"/>
                    </a:lnTo>
                    <a:lnTo>
                      <a:pt x="0" y="21234"/>
                    </a:lnTo>
                    <a:lnTo>
                      <a:pt x="0" y="21600"/>
                    </a:lnTo>
                    <a:lnTo>
                      <a:pt x="10800" y="21600"/>
                    </a:lnTo>
                    <a:lnTo>
                      <a:pt x="10800" y="20868"/>
                    </a:lnTo>
                  </a:path>
                </a:pathLst>
              </a:custGeom>
              <a:solidFill>
                <a:srgbClr val="0038D1"/>
              </a:solidFill>
              <a:ln w="12700" cap="flat">
                <a:noFill/>
                <a:miter lim="400000"/>
              </a:ln>
              <a:effectLst/>
            </p:spPr>
            <p:txBody>
              <a:bodyPr wrap="square" lIns="45719" tIns="45719" rIns="45719" bIns="45719" numCol="1" anchor="t">
                <a:noAutofit/>
              </a:bodyPr>
              <a:lstStyle/>
              <a:p>
                <a:pPr/>
              </a:p>
            </p:txBody>
          </p:sp>
          <p:sp>
            <p:nvSpPr>
              <p:cNvPr id="1085" name="形状"/>
              <p:cNvSpPr/>
              <p:nvPr/>
            </p:nvSpPr>
            <p:spPr>
              <a:xfrm>
                <a:off x="5972" y="213828"/>
                <a:ext cx="480776" cy="193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30" y="10800"/>
                    </a:moveTo>
                    <a:lnTo>
                      <a:pt x="21399" y="0"/>
                    </a:lnTo>
                    <a:lnTo>
                      <a:pt x="0" y="0"/>
                    </a:lnTo>
                    <a:lnTo>
                      <a:pt x="0" y="21600"/>
                    </a:lnTo>
                    <a:lnTo>
                      <a:pt x="21399" y="21600"/>
                    </a:lnTo>
                    <a:lnTo>
                      <a:pt x="21600" y="10800"/>
                    </a:lnTo>
                    <a:lnTo>
                      <a:pt x="21399" y="21600"/>
                    </a:lnTo>
                    <a:lnTo>
                      <a:pt x="21600" y="21600"/>
                    </a:lnTo>
                    <a:lnTo>
                      <a:pt x="21600" y="10800"/>
                    </a:lnTo>
                    <a:lnTo>
                      <a:pt x="21130" y="10800"/>
                    </a:lnTo>
                  </a:path>
                </a:pathLst>
              </a:custGeom>
              <a:solidFill>
                <a:srgbClr val="0038D1"/>
              </a:solidFill>
              <a:ln w="12700" cap="flat">
                <a:noFill/>
                <a:miter lim="400000"/>
              </a:ln>
              <a:effectLst/>
            </p:spPr>
            <p:txBody>
              <a:bodyPr wrap="square" lIns="45719" tIns="45719" rIns="45719" bIns="45719" numCol="1" anchor="t">
                <a:noAutofit/>
              </a:bodyPr>
              <a:lstStyle/>
              <a:p>
                <a:pPr/>
              </a:p>
            </p:txBody>
          </p:sp>
        </p:grpSp>
        <p:grpSp>
          <p:nvGrpSpPr>
            <p:cNvPr id="1114" name="成组"/>
            <p:cNvGrpSpPr/>
            <p:nvPr/>
          </p:nvGrpSpPr>
          <p:grpSpPr>
            <a:xfrm>
              <a:off x="1194312" y="669923"/>
              <a:ext cx="488241" cy="233153"/>
              <a:chOff x="0" y="0"/>
              <a:chExt cx="488240" cy="233151"/>
            </a:xfrm>
          </p:grpSpPr>
          <p:sp>
            <p:nvSpPr>
              <p:cNvPr id="1087" name="形状"/>
              <p:cNvSpPr/>
              <p:nvPr/>
            </p:nvSpPr>
            <p:spPr>
              <a:xfrm>
                <a:off x="85106" y="15786"/>
                <a:ext cx="28369" cy="19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19326" y="21600"/>
                    </a:lnTo>
                    <a:lnTo>
                      <a:pt x="21600" y="6750"/>
                    </a:lnTo>
                    <a:lnTo>
                      <a:pt x="2274" y="0"/>
                    </a:lnTo>
                    <a:lnTo>
                      <a:pt x="0" y="1620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088" name="形状"/>
              <p:cNvSpPr/>
              <p:nvPr/>
            </p:nvSpPr>
            <p:spPr>
              <a:xfrm>
                <a:off x="61216" y="10928"/>
                <a:ext cx="26877" cy="19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750"/>
                    </a:moveTo>
                    <a:lnTo>
                      <a:pt x="19200" y="21600"/>
                    </a:lnTo>
                    <a:lnTo>
                      <a:pt x="21600" y="10800"/>
                    </a:lnTo>
                    <a:lnTo>
                      <a:pt x="1200" y="0"/>
                    </a:lnTo>
                    <a:lnTo>
                      <a:pt x="0" y="675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089" name="形状"/>
              <p:cNvSpPr/>
              <p:nvPr/>
            </p:nvSpPr>
            <p:spPr>
              <a:xfrm>
                <a:off x="41806" y="2428"/>
                <a:ext cx="23890" cy="19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750"/>
                    </a:moveTo>
                    <a:lnTo>
                      <a:pt x="0" y="9450"/>
                    </a:lnTo>
                    <a:lnTo>
                      <a:pt x="18900" y="21600"/>
                    </a:lnTo>
                    <a:lnTo>
                      <a:pt x="21600" y="14850"/>
                    </a:lnTo>
                    <a:lnTo>
                      <a:pt x="2700" y="0"/>
                    </a:lnTo>
                    <a:lnTo>
                      <a:pt x="2700" y="1350"/>
                    </a:lnTo>
                    <a:lnTo>
                      <a:pt x="0" y="675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090" name="形状"/>
              <p:cNvSpPr/>
              <p:nvPr/>
            </p:nvSpPr>
            <p:spPr>
              <a:xfrm>
                <a:off x="123926" y="3642"/>
                <a:ext cx="89586" cy="35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0428"/>
                    </a:lnTo>
                    <a:lnTo>
                      <a:pt x="18000" y="14897"/>
                    </a:lnTo>
                    <a:lnTo>
                      <a:pt x="11520" y="19366"/>
                    </a:lnTo>
                    <a:lnTo>
                      <a:pt x="7560" y="21600"/>
                    </a:lnTo>
                    <a:lnTo>
                      <a:pt x="0" y="21600"/>
                    </a:lnTo>
                    <a:lnTo>
                      <a:pt x="0" y="11917"/>
                    </a:lnTo>
                    <a:lnTo>
                      <a:pt x="2880" y="10428"/>
                    </a:lnTo>
                    <a:lnTo>
                      <a:pt x="6840" y="10428"/>
                    </a:lnTo>
                    <a:lnTo>
                      <a:pt x="9360" y="9683"/>
                    </a:lnTo>
                    <a:lnTo>
                      <a:pt x="13320" y="7448"/>
                    </a:lnTo>
                    <a:lnTo>
                      <a:pt x="15480" y="5214"/>
                    </a:lnTo>
                    <a:lnTo>
                      <a:pt x="18000" y="4469"/>
                    </a:lnTo>
                    <a:lnTo>
                      <a:pt x="21600" y="0"/>
                    </a:lnTo>
                  </a:path>
                </a:pathLst>
              </a:custGeom>
              <a:solidFill>
                <a:srgbClr val="7F00FF"/>
              </a:solidFill>
              <a:ln w="12700" cap="flat">
                <a:noFill/>
                <a:miter lim="400000"/>
              </a:ln>
              <a:effectLst/>
            </p:spPr>
            <p:txBody>
              <a:bodyPr wrap="square" lIns="45719" tIns="45719" rIns="45719" bIns="45719" numCol="1" anchor="t">
                <a:noAutofit/>
              </a:bodyPr>
              <a:lstStyle/>
              <a:p>
                <a:pPr/>
              </a:p>
            </p:txBody>
          </p:sp>
          <p:sp>
            <p:nvSpPr>
              <p:cNvPr id="1091" name="形状"/>
              <p:cNvSpPr/>
              <p:nvPr/>
            </p:nvSpPr>
            <p:spPr>
              <a:xfrm>
                <a:off x="194101" y="2428"/>
                <a:ext cx="23891" cy="19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50" y="21600"/>
                    </a:moveTo>
                    <a:lnTo>
                      <a:pt x="4050" y="18900"/>
                    </a:lnTo>
                    <a:lnTo>
                      <a:pt x="21600" y="6750"/>
                    </a:lnTo>
                    <a:lnTo>
                      <a:pt x="16200" y="0"/>
                    </a:lnTo>
                    <a:lnTo>
                      <a:pt x="0" y="13500"/>
                    </a:lnTo>
                    <a:lnTo>
                      <a:pt x="4050" y="21600"/>
                    </a:lnTo>
                    <a:lnTo>
                      <a:pt x="4050" y="18900"/>
                    </a:lnTo>
                    <a:lnTo>
                      <a:pt x="4050" y="21600"/>
                    </a:lnTo>
                  </a:path>
                </a:pathLst>
              </a:custGeom>
              <a:solidFill>
                <a:srgbClr val="BF7FFF"/>
              </a:solidFill>
              <a:ln w="12700" cap="flat">
                <a:noFill/>
                <a:miter lim="400000"/>
              </a:ln>
              <a:effectLst/>
            </p:spPr>
            <p:txBody>
              <a:bodyPr wrap="square" lIns="45719" tIns="45719" rIns="45719" bIns="45719" numCol="1" anchor="t">
                <a:noAutofit/>
              </a:bodyPr>
              <a:lstStyle/>
              <a:p>
                <a:pPr/>
              </a:p>
            </p:txBody>
          </p:sp>
          <p:sp>
            <p:nvSpPr>
              <p:cNvPr id="1092" name="形状"/>
              <p:cNvSpPr/>
              <p:nvPr/>
            </p:nvSpPr>
            <p:spPr>
              <a:xfrm>
                <a:off x="176184" y="7285"/>
                <a:ext cx="23890" cy="19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00" y="21600"/>
                    </a:moveTo>
                    <a:lnTo>
                      <a:pt x="5400" y="21600"/>
                    </a:lnTo>
                    <a:lnTo>
                      <a:pt x="21600" y="10800"/>
                    </a:lnTo>
                    <a:lnTo>
                      <a:pt x="17550" y="0"/>
                    </a:lnTo>
                    <a:lnTo>
                      <a:pt x="0" y="10800"/>
                    </a:lnTo>
                    <a:lnTo>
                      <a:pt x="2700" y="10800"/>
                    </a:lnTo>
                    <a:lnTo>
                      <a:pt x="2700" y="21600"/>
                    </a:lnTo>
                  </a:path>
                </a:pathLst>
              </a:custGeom>
              <a:solidFill>
                <a:srgbClr val="BF7FFF"/>
              </a:solidFill>
              <a:ln w="12700" cap="flat">
                <a:noFill/>
                <a:miter lim="400000"/>
              </a:ln>
              <a:effectLst/>
            </p:spPr>
            <p:txBody>
              <a:bodyPr wrap="square" lIns="45719" tIns="45719" rIns="45719" bIns="45719" numCol="1" anchor="t">
                <a:noAutofit/>
              </a:bodyPr>
              <a:lstStyle/>
              <a:p>
                <a:pPr/>
              </a:p>
            </p:txBody>
          </p:sp>
          <p:sp>
            <p:nvSpPr>
              <p:cNvPr id="1093" name="形状"/>
              <p:cNvSpPr/>
              <p:nvPr/>
            </p:nvSpPr>
            <p:spPr>
              <a:xfrm>
                <a:off x="165732" y="12143"/>
                <a:ext cx="23891" cy="19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00" y="21600"/>
                    </a:moveTo>
                    <a:lnTo>
                      <a:pt x="21600" y="12150"/>
                    </a:lnTo>
                    <a:lnTo>
                      <a:pt x="17550" y="0"/>
                    </a:lnTo>
                    <a:lnTo>
                      <a:pt x="0" y="10800"/>
                    </a:lnTo>
                    <a:lnTo>
                      <a:pt x="2700" y="21600"/>
                    </a:lnTo>
                  </a:path>
                </a:pathLst>
              </a:custGeom>
              <a:solidFill>
                <a:srgbClr val="BF7FFF"/>
              </a:solidFill>
              <a:ln w="12700" cap="flat">
                <a:noFill/>
                <a:miter lim="400000"/>
              </a:ln>
              <a:effectLst/>
            </p:spPr>
            <p:txBody>
              <a:bodyPr wrap="square" lIns="45719" tIns="45719" rIns="45719" bIns="45719" numCol="1" anchor="t">
                <a:noAutofit/>
              </a:bodyPr>
              <a:lstStyle/>
              <a:p>
                <a:pPr/>
              </a:p>
            </p:txBody>
          </p:sp>
          <p:sp>
            <p:nvSpPr>
              <p:cNvPr id="1094" name="形状"/>
              <p:cNvSpPr/>
              <p:nvPr/>
            </p:nvSpPr>
            <p:spPr>
              <a:xfrm>
                <a:off x="149308" y="15786"/>
                <a:ext cx="23891" cy="19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21600"/>
                    </a:moveTo>
                    <a:lnTo>
                      <a:pt x="8100" y="21600"/>
                    </a:lnTo>
                    <a:lnTo>
                      <a:pt x="17550" y="12150"/>
                    </a:lnTo>
                    <a:lnTo>
                      <a:pt x="21600" y="12150"/>
                    </a:lnTo>
                    <a:lnTo>
                      <a:pt x="21600" y="0"/>
                    </a:lnTo>
                    <a:lnTo>
                      <a:pt x="12150" y="0"/>
                    </a:lnTo>
                    <a:lnTo>
                      <a:pt x="8100" y="2700"/>
                    </a:lnTo>
                    <a:lnTo>
                      <a:pt x="0" y="6750"/>
                    </a:lnTo>
                    <a:lnTo>
                      <a:pt x="5400" y="21600"/>
                    </a:lnTo>
                  </a:path>
                </a:pathLst>
              </a:custGeom>
              <a:solidFill>
                <a:srgbClr val="BF7FFF"/>
              </a:solidFill>
              <a:ln w="12700" cap="flat">
                <a:noFill/>
                <a:miter lim="400000"/>
              </a:ln>
              <a:effectLst/>
            </p:spPr>
            <p:txBody>
              <a:bodyPr wrap="square" lIns="45719" tIns="45719" rIns="45719" bIns="45719" numCol="1" anchor="t">
                <a:noAutofit/>
              </a:bodyPr>
              <a:lstStyle/>
              <a:p>
                <a:pPr/>
              </a:p>
            </p:txBody>
          </p:sp>
          <p:sp>
            <p:nvSpPr>
              <p:cNvPr id="1095" name="形状"/>
              <p:cNvSpPr/>
              <p:nvPr/>
            </p:nvSpPr>
            <p:spPr>
              <a:xfrm>
                <a:off x="138857" y="18214"/>
                <a:ext cx="23890" cy="19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350" y="21600"/>
                    </a:lnTo>
                    <a:lnTo>
                      <a:pt x="6750" y="18900"/>
                    </a:lnTo>
                    <a:lnTo>
                      <a:pt x="16200" y="18900"/>
                    </a:lnTo>
                    <a:lnTo>
                      <a:pt x="21600" y="13500"/>
                    </a:lnTo>
                    <a:lnTo>
                      <a:pt x="16200" y="0"/>
                    </a:lnTo>
                    <a:lnTo>
                      <a:pt x="6750" y="0"/>
                    </a:lnTo>
                    <a:lnTo>
                      <a:pt x="1350" y="1350"/>
                    </a:lnTo>
                    <a:lnTo>
                      <a:pt x="0" y="1350"/>
                    </a:lnTo>
                    <a:lnTo>
                      <a:pt x="0" y="21600"/>
                    </a:lnTo>
                  </a:path>
                </a:pathLst>
              </a:custGeom>
              <a:solidFill>
                <a:srgbClr val="BF7FFF"/>
              </a:solidFill>
              <a:ln w="12700" cap="flat">
                <a:noFill/>
                <a:miter lim="400000"/>
              </a:ln>
              <a:effectLst/>
            </p:spPr>
            <p:txBody>
              <a:bodyPr wrap="square" lIns="45719" tIns="45719" rIns="45719" bIns="45719" numCol="1" anchor="t">
                <a:noAutofit/>
              </a:bodyPr>
              <a:lstStyle/>
              <a:p>
                <a:pPr/>
              </a:p>
            </p:txBody>
          </p:sp>
          <p:sp>
            <p:nvSpPr>
              <p:cNvPr id="1096" name="形状"/>
              <p:cNvSpPr/>
              <p:nvPr/>
            </p:nvSpPr>
            <p:spPr>
              <a:xfrm>
                <a:off x="123926" y="19429"/>
                <a:ext cx="23890" cy="19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00"/>
                    </a:moveTo>
                    <a:lnTo>
                      <a:pt x="5400" y="21600"/>
                    </a:lnTo>
                    <a:lnTo>
                      <a:pt x="21600" y="21600"/>
                    </a:lnTo>
                    <a:lnTo>
                      <a:pt x="21600" y="0"/>
                    </a:lnTo>
                    <a:lnTo>
                      <a:pt x="5400" y="5400"/>
                    </a:lnTo>
                    <a:lnTo>
                      <a:pt x="10800" y="13500"/>
                    </a:lnTo>
                    <a:lnTo>
                      <a:pt x="0" y="13500"/>
                    </a:lnTo>
                    <a:lnTo>
                      <a:pt x="0" y="21600"/>
                    </a:lnTo>
                    <a:lnTo>
                      <a:pt x="5400" y="21600"/>
                    </a:lnTo>
                    <a:lnTo>
                      <a:pt x="0" y="13500"/>
                    </a:lnTo>
                  </a:path>
                </a:pathLst>
              </a:custGeom>
              <a:solidFill>
                <a:srgbClr val="BF7FFF"/>
              </a:solidFill>
              <a:ln w="12700" cap="flat">
                <a:noFill/>
                <a:miter lim="400000"/>
              </a:ln>
              <a:effectLst/>
            </p:spPr>
            <p:txBody>
              <a:bodyPr wrap="square" lIns="45719" tIns="45719" rIns="45719" bIns="45719" numCol="1" anchor="t">
                <a:noAutofit/>
              </a:bodyPr>
              <a:lstStyle/>
              <a:p>
                <a:pPr/>
              </a:p>
            </p:txBody>
          </p:sp>
          <p:sp>
            <p:nvSpPr>
              <p:cNvPr id="1097" name="矩形"/>
              <p:cNvSpPr/>
              <p:nvPr/>
            </p:nvSpPr>
            <p:spPr>
              <a:xfrm>
                <a:off x="5972" y="3642"/>
                <a:ext cx="464352" cy="213724"/>
              </a:xfrm>
              <a:prstGeom prst="rect">
                <a:avLst/>
              </a:prstGeom>
              <a:solidFill>
                <a:srgbClr val="82C1EF"/>
              </a:solidFill>
              <a:ln w="12700" cap="flat">
                <a:noFill/>
                <a:miter lim="400000"/>
              </a:ln>
              <a:effectLst/>
            </p:spPr>
            <p:txBody>
              <a:bodyPr wrap="square" lIns="45719" tIns="45719" rIns="45719" bIns="45719" numCol="1" anchor="t">
                <a:noAutofit/>
              </a:bodyPr>
              <a:lstStyle/>
              <a:p>
                <a:pPr/>
              </a:p>
            </p:txBody>
          </p:sp>
          <p:sp>
            <p:nvSpPr>
              <p:cNvPr id="1098" name="形状"/>
              <p:cNvSpPr/>
              <p:nvPr/>
            </p:nvSpPr>
            <p:spPr>
              <a:xfrm>
                <a:off x="464350" y="0"/>
                <a:ext cx="23891" cy="2173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724"/>
                    </a:moveTo>
                    <a:lnTo>
                      <a:pt x="0" y="362"/>
                    </a:lnTo>
                    <a:lnTo>
                      <a:pt x="0" y="21600"/>
                    </a:lnTo>
                    <a:lnTo>
                      <a:pt x="21600" y="21600"/>
                    </a:lnTo>
                    <a:lnTo>
                      <a:pt x="21600" y="362"/>
                    </a:lnTo>
                    <a:lnTo>
                      <a:pt x="10800" y="0"/>
                    </a:lnTo>
                    <a:lnTo>
                      <a:pt x="21600" y="362"/>
                    </a:lnTo>
                    <a:lnTo>
                      <a:pt x="21600" y="0"/>
                    </a:lnTo>
                    <a:lnTo>
                      <a:pt x="10800" y="0"/>
                    </a:lnTo>
                    <a:lnTo>
                      <a:pt x="10800" y="724"/>
                    </a:lnTo>
                  </a:path>
                </a:pathLst>
              </a:custGeom>
              <a:solidFill>
                <a:srgbClr val="0038D1"/>
              </a:solidFill>
              <a:ln w="12700" cap="flat">
                <a:noFill/>
                <a:miter lim="400000"/>
              </a:ln>
              <a:effectLst/>
            </p:spPr>
            <p:txBody>
              <a:bodyPr wrap="square" lIns="45719" tIns="45719" rIns="45719" bIns="45719" numCol="1" anchor="t">
                <a:noAutofit/>
              </a:bodyPr>
              <a:lstStyle/>
              <a:p>
                <a:pPr/>
              </a:p>
            </p:txBody>
          </p:sp>
          <p:sp>
            <p:nvSpPr>
              <p:cNvPr id="1099" name="形状"/>
              <p:cNvSpPr/>
              <p:nvPr/>
            </p:nvSpPr>
            <p:spPr>
              <a:xfrm>
                <a:off x="0" y="0"/>
                <a:ext cx="470324" cy="19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0" y="10800"/>
                    </a:moveTo>
                    <a:lnTo>
                      <a:pt x="274" y="21600"/>
                    </a:lnTo>
                    <a:lnTo>
                      <a:pt x="21600" y="21600"/>
                    </a:lnTo>
                    <a:lnTo>
                      <a:pt x="21600" y="0"/>
                    </a:lnTo>
                    <a:lnTo>
                      <a:pt x="274" y="0"/>
                    </a:lnTo>
                    <a:lnTo>
                      <a:pt x="0" y="10800"/>
                    </a:lnTo>
                    <a:lnTo>
                      <a:pt x="274" y="0"/>
                    </a:lnTo>
                    <a:lnTo>
                      <a:pt x="0" y="0"/>
                    </a:lnTo>
                    <a:lnTo>
                      <a:pt x="0" y="10800"/>
                    </a:lnTo>
                    <a:lnTo>
                      <a:pt x="480" y="10800"/>
                    </a:lnTo>
                  </a:path>
                </a:pathLst>
              </a:custGeom>
              <a:solidFill>
                <a:srgbClr val="0038D1"/>
              </a:solidFill>
              <a:ln w="12700" cap="flat">
                <a:noFill/>
                <a:miter lim="400000"/>
              </a:ln>
              <a:effectLst/>
            </p:spPr>
            <p:txBody>
              <a:bodyPr wrap="square" lIns="45719" tIns="45719" rIns="45719" bIns="45719" numCol="1" anchor="t">
                <a:noAutofit/>
              </a:bodyPr>
              <a:lstStyle/>
              <a:p>
                <a:pPr/>
              </a:p>
            </p:txBody>
          </p:sp>
          <p:sp>
            <p:nvSpPr>
              <p:cNvPr id="1100" name="形状"/>
              <p:cNvSpPr/>
              <p:nvPr/>
            </p:nvSpPr>
            <p:spPr>
              <a:xfrm>
                <a:off x="0" y="3643"/>
                <a:ext cx="23890" cy="2161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50" y="20993"/>
                    </a:moveTo>
                    <a:lnTo>
                      <a:pt x="21600" y="21357"/>
                    </a:lnTo>
                    <a:lnTo>
                      <a:pt x="21600" y="0"/>
                    </a:lnTo>
                    <a:lnTo>
                      <a:pt x="0" y="0"/>
                    </a:lnTo>
                    <a:lnTo>
                      <a:pt x="0" y="21357"/>
                    </a:lnTo>
                    <a:lnTo>
                      <a:pt x="9450" y="21600"/>
                    </a:lnTo>
                    <a:lnTo>
                      <a:pt x="0" y="21357"/>
                    </a:lnTo>
                    <a:lnTo>
                      <a:pt x="0" y="21600"/>
                    </a:lnTo>
                    <a:lnTo>
                      <a:pt x="9450" y="21600"/>
                    </a:lnTo>
                    <a:lnTo>
                      <a:pt x="9450" y="20993"/>
                    </a:lnTo>
                  </a:path>
                </a:pathLst>
              </a:custGeom>
              <a:solidFill>
                <a:srgbClr val="0038D1"/>
              </a:solidFill>
              <a:ln w="12700" cap="flat">
                <a:noFill/>
                <a:miter lim="400000"/>
              </a:ln>
              <a:effectLst/>
            </p:spPr>
            <p:txBody>
              <a:bodyPr wrap="square" lIns="45719" tIns="45719" rIns="45719" bIns="45719" numCol="1" anchor="t">
                <a:noAutofit/>
              </a:bodyPr>
              <a:lstStyle/>
              <a:p>
                <a:pPr/>
              </a:p>
            </p:txBody>
          </p:sp>
          <p:sp>
            <p:nvSpPr>
              <p:cNvPr id="1101" name="形状"/>
              <p:cNvSpPr/>
              <p:nvPr/>
            </p:nvSpPr>
            <p:spPr>
              <a:xfrm>
                <a:off x="5972" y="213722"/>
                <a:ext cx="470324" cy="19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51" y="9450"/>
                    </a:moveTo>
                    <a:lnTo>
                      <a:pt x="21326" y="0"/>
                    </a:lnTo>
                    <a:lnTo>
                      <a:pt x="0" y="0"/>
                    </a:lnTo>
                    <a:lnTo>
                      <a:pt x="0" y="21600"/>
                    </a:lnTo>
                    <a:lnTo>
                      <a:pt x="21326" y="21600"/>
                    </a:lnTo>
                    <a:lnTo>
                      <a:pt x="21600" y="9450"/>
                    </a:lnTo>
                    <a:lnTo>
                      <a:pt x="21326" y="21600"/>
                    </a:lnTo>
                    <a:lnTo>
                      <a:pt x="21600" y="21600"/>
                    </a:lnTo>
                    <a:lnTo>
                      <a:pt x="21600" y="9450"/>
                    </a:lnTo>
                    <a:lnTo>
                      <a:pt x="21051" y="9450"/>
                    </a:lnTo>
                  </a:path>
                </a:pathLst>
              </a:custGeom>
              <a:solidFill>
                <a:srgbClr val="0038D1"/>
              </a:solidFill>
              <a:ln w="12700" cap="flat">
                <a:noFill/>
                <a:miter lim="400000"/>
              </a:ln>
              <a:effectLst/>
            </p:spPr>
            <p:txBody>
              <a:bodyPr wrap="square" lIns="45719" tIns="45719" rIns="45719" bIns="45719" numCol="1" anchor="t">
                <a:noAutofit/>
              </a:bodyPr>
              <a:lstStyle/>
              <a:p>
                <a:pPr/>
              </a:p>
            </p:txBody>
          </p:sp>
          <p:sp>
            <p:nvSpPr>
              <p:cNvPr id="1102" name="形状"/>
              <p:cNvSpPr/>
              <p:nvPr/>
            </p:nvSpPr>
            <p:spPr>
              <a:xfrm>
                <a:off x="356848" y="121433"/>
                <a:ext cx="85107" cy="19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779" y="21600"/>
                    </a:moveTo>
                    <a:lnTo>
                      <a:pt x="0" y="21600"/>
                    </a:lnTo>
                    <a:lnTo>
                      <a:pt x="8337" y="0"/>
                    </a:lnTo>
                    <a:lnTo>
                      <a:pt x="21600" y="2700"/>
                    </a:lnTo>
                    <a:lnTo>
                      <a:pt x="14779" y="21600"/>
                    </a:lnTo>
                  </a:path>
                </a:pathLst>
              </a:custGeom>
              <a:solidFill>
                <a:srgbClr val="FF7CC1"/>
              </a:solidFill>
              <a:ln w="12700" cap="flat">
                <a:noFill/>
                <a:miter lim="400000"/>
              </a:ln>
              <a:effectLst/>
            </p:spPr>
            <p:txBody>
              <a:bodyPr wrap="square" lIns="45719" tIns="45719" rIns="45719" bIns="45719" numCol="1" anchor="t">
                <a:noAutofit/>
              </a:bodyPr>
              <a:lstStyle/>
              <a:p>
                <a:pPr/>
              </a:p>
            </p:txBody>
          </p:sp>
          <p:sp>
            <p:nvSpPr>
              <p:cNvPr id="1103" name="形状"/>
              <p:cNvSpPr/>
              <p:nvPr/>
            </p:nvSpPr>
            <p:spPr>
              <a:xfrm>
                <a:off x="418064" y="121433"/>
                <a:ext cx="23891" cy="922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89"/>
                    </a:moveTo>
                    <a:lnTo>
                      <a:pt x="21600" y="0"/>
                    </a:lnTo>
                    <a:lnTo>
                      <a:pt x="21600" y="21600"/>
                    </a:lnTo>
                    <a:lnTo>
                      <a:pt x="0" y="21600"/>
                    </a:lnTo>
                    <a:lnTo>
                      <a:pt x="0" y="1989"/>
                    </a:lnTo>
                  </a:path>
                </a:pathLst>
              </a:custGeom>
              <a:solidFill>
                <a:srgbClr val="EF072D"/>
              </a:solidFill>
              <a:ln w="12700" cap="flat">
                <a:noFill/>
                <a:miter lim="400000"/>
              </a:ln>
              <a:effectLst/>
            </p:spPr>
            <p:txBody>
              <a:bodyPr wrap="square" lIns="45719" tIns="45719" rIns="45719" bIns="45719" numCol="1" anchor="t">
                <a:noAutofit/>
              </a:bodyPr>
              <a:lstStyle/>
              <a:p>
                <a:pPr/>
              </a:p>
            </p:txBody>
          </p:sp>
          <p:sp>
            <p:nvSpPr>
              <p:cNvPr id="1104" name="形状"/>
              <p:cNvSpPr/>
              <p:nvPr/>
            </p:nvSpPr>
            <p:spPr>
              <a:xfrm>
                <a:off x="46285" y="59502"/>
                <a:ext cx="86600" cy="19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524" y="21600"/>
                    </a:moveTo>
                    <a:lnTo>
                      <a:pt x="0" y="21600"/>
                    </a:lnTo>
                    <a:lnTo>
                      <a:pt x="8566" y="0"/>
                    </a:lnTo>
                    <a:lnTo>
                      <a:pt x="21600" y="1350"/>
                    </a:lnTo>
                    <a:lnTo>
                      <a:pt x="14524" y="21600"/>
                    </a:lnTo>
                  </a:path>
                </a:pathLst>
              </a:custGeom>
              <a:solidFill>
                <a:srgbClr val="82C1EF"/>
              </a:solidFill>
              <a:ln w="12700" cap="flat">
                <a:noFill/>
                <a:miter lim="400000"/>
              </a:ln>
              <a:effectLst/>
            </p:spPr>
            <p:txBody>
              <a:bodyPr wrap="square" lIns="45719" tIns="45719" rIns="45719" bIns="45719" numCol="1" anchor="t">
                <a:noAutofit/>
              </a:bodyPr>
              <a:lstStyle/>
              <a:p>
                <a:pPr/>
              </a:p>
            </p:txBody>
          </p:sp>
          <p:sp>
            <p:nvSpPr>
              <p:cNvPr id="1105" name="形状"/>
              <p:cNvSpPr/>
              <p:nvPr/>
            </p:nvSpPr>
            <p:spPr>
              <a:xfrm>
                <a:off x="107502" y="59502"/>
                <a:ext cx="25383" cy="1542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61"/>
                    </a:moveTo>
                    <a:lnTo>
                      <a:pt x="21600" y="0"/>
                    </a:lnTo>
                    <a:lnTo>
                      <a:pt x="21600" y="21600"/>
                    </a:lnTo>
                    <a:lnTo>
                      <a:pt x="0" y="21600"/>
                    </a:lnTo>
                    <a:lnTo>
                      <a:pt x="0" y="1361"/>
                    </a:lnTo>
                  </a:path>
                </a:pathLst>
              </a:custGeom>
              <a:solidFill>
                <a:srgbClr val="0038D1"/>
              </a:solidFill>
              <a:ln w="12700" cap="flat">
                <a:noFill/>
                <a:miter lim="400000"/>
              </a:ln>
              <a:effectLst/>
            </p:spPr>
            <p:txBody>
              <a:bodyPr wrap="square" lIns="45719" tIns="45719" rIns="45719" bIns="45719" numCol="1" anchor="t">
                <a:noAutofit/>
              </a:bodyPr>
              <a:lstStyle/>
              <a:p>
                <a:pPr/>
              </a:p>
            </p:txBody>
          </p:sp>
          <p:sp>
            <p:nvSpPr>
              <p:cNvPr id="1106" name="形状"/>
              <p:cNvSpPr/>
              <p:nvPr/>
            </p:nvSpPr>
            <p:spPr>
              <a:xfrm>
                <a:off x="252332" y="42501"/>
                <a:ext cx="85107" cy="19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4400" y="21600"/>
                    </a:lnTo>
                    <a:lnTo>
                      <a:pt x="0" y="21600"/>
                    </a:lnTo>
                    <a:lnTo>
                      <a:pt x="7579" y="0"/>
                    </a:lnTo>
                    <a:lnTo>
                      <a:pt x="21600" y="0"/>
                    </a:lnTo>
                  </a:path>
                </a:pathLst>
              </a:custGeom>
              <a:solidFill>
                <a:srgbClr val="FFD170"/>
              </a:solidFill>
              <a:ln w="12700" cap="flat">
                <a:noFill/>
                <a:miter lim="400000"/>
              </a:ln>
              <a:effectLst/>
            </p:spPr>
            <p:txBody>
              <a:bodyPr wrap="square" lIns="45719" tIns="45719" rIns="45719" bIns="45719" numCol="1" anchor="t">
                <a:noAutofit/>
              </a:bodyPr>
              <a:lstStyle/>
              <a:p>
                <a:pPr/>
              </a:p>
            </p:txBody>
          </p:sp>
          <p:sp>
            <p:nvSpPr>
              <p:cNvPr id="1107" name="形状"/>
              <p:cNvSpPr/>
              <p:nvPr/>
            </p:nvSpPr>
            <p:spPr>
              <a:xfrm>
                <a:off x="149308" y="95932"/>
                <a:ext cx="85107" cy="19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537" y="21600"/>
                    </a:moveTo>
                    <a:lnTo>
                      <a:pt x="0" y="21600"/>
                    </a:lnTo>
                    <a:lnTo>
                      <a:pt x="8337" y="0"/>
                    </a:lnTo>
                    <a:lnTo>
                      <a:pt x="21600" y="0"/>
                    </a:lnTo>
                    <a:lnTo>
                      <a:pt x="15537" y="21600"/>
                    </a:lnTo>
                  </a:path>
                </a:pathLst>
              </a:custGeom>
              <a:solidFill>
                <a:srgbClr val="54C19B"/>
              </a:solidFill>
              <a:ln w="12700" cap="flat">
                <a:noFill/>
                <a:miter lim="400000"/>
              </a:ln>
              <a:effectLst/>
            </p:spPr>
            <p:txBody>
              <a:bodyPr wrap="square" lIns="45719" tIns="45719" rIns="45719" bIns="45719" numCol="1" anchor="t">
                <a:noAutofit/>
              </a:bodyPr>
              <a:lstStyle/>
              <a:p>
                <a:pPr/>
              </a:p>
            </p:txBody>
          </p:sp>
          <p:sp>
            <p:nvSpPr>
              <p:cNvPr id="1108" name="形状"/>
              <p:cNvSpPr/>
              <p:nvPr/>
            </p:nvSpPr>
            <p:spPr>
              <a:xfrm>
                <a:off x="210525" y="95932"/>
                <a:ext cx="23890" cy="117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81"/>
                    </a:moveTo>
                    <a:lnTo>
                      <a:pt x="21600" y="0"/>
                    </a:lnTo>
                    <a:lnTo>
                      <a:pt x="21600" y="21600"/>
                    </a:lnTo>
                    <a:lnTo>
                      <a:pt x="0" y="21600"/>
                    </a:lnTo>
                    <a:lnTo>
                      <a:pt x="0" y="1781"/>
                    </a:lnTo>
                  </a:path>
                </a:pathLst>
              </a:custGeom>
              <a:solidFill>
                <a:srgbClr val="007021"/>
              </a:solidFill>
              <a:ln w="12700" cap="flat">
                <a:noFill/>
                <a:miter lim="400000"/>
              </a:ln>
              <a:effectLst/>
            </p:spPr>
            <p:txBody>
              <a:bodyPr wrap="square" lIns="45719" tIns="45719" rIns="45719" bIns="45719" numCol="1" anchor="t">
                <a:noAutofit/>
              </a:bodyPr>
              <a:lstStyle/>
              <a:p>
                <a:pPr/>
              </a:p>
            </p:txBody>
          </p:sp>
          <p:sp>
            <p:nvSpPr>
              <p:cNvPr id="1109" name="形状"/>
              <p:cNvSpPr/>
              <p:nvPr/>
            </p:nvSpPr>
            <p:spPr>
              <a:xfrm>
                <a:off x="312055" y="42501"/>
                <a:ext cx="25384" cy="1712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0" y="21600"/>
                    </a:lnTo>
                    <a:lnTo>
                      <a:pt x="0" y="1226"/>
                    </a:lnTo>
                    <a:lnTo>
                      <a:pt x="21600" y="0"/>
                    </a:lnTo>
                  </a:path>
                </a:pathLst>
              </a:custGeom>
              <a:solidFill>
                <a:srgbClr val="EF8E2D"/>
              </a:solidFill>
              <a:ln w="12700" cap="flat">
                <a:noFill/>
                <a:miter lim="400000"/>
              </a:ln>
              <a:effectLst/>
            </p:spPr>
            <p:txBody>
              <a:bodyPr wrap="square" lIns="45719" tIns="45719" rIns="45719" bIns="45719" numCol="1" anchor="t">
                <a:noAutofit/>
              </a:bodyPr>
              <a:lstStyle/>
              <a:p>
                <a:pPr/>
              </a:p>
            </p:txBody>
          </p:sp>
          <p:sp>
            <p:nvSpPr>
              <p:cNvPr id="1110" name="矩形"/>
              <p:cNvSpPr/>
              <p:nvPr/>
            </p:nvSpPr>
            <p:spPr>
              <a:xfrm>
                <a:off x="149308" y="105646"/>
                <a:ext cx="61218" cy="108077"/>
              </a:xfrm>
              <a:prstGeom prst="rect">
                <a:avLst/>
              </a:prstGeom>
              <a:solidFill>
                <a:srgbClr val="02A86B"/>
              </a:solidFill>
              <a:ln w="12700" cap="flat">
                <a:noFill/>
                <a:miter lim="400000"/>
              </a:ln>
              <a:effectLst/>
            </p:spPr>
            <p:txBody>
              <a:bodyPr wrap="square" lIns="45719" tIns="45719" rIns="45719" bIns="45719" numCol="1" anchor="t">
                <a:noAutofit/>
              </a:bodyPr>
              <a:lstStyle/>
              <a:p>
                <a:pPr/>
              </a:p>
            </p:txBody>
          </p:sp>
          <p:sp>
            <p:nvSpPr>
              <p:cNvPr id="1111" name="矩形"/>
              <p:cNvSpPr/>
              <p:nvPr/>
            </p:nvSpPr>
            <p:spPr>
              <a:xfrm>
                <a:off x="46285" y="69216"/>
                <a:ext cx="61218" cy="144507"/>
              </a:xfrm>
              <a:prstGeom prst="rect">
                <a:avLst/>
              </a:prstGeom>
              <a:solidFill>
                <a:srgbClr val="4291E8"/>
              </a:solidFill>
              <a:ln w="12700" cap="flat">
                <a:noFill/>
                <a:miter lim="400000"/>
              </a:ln>
              <a:effectLst/>
            </p:spPr>
            <p:txBody>
              <a:bodyPr wrap="square" lIns="45719" tIns="45719" rIns="45719" bIns="45719" numCol="1" anchor="t">
                <a:noAutofit/>
              </a:bodyPr>
              <a:lstStyle/>
              <a:p>
                <a:pPr/>
              </a:p>
            </p:txBody>
          </p:sp>
          <p:sp>
            <p:nvSpPr>
              <p:cNvPr id="1112" name="矩形"/>
              <p:cNvSpPr/>
              <p:nvPr/>
            </p:nvSpPr>
            <p:spPr>
              <a:xfrm>
                <a:off x="252332" y="52216"/>
                <a:ext cx="59724" cy="161507"/>
              </a:xfrm>
              <a:prstGeom prst="rect">
                <a:avLst/>
              </a:prstGeom>
              <a:solidFill>
                <a:srgbClr val="FFAF35"/>
              </a:solidFill>
              <a:ln w="12700" cap="flat">
                <a:noFill/>
                <a:miter lim="400000"/>
              </a:ln>
              <a:effectLst/>
            </p:spPr>
            <p:txBody>
              <a:bodyPr wrap="square" lIns="45719" tIns="45719" rIns="45719" bIns="45719" numCol="1" anchor="t">
                <a:noAutofit/>
              </a:bodyPr>
              <a:lstStyle/>
              <a:p>
                <a:pPr/>
              </a:p>
            </p:txBody>
          </p:sp>
          <p:sp>
            <p:nvSpPr>
              <p:cNvPr id="1113" name="矩形"/>
              <p:cNvSpPr/>
              <p:nvPr/>
            </p:nvSpPr>
            <p:spPr>
              <a:xfrm>
                <a:off x="353862" y="129933"/>
                <a:ext cx="64203" cy="83790"/>
              </a:xfrm>
              <a:prstGeom prst="rect">
                <a:avLst/>
              </a:prstGeom>
              <a:solidFill>
                <a:srgbClr val="FF4791"/>
              </a:solidFill>
              <a:ln w="12700" cap="flat">
                <a:noFill/>
                <a:miter lim="400000"/>
              </a:ln>
              <a:effectLst/>
            </p:spPr>
            <p:txBody>
              <a:bodyPr wrap="square" lIns="45719" tIns="45719" rIns="45719" bIns="45719" numCol="1" anchor="t">
                <a:noAutofit/>
              </a:bodyPr>
              <a:lstStyle/>
              <a:p>
                <a:pPr/>
              </a:p>
            </p:txBody>
          </p:sp>
        </p:grpSp>
        <p:grpSp>
          <p:nvGrpSpPr>
            <p:cNvPr id="1193" name="成组"/>
            <p:cNvGrpSpPr/>
            <p:nvPr/>
          </p:nvGrpSpPr>
          <p:grpSpPr>
            <a:xfrm>
              <a:off x="1194312" y="361715"/>
              <a:ext cx="488241" cy="231018"/>
              <a:chOff x="0" y="0"/>
              <a:chExt cx="488240" cy="231016"/>
            </a:xfrm>
          </p:grpSpPr>
          <p:sp>
            <p:nvSpPr>
              <p:cNvPr id="1115" name="矩形"/>
              <p:cNvSpPr/>
              <p:nvPr/>
            </p:nvSpPr>
            <p:spPr>
              <a:xfrm>
                <a:off x="4479" y="3628"/>
                <a:ext cx="465845" cy="210456"/>
              </a:xfrm>
              <a:prstGeom prst="rect">
                <a:avLst/>
              </a:prstGeom>
              <a:solidFill>
                <a:srgbClr val="82C1EF"/>
              </a:solidFill>
              <a:ln w="12700" cap="flat">
                <a:noFill/>
                <a:miter lim="400000"/>
              </a:ln>
              <a:effectLst/>
            </p:spPr>
            <p:txBody>
              <a:bodyPr wrap="square" lIns="45719" tIns="45719" rIns="45719" bIns="45719" numCol="1" anchor="t">
                <a:noAutofit/>
              </a:bodyPr>
              <a:lstStyle/>
              <a:p>
                <a:pPr/>
              </a:p>
            </p:txBody>
          </p:sp>
          <p:sp>
            <p:nvSpPr>
              <p:cNvPr id="1116" name="形状"/>
              <p:cNvSpPr/>
              <p:nvPr/>
            </p:nvSpPr>
            <p:spPr>
              <a:xfrm>
                <a:off x="464350" y="0"/>
                <a:ext cx="23891" cy="2140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50" y="488"/>
                    </a:moveTo>
                    <a:lnTo>
                      <a:pt x="0" y="366"/>
                    </a:lnTo>
                    <a:lnTo>
                      <a:pt x="0" y="21600"/>
                    </a:lnTo>
                    <a:lnTo>
                      <a:pt x="21600" y="21600"/>
                    </a:lnTo>
                    <a:lnTo>
                      <a:pt x="21600" y="366"/>
                    </a:lnTo>
                    <a:lnTo>
                      <a:pt x="9450" y="0"/>
                    </a:lnTo>
                    <a:lnTo>
                      <a:pt x="21600" y="366"/>
                    </a:lnTo>
                    <a:lnTo>
                      <a:pt x="21600" y="0"/>
                    </a:lnTo>
                    <a:lnTo>
                      <a:pt x="9450" y="0"/>
                    </a:lnTo>
                    <a:lnTo>
                      <a:pt x="9450" y="488"/>
                    </a:lnTo>
                  </a:path>
                </a:pathLst>
              </a:custGeom>
              <a:solidFill>
                <a:srgbClr val="0038D1"/>
              </a:solidFill>
              <a:ln w="12700" cap="flat">
                <a:noFill/>
                <a:miter lim="400000"/>
              </a:ln>
              <a:effectLst/>
            </p:spPr>
            <p:txBody>
              <a:bodyPr wrap="square" lIns="45719" tIns="45719" rIns="45719" bIns="45719" numCol="1" anchor="t">
                <a:noAutofit/>
              </a:bodyPr>
              <a:lstStyle/>
              <a:p>
                <a:pPr/>
              </a:p>
            </p:txBody>
          </p:sp>
          <p:sp>
            <p:nvSpPr>
              <p:cNvPr id="1117" name="形状"/>
              <p:cNvSpPr/>
              <p:nvPr/>
            </p:nvSpPr>
            <p:spPr>
              <a:xfrm>
                <a:off x="0" y="0"/>
                <a:ext cx="470324"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0" y="10800"/>
                    </a:moveTo>
                    <a:lnTo>
                      <a:pt x="206" y="21600"/>
                    </a:lnTo>
                    <a:lnTo>
                      <a:pt x="21600" y="21600"/>
                    </a:lnTo>
                    <a:lnTo>
                      <a:pt x="21600" y="0"/>
                    </a:lnTo>
                    <a:lnTo>
                      <a:pt x="206" y="0"/>
                    </a:lnTo>
                    <a:lnTo>
                      <a:pt x="0" y="10800"/>
                    </a:lnTo>
                    <a:lnTo>
                      <a:pt x="206" y="0"/>
                    </a:lnTo>
                    <a:lnTo>
                      <a:pt x="0" y="0"/>
                    </a:lnTo>
                    <a:lnTo>
                      <a:pt x="0" y="10800"/>
                    </a:lnTo>
                    <a:lnTo>
                      <a:pt x="480" y="10800"/>
                    </a:lnTo>
                  </a:path>
                </a:pathLst>
              </a:custGeom>
              <a:solidFill>
                <a:srgbClr val="0038D1"/>
              </a:solidFill>
              <a:ln w="12700" cap="flat">
                <a:noFill/>
                <a:miter lim="400000"/>
              </a:ln>
              <a:effectLst/>
            </p:spPr>
            <p:txBody>
              <a:bodyPr wrap="square" lIns="45719" tIns="45719" rIns="45719" bIns="45719" numCol="1" anchor="t">
                <a:noAutofit/>
              </a:bodyPr>
              <a:lstStyle/>
              <a:p>
                <a:pPr/>
              </a:p>
            </p:txBody>
          </p:sp>
          <p:sp>
            <p:nvSpPr>
              <p:cNvPr id="1118" name="形状"/>
              <p:cNvSpPr/>
              <p:nvPr/>
            </p:nvSpPr>
            <p:spPr>
              <a:xfrm>
                <a:off x="0" y="3628"/>
                <a:ext cx="23890" cy="2140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0868"/>
                    </a:moveTo>
                    <a:lnTo>
                      <a:pt x="21600" y="21234"/>
                    </a:lnTo>
                    <a:lnTo>
                      <a:pt x="21600" y="0"/>
                    </a:lnTo>
                    <a:lnTo>
                      <a:pt x="0" y="0"/>
                    </a:lnTo>
                    <a:lnTo>
                      <a:pt x="0" y="21234"/>
                    </a:lnTo>
                    <a:lnTo>
                      <a:pt x="10800" y="21600"/>
                    </a:lnTo>
                    <a:lnTo>
                      <a:pt x="0" y="21234"/>
                    </a:lnTo>
                    <a:lnTo>
                      <a:pt x="0" y="21600"/>
                    </a:lnTo>
                    <a:lnTo>
                      <a:pt x="10800" y="21600"/>
                    </a:lnTo>
                    <a:lnTo>
                      <a:pt x="10800" y="20868"/>
                    </a:lnTo>
                  </a:path>
                </a:pathLst>
              </a:custGeom>
              <a:solidFill>
                <a:srgbClr val="0038D1"/>
              </a:solidFill>
              <a:ln w="12700" cap="flat">
                <a:noFill/>
                <a:miter lim="400000"/>
              </a:ln>
              <a:effectLst/>
            </p:spPr>
            <p:txBody>
              <a:bodyPr wrap="square" lIns="45719" tIns="45719" rIns="45719" bIns="45719" numCol="1" anchor="t">
                <a:noAutofit/>
              </a:bodyPr>
              <a:lstStyle/>
              <a:p>
                <a:pPr/>
              </a:p>
            </p:txBody>
          </p:sp>
          <p:sp>
            <p:nvSpPr>
              <p:cNvPr id="1119" name="形状"/>
              <p:cNvSpPr/>
              <p:nvPr/>
            </p:nvSpPr>
            <p:spPr>
              <a:xfrm>
                <a:off x="4479" y="211664"/>
                <a:ext cx="470324"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20" y="13500"/>
                    </a:moveTo>
                    <a:lnTo>
                      <a:pt x="21394" y="0"/>
                    </a:lnTo>
                    <a:lnTo>
                      <a:pt x="0" y="0"/>
                    </a:lnTo>
                    <a:lnTo>
                      <a:pt x="0" y="21600"/>
                    </a:lnTo>
                    <a:lnTo>
                      <a:pt x="21394" y="21600"/>
                    </a:lnTo>
                    <a:lnTo>
                      <a:pt x="21600" y="13500"/>
                    </a:lnTo>
                    <a:lnTo>
                      <a:pt x="21394" y="21600"/>
                    </a:lnTo>
                    <a:lnTo>
                      <a:pt x="21600" y="21600"/>
                    </a:lnTo>
                    <a:lnTo>
                      <a:pt x="21600" y="13500"/>
                    </a:lnTo>
                    <a:lnTo>
                      <a:pt x="21120" y="13500"/>
                    </a:lnTo>
                  </a:path>
                </a:pathLst>
              </a:custGeom>
              <a:solidFill>
                <a:srgbClr val="0038D1"/>
              </a:solidFill>
              <a:ln w="12700" cap="flat">
                <a:noFill/>
                <a:miter lim="400000"/>
              </a:ln>
              <a:effectLst/>
            </p:spPr>
            <p:txBody>
              <a:bodyPr wrap="square" lIns="45719" tIns="45719" rIns="45719" bIns="45719" numCol="1" anchor="t">
                <a:noAutofit/>
              </a:bodyPr>
              <a:lstStyle/>
              <a:p>
                <a:pPr/>
              </a:p>
            </p:txBody>
          </p:sp>
          <p:sp>
            <p:nvSpPr>
              <p:cNvPr id="1120" name="形状"/>
              <p:cNvSpPr/>
              <p:nvPr/>
            </p:nvSpPr>
            <p:spPr>
              <a:xfrm>
                <a:off x="231428" y="53218"/>
                <a:ext cx="128407" cy="556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678"/>
                    </a:moveTo>
                    <a:lnTo>
                      <a:pt x="21600" y="0"/>
                    </a:lnTo>
                    <a:lnTo>
                      <a:pt x="21600" y="6574"/>
                    </a:lnTo>
                    <a:lnTo>
                      <a:pt x="0" y="21600"/>
                    </a:lnTo>
                    <a:lnTo>
                      <a:pt x="0" y="12678"/>
                    </a:lnTo>
                  </a:path>
                </a:pathLst>
              </a:custGeom>
              <a:solidFill>
                <a:srgbClr val="3F3FFF"/>
              </a:solidFill>
              <a:ln w="12700" cap="flat">
                <a:noFill/>
                <a:miter lim="400000"/>
              </a:ln>
              <a:effectLst/>
            </p:spPr>
            <p:txBody>
              <a:bodyPr wrap="square" lIns="45719" tIns="45719" rIns="45719" bIns="45719" numCol="1" anchor="t">
                <a:noAutofit/>
              </a:bodyPr>
              <a:lstStyle/>
              <a:p>
                <a:pPr/>
              </a:p>
            </p:txBody>
          </p:sp>
          <p:sp>
            <p:nvSpPr>
              <p:cNvPr id="1121" name="形状"/>
              <p:cNvSpPr/>
              <p:nvPr/>
            </p:nvSpPr>
            <p:spPr>
              <a:xfrm>
                <a:off x="234415" y="96760"/>
                <a:ext cx="149309" cy="21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400"/>
                    </a:moveTo>
                    <a:lnTo>
                      <a:pt x="21600" y="21600"/>
                    </a:lnTo>
                    <a:lnTo>
                      <a:pt x="0" y="12000"/>
                    </a:lnTo>
                    <a:lnTo>
                      <a:pt x="0" y="0"/>
                    </a:lnTo>
                    <a:lnTo>
                      <a:pt x="1944" y="0"/>
                    </a:lnTo>
                    <a:lnTo>
                      <a:pt x="3240" y="1200"/>
                    </a:lnTo>
                    <a:lnTo>
                      <a:pt x="4752" y="1200"/>
                    </a:lnTo>
                    <a:lnTo>
                      <a:pt x="6912" y="3600"/>
                    </a:lnTo>
                    <a:lnTo>
                      <a:pt x="8856" y="3600"/>
                    </a:lnTo>
                    <a:lnTo>
                      <a:pt x="10800" y="4800"/>
                    </a:lnTo>
                    <a:lnTo>
                      <a:pt x="12744" y="4800"/>
                    </a:lnTo>
                    <a:lnTo>
                      <a:pt x="14904" y="7200"/>
                    </a:lnTo>
                    <a:lnTo>
                      <a:pt x="18360" y="7200"/>
                    </a:lnTo>
                    <a:lnTo>
                      <a:pt x="19656" y="8400"/>
                    </a:lnTo>
                    <a:lnTo>
                      <a:pt x="21600" y="8400"/>
                    </a:lnTo>
                  </a:path>
                </a:pathLst>
              </a:custGeom>
              <a:solidFill>
                <a:srgbClr val="00FFFF"/>
              </a:solidFill>
              <a:ln w="12700" cap="flat">
                <a:noFill/>
                <a:miter lim="400000"/>
              </a:ln>
              <a:effectLst/>
            </p:spPr>
            <p:txBody>
              <a:bodyPr wrap="square" lIns="45719" tIns="45719" rIns="45719" bIns="45719" numCol="1" anchor="t">
                <a:noAutofit/>
              </a:bodyPr>
              <a:lstStyle/>
              <a:p>
                <a:pPr/>
              </a:p>
            </p:txBody>
          </p:sp>
          <p:sp>
            <p:nvSpPr>
              <p:cNvPr id="1122" name="形状"/>
              <p:cNvSpPr/>
              <p:nvPr/>
            </p:nvSpPr>
            <p:spPr>
              <a:xfrm>
                <a:off x="234415" y="96760"/>
                <a:ext cx="149309" cy="21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400"/>
                    </a:moveTo>
                    <a:lnTo>
                      <a:pt x="21600" y="21600"/>
                    </a:lnTo>
                    <a:lnTo>
                      <a:pt x="0" y="12000"/>
                    </a:lnTo>
                    <a:lnTo>
                      <a:pt x="0" y="0"/>
                    </a:lnTo>
                    <a:lnTo>
                      <a:pt x="1944" y="0"/>
                    </a:lnTo>
                    <a:lnTo>
                      <a:pt x="3240" y="1200"/>
                    </a:lnTo>
                    <a:lnTo>
                      <a:pt x="4752" y="1200"/>
                    </a:lnTo>
                    <a:lnTo>
                      <a:pt x="6912" y="3600"/>
                    </a:lnTo>
                    <a:lnTo>
                      <a:pt x="8856" y="3600"/>
                    </a:lnTo>
                    <a:lnTo>
                      <a:pt x="10800" y="4800"/>
                    </a:lnTo>
                    <a:lnTo>
                      <a:pt x="12744" y="4800"/>
                    </a:lnTo>
                    <a:lnTo>
                      <a:pt x="14904" y="7200"/>
                    </a:lnTo>
                    <a:lnTo>
                      <a:pt x="18360" y="7200"/>
                    </a:lnTo>
                    <a:lnTo>
                      <a:pt x="19656" y="8400"/>
                    </a:lnTo>
                    <a:lnTo>
                      <a:pt x="21600" y="8400"/>
                    </a:lnTo>
                  </a:path>
                </a:pathLst>
              </a:custGeom>
              <a:noFill/>
              <a:ln w="12700" cap="rnd">
                <a:solidFill>
                  <a:srgbClr val="00FFFF"/>
                </a:solidFill>
                <a:prstDash val="solid"/>
                <a:round/>
              </a:ln>
              <a:effectLst/>
            </p:spPr>
            <p:txBody>
              <a:bodyPr wrap="square" lIns="45719" tIns="45719" rIns="45719" bIns="45719" numCol="1" anchor="t">
                <a:noAutofit/>
              </a:bodyPr>
              <a:lstStyle/>
              <a:p>
                <a:pPr/>
              </a:p>
            </p:txBody>
          </p:sp>
          <p:sp>
            <p:nvSpPr>
              <p:cNvPr id="1123" name="形状"/>
              <p:cNvSpPr/>
              <p:nvPr/>
            </p:nvSpPr>
            <p:spPr>
              <a:xfrm>
                <a:off x="117954" y="16933"/>
                <a:ext cx="103024" cy="713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0" y="8054"/>
                    </a:lnTo>
                    <a:lnTo>
                      <a:pt x="2504" y="5858"/>
                    </a:lnTo>
                    <a:lnTo>
                      <a:pt x="5322" y="4393"/>
                    </a:lnTo>
                    <a:lnTo>
                      <a:pt x="8765" y="2563"/>
                    </a:lnTo>
                    <a:lnTo>
                      <a:pt x="11583" y="1831"/>
                    </a:lnTo>
                    <a:lnTo>
                      <a:pt x="15026" y="732"/>
                    </a:lnTo>
                    <a:lnTo>
                      <a:pt x="18783" y="0"/>
                    </a:lnTo>
                    <a:lnTo>
                      <a:pt x="21600" y="0"/>
                    </a:lnTo>
                  </a:path>
                </a:pathLst>
              </a:custGeom>
              <a:solidFill>
                <a:srgbClr val="54C19B"/>
              </a:solidFill>
              <a:ln w="12700" cap="flat">
                <a:noFill/>
                <a:miter lim="400000"/>
              </a:ln>
              <a:effectLst/>
            </p:spPr>
            <p:txBody>
              <a:bodyPr wrap="square" lIns="45719" tIns="45719" rIns="45719" bIns="45719" numCol="1" anchor="t">
                <a:noAutofit/>
              </a:bodyPr>
              <a:lstStyle/>
              <a:p>
                <a:pPr/>
              </a:p>
            </p:txBody>
          </p:sp>
          <p:sp>
            <p:nvSpPr>
              <p:cNvPr id="1124" name="形状"/>
              <p:cNvSpPr/>
              <p:nvPr/>
            </p:nvSpPr>
            <p:spPr>
              <a:xfrm>
                <a:off x="217991" y="16933"/>
                <a:ext cx="23890" cy="749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20903"/>
                    </a:moveTo>
                    <a:lnTo>
                      <a:pt x="21600" y="20555"/>
                    </a:lnTo>
                    <a:lnTo>
                      <a:pt x="21600" y="0"/>
                    </a:lnTo>
                    <a:lnTo>
                      <a:pt x="0" y="0"/>
                    </a:lnTo>
                    <a:lnTo>
                      <a:pt x="0" y="20555"/>
                    </a:lnTo>
                    <a:lnTo>
                      <a:pt x="17550" y="19858"/>
                    </a:lnTo>
                    <a:lnTo>
                      <a:pt x="5400" y="20903"/>
                    </a:lnTo>
                    <a:lnTo>
                      <a:pt x="21600" y="21600"/>
                    </a:lnTo>
                    <a:lnTo>
                      <a:pt x="21600" y="20555"/>
                    </a:lnTo>
                    <a:lnTo>
                      <a:pt x="5400" y="20903"/>
                    </a:lnTo>
                  </a:path>
                </a:pathLst>
              </a:custGeom>
              <a:solidFill>
                <a:srgbClr val="54C19B"/>
              </a:solidFill>
              <a:ln w="12700" cap="flat">
                <a:noFill/>
                <a:miter lim="400000"/>
              </a:ln>
              <a:effectLst/>
            </p:spPr>
            <p:txBody>
              <a:bodyPr wrap="square" lIns="45719" tIns="45719" rIns="45719" bIns="45719" numCol="1" anchor="t">
                <a:noAutofit/>
              </a:bodyPr>
              <a:lstStyle/>
              <a:p>
                <a:pPr/>
              </a:p>
            </p:txBody>
          </p:sp>
          <p:sp>
            <p:nvSpPr>
              <p:cNvPr id="1125" name="形状"/>
              <p:cNvSpPr/>
              <p:nvPr/>
            </p:nvSpPr>
            <p:spPr>
              <a:xfrm>
                <a:off x="113474" y="41123"/>
                <a:ext cx="110490" cy="483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2" y="0"/>
                    </a:moveTo>
                    <a:lnTo>
                      <a:pt x="292" y="1620"/>
                    </a:lnTo>
                    <a:lnTo>
                      <a:pt x="20432" y="21600"/>
                    </a:lnTo>
                    <a:lnTo>
                      <a:pt x="21600" y="19980"/>
                    </a:lnTo>
                    <a:lnTo>
                      <a:pt x="876" y="0"/>
                    </a:lnTo>
                    <a:lnTo>
                      <a:pt x="1459" y="1620"/>
                    </a:lnTo>
                    <a:lnTo>
                      <a:pt x="292" y="0"/>
                    </a:lnTo>
                    <a:lnTo>
                      <a:pt x="0" y="1080"/>
                    </a:lnTo>
                    <a:lnTo>
                      <a:pt x="292" y="1620"/>
                    </a:lnTo>
                    <a:lnTo>
                      <a:pt x="292" y="0"/>
                    </a:lnTo>
                  </a:path>
                </a:pathLst>
              </a:custGeom>
              <a:solidFill>
                <a:srgbClr val="54C19B"/>
              </a:solidFill>
              <a:ln w="12700" cap="flat">
                <a:noFill/>
                <a:miter lim="400000"/>
              </a:ln>
              <a:effectLst/>
            </p:spPr>
            <p:txBody>
              <a:bodyPr wrap="square" lIns="45719" tIns="45719" rIns="45719" bIns="45719" numCol="1" anchor="t">
                <a:noAutofit/>
              </a:bodyPr>
              <a:lstStyle/>
              <a:p>
                <a:pPr/>
              </a:p>
            </p:txBody>
          </p:sp>
          <p:sp>
            <p:nvSpPr>
              <p:cNvPr id="1126" name="形状"/>
              <p:cNvSpPr/>
              <p:nvPr/>
            </p:nvSpPr>
            <p:spPr>
              <a:xfrm>
                <a:off x="114967" y="36285"/>
                <a:ext cx="23891"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13500" y="0"/>
                    </a:lnTo>
                    <a:lnTo>
                      <a:pt x="0" y="17550"/>
                    </a:lnTo>
                    <a:lnTo>
                      <a:pt x="5400" y="21600"/>
                    </a:lnTo>
                    <a:lnTo>
                      <a:pt x="21600" y="5400"/>
                    </a:lnTo>
                    <a:lnTo>
                      <a:pt x="17550" y="5400"/>
                    </a:lnTo>
                    <a:lnTo>
                      <a:pt x="16200" y="0"/>
                    </a:lnTo>
                  </a:path>
                </a:pathLst>
              </a:custGeom>
              <a:solidFill>
                <a:srgbClr val="54C19B"/>
              </a:solidFill>
              <a:ln w="12700" cap="flat">
                <a:noFill/>
                <a:miter lim="400000"/>
              </a:ln>
              <a:effectLst/>
            </p:spPr>
            <p:txBody>
              <a:bodyPr wrap="square" lIns="45719" tIns="45719" rIns="45719" bIns="45719" numCol="1" anchor="t">
                <a:noAutofit/>
              </a:bodyPr>
              <a:lstStyle/>
              <a:p>
                <a:pPr/>
              </a:p>
            </p:txBody>
          </p:sp>
          <p:sp>
            <p:nvSpPr>
              <p:cNvPr id="1127" name="形状"/>
              <p:cNvSpPr/>
              <p:nvPr/>
            </p:nvSpPr>
            <p:spPr>
              <a:xfrm>
                <a:off x="129898" y="29028"/>
                <a:ext cx="23891"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850" y="0"/>
                    </a:moveTo>
                    <a:lnTo>
                      <a:pt x="0" y="16200"/>
                    </a:lnTo>
                    <a:lnTo>
                      <a:pt x="2700" y="21600"/>
                    </a:lnTo>
                    <a:lnTo>
                      <a:pt x="21600" y="8100"/>
                    </a:lnTo>
                    <a:lnTo>
                      <a:pt x="14850" y="0"/>
                    </a:lnTo>
                  </a:path>
                </a:pathLst>
              </a:custGeom>
              <a:solidFill>
                <a:srgbClr val="54C19B"/>
              </a:solidFill>
              <a:ln w="12700" cap="flat">
                <a:noFill/>
                <a:miter lim="400000"/>
              </a:ln>
              <a:effectLst/>
            </p:spPr>
            <p:txBody>
              <a:bodyPr wrap="square" lIns="45719" tIns="45719" rIns="45719" bIns="45719" numCol="1" anchor="t">
                <a:noAutofit/>
              </a:bodyPr>
              <a:lstStyle/>
              <a:p>
                <a:pPr/>
              </a:p>
            </p:txBody>
          </p:sp>
          <p:sp>
            <p:nvSpPr>
              <p:cNvPr id="1128" name="形状"/>
              <p:cNvSpPr/>
              <p:nvPr/>
            </p:nvSpPr>
            <p:spPr>
              <a:xfrm>
                <a:off x="143336" y="24190"/>
                <a:ext cx="23890"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550" y="0"/>
                    </a:moveTo>
                    <a:lnTo>
                      <a:pt x="0" y="13500"/>
                    </a:lnTo>
                    <a:lnTo>
                      <a:pt x="2700" y="21600"/>
                    </a:lnTo>
                    <a:lnTo>
                      <a:pt x="21600" y="10800"/>
                    </a:lnTo>
                    <a:lnTo>
                      <a:pt x="17550" y="0"/>
                    </a:lnTo>
                  </a:path>
                </a:pathLst>
              </a:custGeom>
              <a:solidFill>
                <a:srgbClr val="54C19B"/>
              </a:solidFill>
              <a:ln w="12700" cap="flat">
                <a:noFill/>
                <a:miter lim="400000"/>
              </a:ln>
              <a:effectLst/>
            </p:spPr>
            <p:txBody>
              <a:bodyPr wrap="square" lIns="45719" tIns="45719" rIns="45719" bIns="45719" numCol="1" anchor="t">
                <a:noAutofit/>
              </a:bodyPr>
              <a:lstStyle/>
              <a:p>
                <a:pPr/>
              </a:p>
            </p:txBody>
          </p:sp>
          <p:sp>
            <p:nvSpPr>
              <p:cNvPr id="1129" name="形状"/>
              <p:cNvSpPr/>
              <p:nvPr/>
            </p:nvSpPr>
            <p:spPr>
              <a:xfrm>
                <a:off x="156774" y="20561"/>
                <a:ext cx="23890"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10800"/>
                    </a:lnTo>
                    <a:lnTo>
                      <a:pt x="5400" y="21600"/>
                    </a:lnTo>
                    <a:lnTo>
                      <a:pt x="21600" y="10800"/>
                    </a:lnTo>
                    <a:lnTo>
                      <a:pt x="21600" y="0"/>
                    </a:lnTo>
                  </a:path>
                </a:pathLst>
              </a:custGeom>
              <a:solidFill>
                <a:srgbClr val="54C19B"/>
              </a:solidFill>
              <a:ln w="12700" cap="flat">
                <a:noFill/>
                <a:miter lim="400000"/>
              </a:ln>
              <a:effectLst/>
            </p:spPr>
            <p:txBody>
              <a:bodyPr wrap="square" lIns="45719" tIns="45719" rIns="45719" bIns="45719" numCol="1" anchor="t">
                <a:noAutofit/>
              </a:bodyPr>
              <a:lstStyle/>
              <a:p>
                <a:pPr/>
              </a:p>
            </p:txBody>
          </p:sp>
          <p:sp>
            <p:nvSpPr>
              <p:cNvPr id="1130" name="形状"/>
              <p:cNvSpPr/>
              <p:nvPr/>
            </p:nvSpPr>
            <p:spPr>
              <a:xfrm>
                <a:off x="173198" y="19352"/>
                <a:ext cx="23890"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5400"/>
                    </a:lnTo>
                    <a:lnTo>
                      <a:pt x="2700" y="21600"/>
                    </a:lnTo>
                    <a:lnTo>
                      <a:pt x="21600" y="13500"/>
                    </a:lnTo>
                    <a:lnTo>
                      <a:pt x="21600" y="0"/>
                    </a:lnTo>
                  </a:path>
                </a:pathLst>
              </a:custGeom>
              <a:solidFill>
                <a:srgbClr val="54C19B"/>
              </a:solidFill>
              <a:ln w="12700" cap="flat">
                <a:noFill/>
                <a:miter lim="400000"/>
              </a:ln>
              <a:effectLst/>
            </p:spPr>
            <p:txBody>
              <a:bodyPr wrap="square" lIns="45719" tIns="45719" rIns="45719" bIns="45719" numCol="1" anchor="t">
                <a:noAutofit/>
              </a:bodyPr>
              <a:lstStyle/>
              <a:p>
                <a:pPr/>
              </a:p>
            </p:txBody>
          </p:sp>
          <p:sp>
            <p:nvSpPr>
              <p:cNvPr id="1131" name="形状"/>
              <p:cNvSpPr/>
              <p:nvPr/>
            </p:nvSpPr>
            <p:spPr>
              <a:xfrm>
                <a:off x="188129" y="16933"/>
                <a:ext cx="23890"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0"/>
                    </a:moveTo>
                    <a:lnTo>
                      <a:pt x="0" y="8100"/>
                    </a:lnTo>
                    <a:lnTo>
                      <a:pt x="1350" y="21600"/>
                    </a:lnTo>
                    <a:lnTo>
                      <a:pt x="21600" y="12150"/>
                    </a:lnTo>
                    <a:lnTo>
                      <a:pt x="18900" y="12150"/>
                    </a:lnTo>
                    <a:lnTo>
                      <a:pt x="18900" y="0"/>
                    </a:lnTo>
                  </a:path>
                </a:pathLst>
              </a:custGeom>
              <a:solidFill>
                <a:srgbClr val="54C19B"/>
              </a:solidFill>
              <a:ln w="12700" cap="flat">
                <a:noFill/>
                <a:miter lim="400000"/>
              </a:ln>
              <a:effectLst/>
            </p:spPr>
            <p:txBody>
              <a:bodyPr wrap="square" lIns="45719" tIns="45719" rIns="45719" bIns="45719" numCol="1" anchor="t">
                <a:noAutofit/>
              </a:bodyPr>
              <a:lstStyle/>
              <a:p>
                <a:pPr/>
              </a:p>
            </p:txBody>
          </p:sp>
          <p:sp>
            <p:nvSpPr>
              <p:cNvPr id="1132" name="形状"/>
              <p:cNvSpPr/>
              <p:nvPr/>
            </p:nvSpPr>
            <p:spPr>
              <a:xfrm>
                <a:off x="207539" y="16933"/>
                <a:ext cx="23890"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100"/>
                    </a:moveTo>
                    <a:lnTo>
                      <a:pt x="18900" y="0"/>
                    </a:lnTo>
                    <a:lnTo>
                      <a:pt x="0" y="0"/>
                    </a:lnTo>
                    <a:lnTo>
                      <a:pt x="0" y="21600"/>
                    </a:lnTo>
                    <a:lnTo>
                      <a:pt x="18900" y="16200"/>
                    </a:lnTo>
                    <a:lnTo>
                      <a:pt x="13500" y="8100"/>
                    </a:lnTo>
                    <a:lnTo>
                      <a:pt x="21600" y="8100"/>
                    </a:lnTo>
                    <a:lnTo>
                      <a:pt x="21600" y="0"/>
                    </a:lnTo>
                    <a:lnTo>
                      <a:pt x="18900" y="0"/>
                    </a:lnTo>
                    <a:lnTo>
                      <a:pt x="21600" y="8100"/>
                    </a:lnTo>
                  </a:path>
                </a:pathLst>
              </a:custGeom>
              <a:solidFill>
                <a:srgbClr val="54C19B"/>
              </a:solidFill>
              <a:ln w="12700" cap="flat">
                <a:noFill/>
                <a:miter lim="400000"/>
              </a:ln>
              <a:effectLst/>
            </p:spPr>
            <p:txBody>
              <a:bodyPr wrap="square" lIns="45719" tIns="45719" rIns="45719" bIns="45719" numCol="1" anchor="t">
                <a:noAutofit/>
              </a:bodyPr>
              <a:lstStyle/>
              <a:p>
                <a:pPr/>
              </a:p>
            </p:txBody>
          </p:sp>
          <p:sp>
            <p:nvSpPr>
              <p:cNvPr id="1133" name="形状"/>
              <p:cNvSpPr/>
              <p:nvPr/>
            </p:nvSpPr>
            <p:spPr>
              <a:xfrm>
                <a:off x="113474" y="43542"/>
                <a:ext cx="110490" cy="653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6000"/>
                    </a:lnTo>
                    <a:lnTo>
                      <a:pt x="21600" y="21600"/>
                    </a:lnTo>
                    <a:lnTo>
                      <a:pt x="21600" y="15200"/>
                    </a:lnTo>
                    <a:lnTo>
                      <a:pt x="0" y="0"/>
                    </a:lnTo>
                  </a:path>
                </a:pathLst>
              </a:custGeom>
              <a:solidFill>
                <a:srgbClr val="02A86B"/>
              </a:solidFill>
              <a:ln w="12700" cap="flat">
                <a:noFill/>
                <a:miter lim="400000"/>
              </a:ln>
              <a:effectLst/>
            </p:spPr>
            <p:txBody>
              <a:bodyPr wrap="square" lIns="45719" tIns="45719" rIns="45719" bIns="45719" numCol="1" anchor="t">
                <a:noAutofit/>
              </a:bodyPr>
              <a:lstStyle/>
              <a:p>
                <a:pPr/>
              </a:p>
            </p:txBody>
          </p:sp>
          <p:sp>
            <p:nvSpPr>
              <p:cNvPr id="1134" name="形状"/>
              <p:cNvSpPr/>
              <p:nvPr/>
            </p:nvSpPr>
            <p:spPr>
              <a:xfrm>
                <a:off x="234415" y="15723"/>
                <a:ext cx="119448" cy="72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430" y="0"/>
                    </a:lnTo>
                    <a:lnTo>
                      <a:pt x="5940" y="360"/>
                    </a:lnTo>
                    <a:lnTo>
                      <a:pt x="8910" y="1440"/>
                    </a:lnTo>
                    <a:lnTo>
                      <a:pt x="14580" y="3960"/>
                    </a:lnTo>
                    <a:lnTo>
                      <a:pt x="17010" y="6120"/>
                    </a:lnTo>
                    <a:lnTo>
                      <a:pt x="19170" y="7560"/>
                    </a:lnTo>
                    <a:lnTo>
                      <a:pt x="20520" y="9360"/>
                    </a:lnTo>
                    <a:lnTo>
                      <a:pt x="21600" y="11160"/>
                    </a:lnTo>
                    <a:lnTo>
                      <a:pt x="0" y="21600"/>
                    </a:lnTo>
                    <a:lnTo>
                      <a:pt x="0" y="0"/>
                    </a:lnTo>
                  </a:path>
                </a:pathLst>
              </a:custGeom>
              <a:solidFill>
                <a:srgbClr val="4291E8"/>
              </a:solidFill>
              <a:ln w="12700" cap="flat">
                <a:noFill/>
                <a:miter lim="400000"/>
              </a:ln>
              <a:effectLst/>
            </p:spPr>
            <p:txBody>
              <a:bodyPr wrap="square" lIns="45719" tIns="45719" rIns="45719" bIns="45719" numCol="1" anchor="t">
                <a:noAutofit/>
              </a:bodyPr>
              <a:lstStyle/>
              <a:p>
                <a:pPr/>
              </a:p>
            </p:txBody>
          </p:sp>
          <p:sp>
            <p:nvSpPr>
              <p:cNvPr id="1135" name="形状"/>
              <p:cNvSpPr/>
              <p:nvPr/>
            </p:nvSpPr>
            <p:spPr>
              <a:xfrm>
                <a:off x="234415" y="15723"/>
                <a:ext cx="23890"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50"/>
                    </a:moveTo>
                    <a:lnTo>
                      <a:pt x="0" y="0"/>
                    </a:lnTo>
                    <a:lnTo>
                      <a:pt x="0" y="21600"/>
                    </a:lnTo>
                    <a:lnTo>
                      <a:pt x="21600" y="21600"/>
                    </a:lnTo>
                    <a:lnTo>
                      <a:pt x="21600" y="1350"/>
                    </a:lnTo>
                  </a:path>
                </a:pathLst>
              </a:custGeom>
              <a:solidFill>
                <a:srgbClr val="4291E8"/>
              </a:solidFill>
              <a:ln w="12700" cap="flat">
                <a:noFill/>
                <a:miter lim="400000"/>
              </a:ln>
              <a:effectLst/>
            </p:spPr>
            <p:txBody>
              <a:bodyPr wrap="square" lIns="45719" tIns="45719" rIns="45719" bIns="45719" numCol="1" anchor="t">
                <a:noAutofit/>
              </a:bodyPr>
              <a:lstStyle/>
              <a:p>
                <a:pPr/>
              </a:p>
            </p:txBody>
          </p:sp>
          <p:sp>
            <p:nvSpPr>
              <p:cNvPr id="1136" name="形状"/>
              <p:cNvSpPr/>
              <p:nvPr/>
            </p:nvSpPr>
            <p:spPr>
              <a:xfrm>
                <a:off x="247852" y="13304"/>
                <a:ext cx="23891"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100"/>
                    </a:moveTo>
                    <a:lnTo>
                      <a:pt x="2700" y="0"/>
                    </a:lnTo>
                    <a:lnTo>
                      <a:pt x="0" y="16200"/>
                    </a:lnTo>
                    <a:lnTo>
                      <a:pt x="21600" y="21600"/>
                    </a:lnTo>
                    <a:lnTo>
                      <a:pt x="21600" y="8100"/>
                    </a:lnTo>
                  </a:path>
                </a:pathLst>
              </a:custGeom>
              <a:solidFill>
                <a:srgbClr val="4291E8"/>
              </a:solidFill>
              <a:ln w="12700" cap="flat">
                <a:noFill/>
                <a:miter lim="400000"/>
              </a:ln>
              <a:effectLst/>
            </p:spPr>
            <p:txBody>
              <a:bodyPr wrap="square" lIns="45719" tIns="45719" rIns="45719" bIns="45719" numCol="1" anchor="t">
                <a:noAutofit/>
              </a:bodyPr>
              <a:lstStyle/>
              <a:p>
                <a:pPr/>
              </a:p>
            </p:txBody>
          </p:sp>
          <p:sp>
            <p:nvSpPr>
              <p:cNvPr id="1137" name="形状"/>
              <p:cNvSpPr/>
              <p:nvPr/>
            </p:nvSpPr>
            <p:spPr>
              <a:xfrm>
                <a:off x="265769" y="15723"/>
                <a:ext cx="23891"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350" y="0"/>
                    </a:lnTo>
                    <a:lnTo>
                      <a:pt x="0" y="10800"/>
                    </a:lnTo>
                    <a:lnTo>
                      <a:pt x="17550" y="21600"/>
                    </a:lnTo>
                    <a:lnTo>
                      <a:pt x="21600" y="10800"/>
                    </a:lnTo>
                  </a:path>
                </a:pathLst>
              </a:custGeom>
              <a:solidFill>
                <a:srgbClr val="4291E8"/>
              </a:solidFill>
              <a:ln w="12700" cap="flat">
                <a:noFill/>
                <a:miter lim="400000"/>
              </a:ln>
              <a:effectLst/>
            </p:spPr>
            <p:txBody>
              <a:bodyPr wrap="square" lIns="45719" tIns="45719" rIns="45719" bIns="45719" numCol="1" anchor="t">
                <a:noAutofit/>
              </a:bodyPr>
              <a:lstStyle/>
              <a:p>
                <a:pPr/>
              </a:p>
            </p:txBody>
          </p:sp>
          <p:sp>
            <p:nvSpPr>
              <p:cNvPr id="1138" name="形状"/>
              <p:cNvSpPr/>
              <p:nvPr/>
            </p:nvSpPr>
            <p:spPr>
              <a:xfrm>
                <a:off x="283686" y="20561"/>
                <a:ext cx="23891"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550" y="6750"/>
                    </a:lnTo>
                    <a:lnTo>
                      <a:pt x="0" y="0"/>
                    </a:lnTo>
                    <a:lnTo>
                      <a:pt x="0" y="6750"/>
                    </a:lnTo>
                    <a:lnTo>
                      <a:pt x="16200" y="21600"/>
                    </a:lnTo>
                    <a:lnTo>
                      <a:pt x="16200" y="17550"/>
                    </a:lnTo>
                    <a:lnTo>
                      <a:pt x="21600" y="10800"/>
                    </a:lnTo>
                    <a:lnTo>
                      <a:pt x="21600" y="6750"/>
                    </a:lnTo>
                    <a:lnTo>
                      <a:pt x="17550" y="6750"/>
                    </a:lnTo>
                    <a:lnTo>
                      <a:pt x="21600" y="10800"/>
                    </a:lnTo>
                  </a:path>
                </a:pathLst>
              </a:custGeom>
              <a:solidFill>
                <a:srgbClr val="4291E8"/>
              </a:solidFill>
              <a:ln w="12700" cap="flat">
                <a:noFill/>
                <a:miter lim="400000"/>
              </a:ln>
              <a:effectLst/>
            </p:spPr>
            <p:txBody>
              <a:bodyPr wrap="square" lIns="45719" tIns="45719" rIns="45719" bIns="45719" numCol="1" anchor="t">
                <a:noAutofit/>
              </a:bodyPr>
              <a:lstStyle/>
              <a:p>
                <a:pPr/>
              </a:p>
            </p:txBody>
          </p:sp>
          <p:sp>
            <p:nvSpPr>
              <p:cNvPr id="1139" name="形状"/>
              <p:cNvSpPr/>
              <p:nvPr/>
            </p:nvSpPr>
            <p:spPr>
              <a:xfrm>
                <a:off x="301603" y="24190"/>
                <a:ext cx="23891"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550"/>
                    </a:moveTo>
                    <a:lnTo>
                      <a:pt x="1350" y="0"/>
                    </a:lnTo>
                    <a:lnTo>
                      <a:pt x="0" y="6750"/>
                    </a:lnTo>
                    <a:lnTo>
                      <a:pt x="16200" y="21600"/>
                    </a:lnTo>
                    <a:lnTo>
                      <a:pt x="21600" y="17550"/>
                    </a:lnTo>
                  </a:path>
                </a:pathLst>
              </a:custGeom>
              <a:solidFill>
                <a:srgbClr val="4291E8"/>
              </a:solidFill>
              <a:ln w="12700" cap="flat">
                <a:noFill/>
                <a:miter lim="400000"/>
              </a:ln>
              <a:effectLst/>
            </p:spPr>
            <p:txBody>
              <a:bodyPr wrap="square" lIns="45719" tIns="45719" rIns="45719" bIns="45719" numCol="1" anchor="t">
                <a:noAutofit/>
              </a:bodyPr>
              <a:lstStyle/>
              <a:p>
                <a:pPr/>
              </a:p>
            </p:txBody>
          </p:sp>
          <p:sp>
            <p:nvSpPr>
              <p:cNvPr id="1140" name="形状"/>
              <p:cNvSpPr/>
              <p:nvPr/>
            </p:nvSpPr>
            <p:spPr>
              <a:xfrm>
                <a:off x="312055" y="29028"/>
                <a:ext cx="23891"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200"/>
                    </a:moveTo>
                    <a:lnTo>
                      <a:pt x="2700" y="0"/>
                    </a:lnTo>
                    <a:lnTo>
                      <a:pt x="0" y="5400"/>
                    </a:lnTo>
                    <a:lnTo>
                      <a:pt x="14850" y="21600"/>
                    </a:lnTo>
                    <a:lnTo>
                      <a:pt x="21600" y="16200"/>
                    </a:lnTo>
                  </a:path>
                </a:pathLst>
              </a:custGeom>
              <a:solidFill>
                <a:srgbClr val="4291E8"/>
              </a:solidFill>
              <a:ln w="12700" cap="flat">
                <a:noFill/>
                <a:miter lim="400000"/>
              </a:ln>
              <a:effectLst/>
            </p:spPr>
            <p:txBody>
              <a:bodyPr wrap="square" lIns="45719" tIns="45719" rIns="45719" bIns="45719" numCol="1" anchor="t">
                <a:noAutofit/>
              </a:bodyPr>
              <a:lstStyle/>
              <a:p>
                <a:pPr/>
              </a:p>
            </p:txBody>
          </p:sp>
          <p:sp>
            <p:nvSpPr>
              <p:cNvPr id="1141" name="形状"/>
              <p:cNvSpPr/>
              <p:nvPr/>
            </p:nvSpPr>
            <p:spPr>
              <a:xfrm>
                <a:off x="325493" y="36285"/>
                <a:ext cx="23890"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550" y="10800"/>
                    </a:lnTo>
                    <a:lnTo>
                      <a:pt x="5400" y="0"/>
                    </a:lnTo>
                    <a:lnTo>
                      <a:pt x="0" y="5400"/>
                    </a:lnTo>
                    <a:lnTo>
                      <a:pt x="14850" y="21600"/>
                    </a:lnTo>
                    <a:lnTo>
                      <a:pt x="13500" y="21600"/>
                    </a:lnTo>
                    <a:lnTo>
                      <a:pt x="21600" y="10800"/>
                    </a:lnTo>
                  </a:path>
                </a:pathLst>
              </a:custGeom>
              <a:solidFill>
                <a:srgbClr val="4291E8"/>
              </a:solidFill>
              <a:ln w="12700" cap="flat">
                <a:noFill/>
                <a:miter lim="400000"/>
              </a:ln>
              <a:effectLst/>
            </p:spPr>
            <p:txBody>
              <a:bodyPr wrap="square" lIns="45719" tIns="45719" rIns="45719" bIns="45719" numCol="1" anchor="t">
                <a:noAutofit/>
              </a:bodyPr>
              <a:lstStyle/>
              <a:p>
                <a:pPr/>
              </a:p>
            </p:txBody>
          </p:sp>
          <p:sp>
            <p:nvSpPr>
              <p:cNvPr id="1142" name="形状"/>
              <p:cNvSpPr/>
              <p:nvPr/>
            </p:nvSpPr>
            <p:spPr>
              <a:xfrm>
                <a:off x="337438" y="39913"/>
                <a:ext cx="23890"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4850"/>
                    </a:moveTo>
                    <a:lnTo>
                      <a:pt x="6750" y="0"/>
                    </a:lnTo>
                    <a:lnTo>
                      <a:pt x="0" y="10800"/>
                    </a:lnTo>
                    <a:lnTo>
                      <a:pt x="9450" y="21600"/>
                    </a:lnTo>
                    <a:lnTo>
                      <a:pt x="21600" y="14850"/>
                    </a:lnTo>
                  </a:path>
                </a:pathLst>
              </a:custGeom>
              <a:solidFill>
                <a:srgbClr val="4291E8"/>
              </a:solidFill>
              <a:ln w="12700" cap="flat">
                <a:noFill/>
                <a:miter lim="400000"/>
              </a:ln>
              <a:effectLst/>
            </p:spPr>
            <p:txBody>
              <a:bodyPr wrap="square" lIns="45719" tIns="45719" rIns="45719" bIns="45719" numCol="1" anchor="t">
                <a:noAutofit/>
              </a:bodyPr>
              <a:lstStyle/>
              <a:p>
                <a:pPr/>
              </a:p>
            </p:txBody>
          </p:sp>
          <p:sp>
            <p:nvSpPr>
              <p:cNvPr id="1143" name="形状"/>
              <p:cNvSpPr/>
              <p:nvPr/>
            </p:nvSpPr>
            <p:spPr>
              <a:xfrm>
                <a:off x="344903" y="47170"/>
                <a:ext cx="23891" cy="193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850" y="21600"/>
                    </a:moveTo>
                    <a:lnTo>
                      <a:pt x="17550" y="13500"/>
                    </a:lnTo>
                    <a:lnTo>
                      <a:pt x="8100" y="0"/>
                    </a:lnTo>
                    <a:lnTo>
                      <a:pt x="0" y="2700"/>
                    </a:lnTo>
                    <a:lnTo>
                      <a:pt x="10800" y="17550"/>
                    </a:lnTo>
                    <a:lnTo>
                      <a:pt x="10800" y="9450"/>
                    </a:lnTo>
                    <a:lnTo>
                      <a:pt x="14850" y="21600"/>
                    </a:lnTo>
                    <a:lnTo>
                      <a:pt x="21600" y="14850"/>
                    </a:lnTo>
                    <a:lnTo>
                      <a:pt x="17550" y="13500"/>
                    </a:lnTo>
                    <a:lnTo>
                      <a:pt x="14850" y="21600"/>
                    </a:lnTo>
                  </a:path>
                </a:pathLst>
              </a:custGeom>
              <a:solidFill>
                <a:srgbClr val="4291E8"/>
              </a:solidFill>
              <a:ln w="12700" cap="flat">
                <a:noFill/>
                <a:miter lim="400000"/>
              </a:ln>
              <a:effectLst/>
            </p:spPr>
            <p:txBody>
              <a:bodyPr wrap="square" lIns="45719" tIns="45719" rIns="45719" bIns="45719" numCol="1" anchor="t">
                <a:noAutofit/>
              </a:bodyPr>
              <a:lstStyle/>
              <a:p>
                <a:pPr/>
              </a:p>
            </p:txBody>
          </p:sp>
          <p:sp>
            <p:nvSpPr>
              <p:cNvPr id="1144" name="形状"/>
              <p:cNvSpPr/>
              <p:nvPr/>
            </p:nvSpPr>
            <p:spPr>
              <a:xfrm>
                <a:off x="231428" y="49589"/>
                <a:ext cx="125421" cy="423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749"/>
                    </a:moveTo>
                    <a:lnTo>
                      <a:pt x="1029" y="20366"/>
                    </a:lnTo>
                    <a:lnTo>
                      <a:pt x="21600" y="3086"/>
                    </a:lnTo>
                    <a:lnTo>
                      <a:pt x="21086" y="0"/>
                    </a:lnTo>
                    <a:lnTo>
                      <a:pt x="514" y="18514"/>
                    </a:lnTo>
                    <a:lnTo>
                      <a:pt x="1543" y="19749"/>
                    </a:lnTo>
                    <a:lnTo>
                      <a:pt x="0" y="19749"/>
                    </a:lnTo>
                    <a:lnTo>
                      <a:pt x="0" y="21600"/>
                    </a:lnTo>
                    <a:lnTo>
                      <a:pt x="1029" y="20366"/>
                    </a:lnTo>
                    <a:lnTo>
                      <a:pt x="0" y="19749"/>
                    </a:lnTo>
                  </a:path>
                </a:pathLst>
              </a:custGeom>
              <a:solidFill>
                <a:srgbClr val="4291E8"/>
              </a:solidFill>
              <a:ln w="12700" cap="flat">
                <a:noFill/>
                <a:miter lim="400000"/>
              </a:ln>
              <a:effectLst/>
            </p:spPr>
            <p:txBody>
              <a:bodyPr wrap="square" lIns="45719" tIns="45719" rIns="45719" bIns="45719" numCol="1" anchor="t">
                <a:noAutofit/>
              </a:bodyPr>
              <a:lstStyle/>
              <a:p>
                <a:pPr/>
              </a:p>
            </p:txBody>
          </p:sp>
          <p:sp>
            <p:nvSpPr>
              <p:cNvPr id="1145" name="形状"/>
              <p:cNvSpPr/>
              <p:nvPr/>
            </p:nvSpPr>
            <p:spPr>
              <a:xfrm>
                <a:off x="234415" y="13304"/>
                <a:ext cx="23890" cy="749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100" y="0"/>
                    </a:moveTo>
                    <a:lnTo>
                      <a:pt x="0" y="697"/>
                    </a:lnTo>
                    <a:lnTo>
                      <a:pt x="0" y="21600"/>
                    </a:lnTo>
                    <a:lnTo>
                      <a:pt x="21600" y="21600"/>
                    </a:lnTo>
                    <a:lnTo>
                      <a:pt x="14850" y="697"/>
                    </a:lnTo>
                    <a:lnTo>
                      <a:pt x="8100" y="1045"/>
                    </a:lnTo>
                    <a:lnTo>
                      <a:pt x="8100" y="0"/>
                    </a:lnTo>
                    <a:lnTo>
                      <a:pt x="0" y="0"/>
                    </a:lnTo>
                    <a:lnTo>
                      <a:pt x="0" y="697"/>
                    </a:lnTo>
                    <a:lnTo>
                      <a:pt x="8100" y="0"/>
                    </a:lnTo>
                  </a:path>
                </a:pathLst>
              </a:custGeom>
              <a:solidFill>
                <a:srgbClr val="4291E8"/>
              </a:solidFill>
              <a:ln w="12700" cap="flat">
                <a:noFill/>
                <a:miter lim="400000"/>
              </a:ln>
              <a:effectLst/>
            </p:spPr>
            <p:txBody>
              <a:bodyPr wrap="square" lIns="45719" tIns="45719" rIns="45719" bIns="45719" numCol="1" anchor="t">
                <a:noAutofit/>
              </a:bodyPr>
              <a:lstStyle/>
              <a:p>
                <a:pPr/>
              </a:p>
            </p:txBody>
          </p:sp>
          <p:sp>
            <p:nvSpPr>
              <p:cNvPr id="1146" name="矩形"/>
              <p:cNvSpPr/>
              <p:nvPr/>
            </p:nvSpPr>
            <p:spPr>
              <a:xfrm>
                <a:off x="85106" y="94341"/>
                <a:ext cx="138858" cy="19353"/>
              </a:xfrm>
              <a:prstGeom prst="rect">
                <a:avLst/>
              </a:prstGeom>
              <a:solidFill>
                <a:srgbClr val="EF072D"/>
              </a:solidFill>
              <a:ln w="12700" cap="flat">
                <a:noFill/>
                <a:miter lim="400000"/>
              </a:ln>
              <a:effectLst/>
            </p:spPr>
            <p:txBody>
              <a:bodyPr wrap="square" lIns="45719" tIns="45719" rIns="45719" bIns="45719" numCol="1" anchor="t">
                <a:noAutofit/>
              </a:bodyPr>
              <a:lstStyle/>
              <a:p>
                <a:pPr/>
              </a:p>
            </p:txBody>
          </p:sp>
          <p:sp>
            <p:nvSpPr>
              <p:cNvPr id="1147" name="形状"/>
              <p:cNvSpPr/>
              <p:nvPr/>
            </p:nvSpPr>
            <p:spPr>
              <a:xfrm>
                <a:off x="88092" y="53218"/>
                <a:ext cx="123927" cy="399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83" y="0"/>
                    </a:moveTo>
                    <a:lnTo>
                      <a:pt x="21600" y="21600"/>
                    </a:lnTo>
                    <a:lnTo>
                      <a:pt x="0" y="21600"/>
                    </a:lnTo>
                    <a:lnTo>
                      <a:pt x="0" y="17018"/>
                    </a:lnTo>
                    <a:lnTo>
                      <a:pt x="1041" y="12436"/>
                    </a:lnTo>
                    <a:lnTo>
                      <a:pt x="1301" y="8509"/>
                    </a:lnTo>
                    <a:lnTo>
                      <a:pt x="2342" y="3927"/>
                    </a:lnTo>
                    <a:lnTo>
                      <a:pt x="3383" y="0"/>
                    </a:lnTo>
                  </a:path>
                </a:pathLst>
              </a:custGeom>
              <a:solidFill>
                <a:srgbClr val="FF4791"/>
              </a:solidFill>
              <a:ln w="12700" cap="flat">
                <a:noFill/>
                <a:miter lim="400000"/>
              </a:ln>
              <a:effectLst/>
            </p:spPr>
            <p:txBody>
              <a:bodyPr wrap="square" lIns="45719" tIns="45719" rIns="45719" bIns="45719" numCol="1" anchor="t">
                <a:noAutofit/>
              </a:bodyPr>
              <a:lstStyle/>
              <a:p>
                <a:pPr/>
              </a:p>
            </p:txBody>
          </p:sp>
          <p:sp>
            <p:nvSpPr>
              <p:cNvPr id="1148" name="形状"/>
              <p:cNvSpPr/>
              <p:nvPr/>
            </p:nvSpPr>
            <p:spPr>
              <a:xfrm>
                <a:off x="107502" y="52008"/>
                <a:ext cx="116462" cy="423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85" y="21600"/>
                    </a:moveTo>
                    <a:lnTo>
                      <a:pt x="19938" y="20366"/>
                    </a:lnTo>
                    <a:lnTo>
                      <a:pt x="554" y="0"/>
                    </a:lnTo>
                    <a:lnTo>
                      <a:pt x="0" y="1851"/>
                    </a:lnTo>
                    <a:lnTo>
                      <a:pt x="19385" y="21600"/>
                    </a:lnTo>
                    <a:lnTo>
                      <a:pt x="19385" y="20366"/>
                    </a:lnTo>
                    <a:lnTo>
                      <a:pt x="19385" y="21600"/>
                    </a:lnTo>
                    <a:lnTo>
                      <a:pt x="21600" y="21600"/>
                    </a:lnTo>
                    <a:lnTo>
                      <a:pt x="19938" y="20366"/>
                    </a:lnTo>
                    <a:lnTo>
                      <a:pt x="19385" y="21600"/>
                    </a:lnTo>
                  </a:path>
                </a:pathLst>
              </a:custGeom>
              <a:solidFill>
                <a:srgbClr val="FF3F9E"/>
              </a:solidFill>
              <a:ln w="12700" cap="flat">
                <a:noFill/>
                <a:miter lim="400000"/>
              </a:ln>
              <a:effectLst/>
            </p:spPr>
            <p:txBody>
              <a:bodyPr wrap="square" lIns="45719" tIns="45719" rIns="45719" bIns="45719" numCol="1" anchor="t">
                <a:noAutofit/>
              </a:bodyPr>
              <a:lstStyle/>
              <a:p>
                <a:pPr/>
              </a:p>
            </p:txBody>
          </p:sp>
          <p:sp>
            <p:nvSpPr>
              <p:cNvPr id="1149" name="形状"/>
              <p:cNvSpPr/>
              <p:nvPr/>
            </p:nvSpPr>
            <p:spPr>
              <a:xfrm>
                <a:off x="85106" y="93132"/>
                <a:ext cx="126913"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00"/>
                    </a:moveTo>
                    <a:lnTo>
                      <a:pt x="508" y="21600"/>
                    </a:lnTo>
                    <a:lnTo>
                      <a:pt x="21600" y="21600"/>
                    </a:lnTo>
                    <a:lnTo>
                      <a:pt x="21600" y="0"/>
                    </a:lnTo>
                    <a:lnTo>
                      <a:pt x="508" y="0"/>
                    </a:lnTo>
                    <a:lnTo>
                      <a:pt x="1016" y="13500"/>
                    </a:lnTo>
                    <a:lnTo>
                      <a:pt x="0" y="13500"/>
                    </a:lnTo>
                    <a:lnTo>
                      <a:pt x="0" y="21600"/>
                    </a:lnTo>
                    <a:lnTo>
                      <a:pt x="508" y="21600"/>
                    </a:lnTo>
                    <a:lnTo>
                      <a:pt x="0" y="13500"/>
                    </a:lnTo>
                  </a:path>
                </a:pathLst>
              </a:custGeom>
              <a:solidFill>
                <a:srgbClr val="FF3F9E"/>
              </a:solidFill>
              <a:ln w="12700" cap="flat">
                <a:noFill/>
                <a:miter lim="400000"/>
              </a:ln>
              <a:effectLst/>
            </p:spPr>
            <p:txBody>
              <a:bodyPr wrap="square" lIns="45719" tIns="45719" rIns="45719" bIns="45719" numCol="1" anchor="t">
                <a:noAutofit/>
              </a:bodyPr>
              <a:lstStyle/>
              <a:p>
                <a:pPr/>
              </a:p>
            </p:txBody>
          </p:sp>
          <p:sp>
            <p:nvSpPr>
              <p:cNvPr id="1150" name="形状"/>
              <p:cNvSpPr/>
              <p:nvPr/>
            </p:nvSpPr>
            <p:spPr>
              <a:xfrm>
                <a:off x="85106" y="84665"/>
                <a:ext cx="23890"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00" y="0"/>
                    </a:moveTo>
                    <a:lnTo>
                      <a:pt x="0" y="21600"/>
                    </a:lnTo>
                    <a:lnTo>
                      <a:pt x="14850" y="21600"/>
                    </a:lnTo>
                    <a:lnTo>
                      <a:pt x="21600" y="0"/>
                    </a:lnTo>
                    <a:lnTo>
                      <a:pt x="21600" y="1350"/>
                    </a:lnTo>
                    <a:lnTo>
                      <a:pt x="2700" y="0"/>
                    </a:lnTo>
                  </a:path>
                </a:pathLst>
              </a:custGeom>
              <a:solidFill>
                <a:srgbClr val="FF3F9E"/>
              </a:solidFill>
              <a:ln w="12700" cap="flat">
                <a:noFill/>
                <a:miter lim="400000"/>
              </a:ln>
              <a:effectLst/>
            </p:spPr>
            <p:txBody>
              <a:bodyPr wrap="square" lIns="45719" tIns="45719" rIns="45719" bIns="45719" numCol="1" anchor="t">
                <a:noAutofit/>
              </a:bodyPr>
              <a:lstStyle/>
              <a:p>
                <a:pPr/>
              </a:p>
            </p:txBody>
          </p:sp>
          <p:sp>
            <p:nvSpPr>
              <p:cNvPr id="1151" name="形状"/>
              <p:cNvSpPr/>
              <p:nvPr/>
            </p:nvSpPr>
            <p:spPr>
              <a:xfrm>
                <a:off x="88092" y="76199"/>
                <a:ext cx="23890"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0"/>
                    </a:moveTo>
                    <a:lnTo>
                      <a:pt x="0" y="21600"/>
                    </a:lnTo>
                    <a:lnTo>
                      <a:pt x="12150" y="21600"/>
                    </a:lnTo>
                    <a:lnTo>
                      <a:pt x="21600" y="1350"/>
                    </a:lnTo>
                    <a:lnTo>
                      <a:pt x="5400" y="0"/>
                    </a:lnTo>
                  </a:path>
                </a:pathLst>
              </a:custGeom>
              <a:solidFill>
                <a:srgbClr val="FF3F9E"/>
              </a:solidFill>
              <a:ln w="12700" cap="flat">
                <a:noFill/>
                <a:miter lim="400000"/>
              </a:ln>
              <a:effectLst/>
            </p:spPr>
            <p:txBody>
              <a:bodyPr wrap="square" lIns="45719" tIns="45719" rIns="45719" bIns="45719" numCol="1" anchor="t">
                <a:noAutofit/>
              </a:bodyPr>
              <a:lstStyle/>
              <a:p>
                <a:pPr/>
              </a:p>
            </p:txBody>
          </p:sp>
          <p:sp>
            <p:nvSpPr>
              <p:cNvPr id="1152" name="形状"/>
              <p:cNvSpPr/>
              <p:nvPr/>
            </p:nvSpPr>
            <p:spPr>
              <a:xfrm>
                <a:off x="88092" y="68942"/>
                <a:ext cx="23890"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50" y="0"/>
                    </a:moveTo>
                    <a:lnTo>
                      <a:pt x="0" y="21600"/>
                    </a:lnTo>
                    <a:lnTo>
                      <a:pt x="12150" y="21600"/>
                    </a:lnTo>
                    <a:lnTo>
                      <a:pt x="21600" y="1350"/>
                    </a:lnTo>
                    <a:lnTo>
                      <a:pt x="6750" y="0"/>
                    </a:lnTo>
                  </a:path>
                </a:pathLst>
              </a:custGeom>
              <a:solidFill>
                <a:srgbClr val="FF3F9E"/>
              </a:solidFill>
              <a:ln w="12700" cap="flat">
                <a:noFill/>
                <a:miter lim="400000"/>
              </a:ln>
              <a:effectLst/>
            </p:spPr>
            <p:txBody>
              <a:bodyPr wrap="square" lIns="45719" tIns="45719" rIns="45719" bIns="45719" numCol="1" anchor="t">
                <a:noAutofit/>
              </a:bodyPr>
              <a:lstStyle/>
              <a:p>
                <a:pPr/>
              </a:p>
            </p:txBody>
          </p:sp>
          <p:sp>
            <p:nvSpPr>
              <p:cNvPr id="1153" name="形状"/>
              <p:cNvSpPr/>
              <p:nvPr/>
            </p:nvSpPr>
            <p:spPr>
              <a:xfrm>
                <a:off x="94064" y="58056"/>
                <a:ext cx="23891"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50" y="0"/>
                    </a:moveTo>
                    <a:lnTo>
                      <a:pt x="6750" y="2700"/>
                    </a:lnTo>
                    <a:lnTo>
                      <a:pt x="0" y="21600"/>
                    </a:lnTo>
                    <a:lnTo>
                      <a:pt x="10800" y="21600"/>
                    </a:lnTo>
                    <a:lnTo>
                      <a:pt x="21600" y="5400"/>
                    </a:lnTo>
                    <a:lnTo>
                      <a:pt x="6750" y="0"/>
                    </a:lnTo>
                  </a:path>
                </a:pathLst>
              </a:custGeom>
              <a:solidFill>
                <a:srgbClr val="FF3F9E"/>
              </a:solidFill>
              <a:ln w="12700" cap="flat">
                <a:noFill/>
                <a:miter lim="400000"/>
              </a:ln>
              <a:effectLst/>
            </p:spPr>
            <p:txBody>
              <a:bodyPr wrap="square" lIns="45719" tIns="45719" rIns="45719" bIns="45719" numCol="1" anchor="t">
                <a:noAutofit/>
              </a:bodyPr>
              <a:lstStyle/>
              <a:p>
                <a:pPr/>
              </a:p>
            </p:txBody>
          </p:sp>
          <p:sp>
            <p:nvSpPr>
              <p:cNvPr id="1154" name="形状"/>
              <p:cNvSpPr/>
              <p:nvPr/>
            </p:nvSpPr>
            <p:spPr>
              <a:xfrm>
                <a:off x="98543" y="52008"/>
                <a:ext cx="23891" cy="193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550" y="0"/>
                    </a:moveTo>
                    <a:lnTo>
                      <a:pt x="10800" y="1350"/>
                    </a:lnTo>
                    <a:lnTo>
                      <a:pt x="0" y="14850"/>
                    </a:lnTo>
                    <a:lnTo>
                      <a:pt x="10800" y="21600"/>
                    </a:lnTo>
                    <a:lnTo>
                      <a:pt x="21600" y="5400"/>
                    </a:lnTo>
                    <a:lnTo>
                      <a:pt x="13500" y="6750"/>
                    </a:lnTo>
                    <a:lnTo>
                      <a:pt x="17550" y="0"/>
                    </a:lnTo>
                    <a:lnTo>
                      <a:pt x="13500" y="0"/>
                    </a:lnTo>
                    <a:lnTo>
                      <a:pt x="10800" y="1350"/>
                    </a:lnTo>
                    <a:lnTo>
                      <a:pt x="17550" y="0"/>
                    </a:lnTo>
                  </a:path>
                </a:pathLst>
              </a:custGeom>
              <a:solidFill>
                <a:srgbClr val="FF3F9E"/>
              </a:solidFill>
              <a:ln w="12700" cap="flat">
                <a:noFill/>
                <a:miter lim="400000"/>
              </a:ln>
              <a:effectLst/>
            </p:spPr>
            <p:txBody>
              <a:bodyPr wrap="square" lIns="45719" tIns="45719" rIns="45719" bIns="45719" numCol="1" anchor="t">
                <a:noAutofit/>
              </a:bodyPr>
              <a:lstStyle/>
              <a:p>
                <a:pPr/>
              </a:p>
            </p:txBody>
          </p:sp>
          <p:sp>
            <p:nvSpPr>
              <p:cNvPr id="1155" name="形状"/>
              <p:cNvSpPr/>
              <p:nvPr/>
            </p:nvSpPr>
            <p:spPr>
              <a:xfrm>
                <a:off x="85106" y="104017"/>
                <a:ext cx="138858" cy="101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743"/>
                    </a:moveTo>
                    <a:lnTo>
                      <a:pt x="21600" y="21600"/>
                    </a:lnTo>
                    <a:lnTo>
                      <a:pt x="19045" y="21086"/>
                    </a:lnTo>
                    <a:lnTo>
                      <a:pt x="16258" y="20829"/>
                    </a:lnTo>
                    <a:lnTo>
                      <a:pt x="13703" y="20057"/>
                    </a:lnTo>
                    <a:lnTo>
                      <a:pt x="9523" y="18514"/>
                    </a:lnTo>
                    <a:lnTo>
                      <a:pt x="7665" y="17486"/>
                    </a:lnTo>
                    <a:lnTo>
                      <a:pt x="6039" y="16457"/>
                    </a:lnTo>
                    <a:lnTo>
                      <a:pt x="4645" y="14914"/>
                    </a:lnTo>
                    <a:lnTo>
                      <a:pt x="3019" y="13371"/>
                    </a:lnTo>
                    <a:lnTo>
                      <a:pt x="2090" y="12086"/>
                    </a:lnTo>
                    <a:lnTo>
                      <a:pt x="929" y="9514"/>
                    </a:lnTo>
                    <a:lnTo>
                      <a:pt x="0" y="6429"/>
                    </a:lnTo>
                    <a:lnTo>
                      <a:pt x="0" y="0"/>
                    </a:lnTo>
                    <a:lnTo>
                      <a:pt x="9058" y="12086"/>
                    </a:lnTo>
                    <a:lnTo>
                      <a:pt x="21600" y="17743"/>
                    </a:lnTo>
                  </a:path>
                </a:pathLst>
              </a:custGeom>
              <a:solidFill>
                <a:srgbClr val="0038D1"/>
              </a:solidFill>
              <a:ln w="12700" cap="flat">
                <a:noFill/>
                <a:miter lim="400000"/>
              </a:ln>
              <a:effectLst/>
            </p:spPr>
            <p:txBody>
              <a:bodyPr wrap="square" lIns="45719" tIns="45719" rIns="45719" bIns="45719" numCol="1" anchor="t">
                <a:noAutofit/>
              </a:bodyPr>
              <a:lstStyle/>
              <a:p>
                <a:pPr/>
              </a:p>
            </p:txBody>
          </p:sp>
          <p:sp>
            <p:nvSpPr>
              <p:cNvPr id="1156" name="形状"/>
              <p:cNvSpPr/>
              <p:nvPr/>
            </p:nvSpPr>
            <p:spPr>
              <a:xfrm>
                <a:off x="85106" y="104017"/>
                <a:ext cx="135872" cy="82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318"/>
                    </a:moveTo>
                    <a:lnTo>
                      <a:pt x="21600" y="21600"/>
                    </a:lnTo>
                    <a:lnTo>
                      <a:pt x="17090" y="20647"/>
                    </a:lnTo>
                    <a:lnTo>
                      <a:pt x="13292" y="19376"/>
                    </a:lnTo>
                    <a:lnTo>
                      <a:pt x="10681" y="18106"/>
                    </a:lnTo>
                    <a:lnTo>
                      <a:pt x="7121" y="15247"/>
                    </a:lnTo>
                    <a:lnTo>
                      <a:pt x="4510" y="12706"/>
                    </a:lnTo>
                    <a:lnTo>
                      <a:pt x="2611" y="10165"/>
                    </a:lnTo>
                    <a:lnTo>
                      <a:pt x="1424" y="7941"/>
                    </a:lnTo>
                    <a:lnTo>
                      <a:pt x="949" y="6353"/>
                    </a:lnTo>
                    <a:lnTo>
                      <a:pt x="475" y="3812"/>
                    </a:lnTo>
                    <a:lnTo>
                      <a:pt x="0" y="1588"/>
                    </a:lnTo>
                    <a:lnTo>
                      <a:pt x="475" y="0"/>
                    </a:lnTo>
                    <a:lnTo>
                      <a:pt x="21600" y="318"/>
                    </a:lnTo>
                  </a:path>
                </a:pathLst>
              </a:custGeom>
              <a:solidFill>
                <a:srgbClr val="4291E8"/>
              </a:solidFill>
              <a:ln w="12700" cap="flat">
                <a:noFill/>
                <a:miter lim="400000"/>
              </a:ln>
              <a:effectLst/>
            </p:spPr>
            <p:txBody>
              <a:bodyPr wrap="square" lIns="45719" tIns="45719" rIns="45719" bIns="45719" numCol="1" anchor="t">
                <a:noAutofit/>
              </a:bodyPr>
              <a:lstStyle/>
              <a:p>
                <a:pPr/>
              </a:p>
            </p:txBody>
          </p:sp>
          <p:sp>
            <p:nvSpPr>
              <p:cNvPr id="1157" name="形状"/>
              <p:cNvSpPr/>
              <p:nvPr/>
            </p:nvSpPr>
            <p:spPr>
              <a:xfrm>
                <a:off x="217991" y="105227"/>
                <a:ext cx="23890" cy="82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21600"/>
                    </a:moveTo>
                    <a:lnTo>
                      <a:pt x="17550" y="21282"/>
                    </a:lnTo>
                    <a:lnTo>
                      <a:pt x="21600" y="0"/>
                    </a:lnTo>
                    <a:lnTo>
                      <a:pt x="0" y="0"/>
                    </a:lnTo>
                    <a:lnTo>
                      <a:pt x="0" y="21282"/>
                    </a:lnTo>
                    <a:lnTo>
                      <a:pt x="12150" y="20965"/>
                    </a:lnTo>
                    <a:lnTo>
                      <a:pt x="5400" y="21600"/>
                    </a:lnTo>
                    <a:lnTo>
                      <a:pt x="17550" y="21600"/>
                    </a:lnTo>
                    <a:lnTo>
                      <a:pt x="17550" y="21282"/>
                    </a:lnTo>
                    <a:lnTo>
                      <a:pt x="5400" y="2160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158" name="形状"/>
              <p:cNvSpPr/>
              <p:nvPr/>
            </p:nvSpPr>
            <p:spPr>
              <a:xfrm>
                <a:off x="192608" y="182635"/>
                <a:ext cx="28370" cy="193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19326" y="21600"/>
                    </a:lnTo>
                    <a:lnTo>
                      <a:pt x="21600" y="6750"/>
                    </a:lnTo>
                    <a:lnTo>
                      <a:pt x="2274" y="0"/>
                    </a:lnTo>
                    <a:lnTo>
                      <a:pt x="0" y="1620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159" name="形状"/>
              <p:cNvSpPr/>
              <p:nvPr/>
            </p:nvSpPr>
            <p:spPr>
              <a:xfrm>
                <a:off x="168719" y="177797"/>
                <a:ext cx="26876" cy="193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750"/>
                    </a:moveTo>
                    <a:lnTo>
                      <a:pt x="19200" y="21600"/>
                    </a:lnTo>
                    <a:lnTo>
                      <a:pt x="21600" y="10800"/>
                    </a:lnTo>
                    <a:lnTo>
                      <a:pt x="1200" y="0"/>
                    </a:lnTo>
                    <a:lnTo>
                      <a:pt x="0" y="675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160" name="形状"/>
              <p:cNvSpPr/>
              <p:nvPr/>
            </p:nvSpPr>
            <p:spPr>
              <a:xfrm>
                <a:off x="149308" y="169331"/>
                <a:ext cx="23891"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750"/>
                    </a:moveTo>
                    <a:lnTo>
                      <a:pt x="0" y="9450"/>
                    </a:lnTo>
                    <a:lnTo>
                      <a:pt x="18900" y="21600"/>
                    </a:lnTo>
                    <a:lnTo>
                      <a:pt x="21600" y="14850"/>
                    </a:lnTo>
                    <a:lnTo>
                      <a:pt x="2700" y="0"/>
                    </a:lnTo>
                    <a:lnTo>
                      <a:pt x="2700" y="1350"/>
                    </a:lnTo>
                    <a:lnTo>
                      <a:pt x="0" y="675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161" name="形状"/>
              <p:cNvSpPr/>
              <p:nvPr/>
            </p:nvSpPr>
            <p:spPr>
              <a:xfrm>
                <a:off x="126912" y="160864"/>
                <a:ext cx="25384"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750"/>
                    </a:moveTo>
                    <a:lnTo>
                      <a:pt x="2541" y="6750"/>
                    </a:lnTo>
                    <a:lnTo>
                      <a:pt x="19059" y="21600"/>
                    </a:lnTo>
                    <a:lnTo>
                      <a:pt x="21600" y="18900"/>
                    </a:lnTo>
                    <a:lnTo>
                      <a:pt x="5082" y="0"/>
                    </a:lnTo>
                    <a:lnTo>
                      <a:pt x="0" y="675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162" name="形状"/>
              <p:cNvSpPr/>
              <p:nvPr/>
            </p:nvSpPr>
            <p:spPr>
              <a:xfrm>
                <a:off x="110488" y="152398"/>
                <a:ext cx="23891"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700"/>
                    </a:moveTo>
                    <a:lnTo>
                      <a:pt x="14850" y="21600"/>
                    </a:lnTo>
                    <a:lnTo>
                      <a:pt x="21600" y="14850"/>
                    </a:lnTo>
                    <a:lnTo>
                      <a:pt x="4050" y="0"/>
                    </a:lnTo>
                    <a:lnTo>
                      <a:pt x="0" y="270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163" name="形状"/>
              <p:cNvSpPr/>
              <p:nvPr/>
            </p:nvSpPr>
            <p:spPr>
              <a:xfrm>
                <a:off x="98543" y="141512"/>
                <a:ext cx="23891"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3500" y="21600"/>
                    </a:lnTo>
                    <a:lnTo>
                      <a:pt x="21600" y="18900"/>
                    </a:lnTo>
                    <a:lnTo>
                      <a:pt x="5400" y="0"/>
                    </a:lnTo>
                    <a:lnTo>
                      <a:pt x="0" y="540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164" name="形状"/>
              <p:cNvSpPr/>
              <p:nvPr/>
            </p:nvSpPr>
            <p:spPr>
              <a:xfrm>
                <a:off x="88092" y="133046"/>
                <a:ext cx="23890"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700" y="5400"/>
                    </a:lnTo>
                    <a:lnTo>
                      <a:pt x="14850" y="21600"/>
                    </a:lnTo>
                    <a:lnTo>
                      <a:pt x="21600" y="14850"/>
                    </a:lnTo>
                    <a:lnTo>
                      <a:pt x="9450" y="0"/>
                    </a:lnTo>
                    <a:lnTo>
                      <a:pt x="9450" y="1350"/>
                    </a:lnTo>
                    <a:lnTo>
                      <a:pt x="0" y="5400"/>
                    </a:lnTo>
                    <a:lnTo>
                      <a:pt x="2700" y="5400"/>
                    </a:lnTo>
                    <a:lnTo>
                      <a:pt x="0" y="540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165" name="形状"/>
              <p:cNvSpPr/>
              <p:nvPr/>
            </p:nvSpPr>
            <p:spPr>
              <a:xfrm>
                <a:off x="88092" y="128208"/>
                <a:ext cx="23890"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0"/>
                    </a:moveTo>
                    <a:lnTo>
                      <a:pt x="5400" y="21600"/>
                    </a:lnTo>
                    <a:lnTo>
                      <a:pt x="21600" y="21600"/>
                    </a:lnTo>
                    <a:lnTo>
                      <a:pt x="12150" y="0"/>
                    </a:lnTo>
                    <a:lnTo>
                      <a:pt x="0" y="135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166" name="形状"/>
              <p:cNvSpPr/>
              <p:nvPr/>
            </p:nvSpPr>
            <p:spPr>
              <a:xfrm>
                <a:off x="85106" y="118531"/>
                <a:ext cx="23890" cy="193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700"/>
                    </a:lnTo>
                    <a:lnTo>
                      <a:pt x="8100" y="21600"/>
                    </a:lnTo>
                    <a:lnTo>
                      <a:pt x="21600" y="21600"/>
                    </a:lnTo>
                    <a:lnTo>
                      <a:pt x="12150" y="0"/>
                    </a:lnTo>
                    <a:lnTo>
                      <a:pt x="0" y="0"/>
                    </a:lnTo>
                    <a:lnTo>
                      <a:pt x="0" y="2700"/>
                    </a:lnTo>
                    <a:lnTo>
                      <a:pt x="0" y="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167" name="形状"/>
              <p:cNvSpPr/>
              <p:nvPr/>
            </p:nvSpPr>
            <p:spPr>
              <a:xfrm>
                <a:off x="85106" y="110065"/>
                <a:ext cx="23890"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14850" y="0"/>
                    </a:lnTo>
                    <a:lnTo>
                      <a:pt x="14850" y="2700"/>
                    </a:lnTo>
                    <a:lnTo>
                      <a:pt x="0" y="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168" name="形状"/>
              <p:cNvSpPr/>
              <p:nvPr/>
            </p:nvSpPr>
            <p:spPr>
              <a:xfrm>
                <a:off x="85106" y="104017"/>
                <a:ext cx="23890"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50" y="0"/>
                    </a:moveTo>
                    <a:lnTo>
                      <a:pt x="2700" y="1350"/>
                    </a:lnTo>
                    <a:lnTo>
                      <a:pt x="0" y="18900"/>
                    </a:lnTo>
                    <a:lnTo>
                      <a:pt x="14850" y="21600"/>
                    </a:lnTo>
                    <a:lnTo>
                      <a:pt x="21600" y="2700"/>
                    </a:lnTo>
                    <a:lnTo>
                      <a:pt x="12150" y="6750"/>
                    </a:lnTo>
                    <a:lnTo>
                      <a:pt x="12150" y="0"/>
                    </a:lnTo>
                    <a:lnTo>
                      <a:pt x="2700" y="0"/>
                    </a:lnTo>
                    <a:lnTo>
                      <a:pt x="2700" y="1350"/>
                    </a:lnTo>
                    <a:lnTo>
                      <a:pt x="12150" y="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169" name="形状"/>
              <p:cNvSpPr/>
              <p:nvPr/>
            </p:nvSpPr>
            <p:spPr>
              <a:xfrm>
                <a:off x="88092" y="104017"/>
                <a:ext cx="135872"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500"/>
                    </a:moveTo>
                    <a:lnTo>
                      <a:pt x="21125" y="2700"/>
                    </a:lnTo>
                    <a:lnTo>
                      <a:pt x="0" y="0"/>
                    </a:lnTo>
                    <a:lnTo>
                      <a:pt x="0" y="18900"/>
                    </a:lnTo>
                    <a:lnTo>
                      <a:pt x="21125" y="21600"/>
                    </a:lnTo>
                    <a:lnTo>
                      <a:pt x="20651" y="13500"/>
                    </a:lnTo>
                    <a:lnTo>
                      <a:pt x="21600" y="13500"/>
                    </a:lnTo>
                    <a:lnTo>
                      <a:pt x="21600" y="2700"/>
                    </a:lnTo>
                    <a:lnTo>
                      <a:pt x="21125" y="2700"/>
                    </a:lnTo>
                    <a:lnTo>
                      <a:pt x="21600" y="13500"/>
                    </a:lnTo>
                  </a:path>
                </a:pathLst>
              </a:custGeom>
              <a:solidFill>
                <a:srgbClr val="3F9EFF"/>
              </a:solidFill>
              <a:ln w="12700" cap="flat">
                <a:noFill/>
                <a:miter lim="400000"/>
              </a:ln>
              <a:effectLst/>
            </p:spPr>
            <p:txBody>
              <a:bodyPr wrap="square" lIns="45719" tIns="45719" rIns="45719" bIns="45719" numCol="1" anchor="t">
                <a:noAutofit/>
              </a:bodyPr>
              <a:lstStyle/>
              <a:p>
                <a:pPr/>
              </a:p>
            </p:txBody>
          </p:sp>
          <p:sp>
            <p:nvSpPr>
              <p:cNvPr id="1170" name="形状"/>
              <p:cNvSpPr/>
              <p:nvPr/>
            </p:nvSpPr>
            <p:spPr>
              <a:xfrm>
                <a:off x="231428" y="100389"/>
                <a:ext cx="158269" cy="82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5718"/>
                    </a:lnTo>
                    <a:lnTo>
                      <a:pt x="13245" y="21600"/>
                    </a:lnTo>
                    <a:lnTo>
                      <a:pt x="14875" y="20329"/>
                    </a:lnTo>
                    <a:lnTo>
                      <a:pt x="16709" y="18424"/>
                    </a:lnTo>
                    <a:lnTo>
                      <a:pt x="17728" y="16518"/>
                    </a:lnTo>
                    <a:lnTo>
                      <a:pt x="18543" y="15882"/>
                    </a:lnTo>
                    <a:lnTo>
                      <a:pt x="20174" y="12706"/>
                    </a:lnTo>
                    <a:lnTo>
                      <a:pt x="20785" y="10482"/>
                    </a:lnTo>
                    <a:lnTo>
                      <a:pt x="21192" y="8576"/>
                    </a:lnTo>
                    <a:lnTo>
                      <a:pt x="21600" y="3494"/>
                    </a:lnTo>
                    <a:lnTo>
                      <a:pt x="18543" y="8894"/>
                    </a:lnTo>
                    <a:lnTo>
                      <a:pt x="17117" y="9847"/>
                    </a:lnTo>
                    <a:lnTo>
                      <a:pt x="15487" y="12706"/>
                    </a:lnTo>
                    <a:lnTo>
                      <a:pt x="14060" y="13659"/>
                    </a:lnTo>
                    <a:lnTo>
                      <a:pt x="0" y="0"/>
                    </a:lnTo>
                  </a:path>
                </a:pathLst>
              </a:custGeom>
              <a:solidFill>
                <a:srgbClr val="EF8E2D"/>
              </a:solidFill>
              <a:ln w="12700" cap="flat">
                <a:noFill/>
                <a:miter lim="400000"/>
              </a:ln>
              <a:effectLst/>
            </p:spPr>
            <p:txBody>
              <a:bodyPr wrap="square" lIns="45719" tIns="45719" rIns="45719" bIns="45719" numCol="1" anchor="t">
                <a:noAutofit/>
              </a:bodyPr>
              <a:lstStyle/>
              <a:p>
                <a:pPr/>
              </a:p>
            </p:txBody>
          </p:sp>
          <p:sp>
            <p:nvSpPr>
              <p:cNvPr id="1171" name="形状"/>
              <p:cNvSpPr/>
              <p:nvPr/>
            </p:nvSpPr>
            <p:spPr>
              <a:xfrm>
                <a:off x="237401" y="104017"/>
                <a:ext cx="146323" cy="592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612"/>
                    </a:moveTo>
                    <a:lnTo>
                      <a:pt x="21600" y="3527"/>
                    </a:lnTo>
                    <a:lnTo>
                      <a:pt x="0" y="0"/>
                    </a:lnTo>
                    <a:lnTo>
                      <a:pt x="13886" y="21600"/>
                    </a:lnTo>
                    <a:lnTo>
                      <a:pt x="15869" y="19837"/>
                    </a:lnTo>
                    <a:lnTo>
                      <a:pt x="17633" y="18073"/>
                    </a:lnTo>
                    <a:lnTo>
                      <a:pt x="18735" y="15429"/>
                    </a:lnTo>
                    <a:lnTo>
                      <a:pt x="20057" y="13224"/>
                    </a:lnTo>
                    <a:lnTo>
                      <a:pt x="20939" y="10580"/>
                    </a:lnTo>
                    <a:lnTo>
                      <a:pt x="21600" y="6612"/>
                    </a:lnTo>
                  </a:path>
                </a:pathLst>
              </a:custGeom>
              <a:solidFill>
                <a:srgbClr val="FFAF35"/>
              </a:solidFill>
              <a:ln w="12700" cap="flat">
                <a:noFill/>
                <a:miter lim="400000"/>
              </a:ln>
              <a:effectLst/>
            </p:spPr>
            <p:txBody>
              <a:bodyPr wrap="square" lIns="45719" tIns="45719" rIns="45719" bIns="45719" numCol="1" anchor="t">
                <a:noAutofit/>
              </a:bodyPr>
              <a:lstStyle/>
              <a:p>
                <a:pPr/>
              </a:p>
            </p:txBody>
          </p:sp>
          <p:sp>
            <p:nvSpPr>
              <p:cNvPr id="1172" name="形状"/>
              <p:cNvSpPr/>
              <p:nvPr/>
            </p:nvSpPr>
            <p:spPr>
              <a:xfrm>
                <a:off x="380737" y="112484"/>
                <a:ext cx="23891"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6750"/>
                    </a:moveTo>
                    <a:lnTo>
                      <a:pt x="2700" y="5400"/>
                    </a:lnTo>
                    <a:lnTo>
                      <a:pt x="0" y="21600"/>
                    </a:lnTo>
                    <a:lnTo>
                      <a:pt x="14850" y="21600"/>
                    </a:lnTo>
                    <a:lnTo>
                      <a:pt x="21600" y="5400"/>
                    </a:lnTo>
                    <a:lnTo>
                      <a:pt x="10800" y="0"/>
                    </a:lnTo>
                    <a:lnTo>
                      <a:pt x="21600" y="5400"/>
                    </a:lnTo>
                    <a:lnTo>
                      <a:pt x="21600" y="0"/>
                    </a:lnTo>
                    <a:lnTo>
                      <a:pt x="10800" y="0"/>
                    </a:lnTo>
                    <a:lnTo>
                      <a:pt x="10800" y="6750"/>
                    </a:lnTo>
                  </a:path>
                </a:pathLst>
              </a:custGeom>
              <a:solidFill>
                <a:srgbClr val="FFAF35"/>
              </a:solidFill>
              <a:ln w="12700" cap="flat">
                <a:noFill/>
                <a:miter lim="400000"/>
              </a:ln>
              <a:effectLst/>
            </p:spPr>
            <p:txBody>
              <a:bodyPr wrap="square" lIns="45719" tIns="45719" rIns="45719" bIns="45719" numCol="1" anchor="t">
                <a:noAutofit/>
              </a:bodyPr>
              <a:lstStyle/>
              <a:p>
                <a:pPr/>
              </a:p>
            </p:txBody>
          </p:sp>
          <p:sp>
            <p:nvSpPr>
              <p:cNvPr id="1173" name="形状"/>
              <p:cNvSpPr/>
              <p:nvPr/>
            </p:nvSpPr>
            <p:spPr>
              <a:xfrm>
                <a:off x="228442" y="100389"/>
                <a:ext cx="155282"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2" y="1350"/>
                    </a:moveTo>
                    <a:lnTo>
                      <a:pt x="1246" y="5400"/>
                    </a:lnTo>
                    <a:lnTo>
                      <a:pt x="21600" y="21600"/>
                    </a:lnTo>
                    <a:lnTo>
                      <a:pt x="21600" y="16200"/>
                    </a:lnTo>
                    <a:lnTo>
                      <a:pt x="1246" y="1350"/>
                    </a:lnTo>
                    <a:lnTo>
                      <a:pt x="831" y="5400"/>
                    </a:lnTo>
                    <a:lnTo>
                      <a:pt x="1246" y="1350"/>
                    </a:lnTo>
                    <a:lnTo>
                      <a:pt x="0" y="0"/>
                    </a:lnTo>
                    <a:lnTo>
                      <a:pt x="831" y="5400"/>
                    </a:lnTo>
                    <a:lnTo>
                      <a:pt x="1662" y="1350"/>
                    </a:lnTo>
                  </a:path>
                </a:pathLst>
              </a:custGeom>
              <a:solidFill>
                <a:srgbClr val="FFAF35"/>
              </a:solidFill>
              <a:ln w="12700" cap="flat">
                <a:noFill/>
                <a:miter lim="400000"/>
              </a:ln>
              <a:effectLst/>
            </p:spPr>
            <p:txBody>
              <a:bodyPr wrap="square" lIns="45719" tIns="45719" rIns="45719" bIns="45719" numCol="1" anchor="t">
                <a:noAutofit/>
              </a:bodyPr>
              <a:lstStyle/>
              <a:p>
                <a:pPr/>
              </a:p>
            </p:txBody>
          </p:sp>
          <p:sp>
            <p:nvSpPr>
              <p:cNvPr id="1174" name="形状"/>
              <p:cNvSpPr/>
              <p:nvPr/>
            </p:nvSpPr>
            <p:spPr>
              <a:xfrm>
                <a:off x="234415" y="101598"/>
                <a:ext cx="100037" cy="641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10" y="20377"/>
                    </a:moveTo>
                    <a:lnTo>
                      <a:pt x="21600" y="20377"/>
                    </a:lnTo>
                    <a:lnTo>
                      <a:pt x="1290" y="0"/>
                    </a:lnTo>
                    <a:lnTo>
                      <a:pt x="0" y="1223"/>
                    </a:lnTo>
                    <a:lnTo>
                      <a:pt x="20310" y="21600"/>
                    </a:lnTo>
                    <a:lnTo>
                      <a:pt x="20955" y="21600"/>
                    </a:lnTo>
                    <a:lnTo>
                      <a:pt x="20310" y="21600"/>
                    </a:lnTo>
                    <a:lnTo>
                      <a:pt x="20955" y="21600"/>
                    </a:lnTo>
                    <a:lnTo>
                      <a:pt x="20310" y="20377"/>
                    </a:lnTo>
                  </a:path>
                </a:pathLst>
              </a:custGeom>
              <a:solidFill>
                <a:srgbClr val="FFAF35"/>
              </a:solidFill>
              <a:ln w="12700" cap="flat">
                <a:noFill/>
                <a:miter lim="400000"/>
              </a:ln>
              <a:effectLst/>
            </p:spPr>
            <p:txBody>
              <a:bodyPr wrap="square" lIns="45719" tIns="45719" rIns="45719" bIns="45719" numCol="1" anchor="t">
                <a:noAutofit/>
              </a:bodyPr>
              <a:lstStyle/>
              <a:p>
                <a:pPr/>
              </a:p>
            </p:txBody>
          </p:sp>
          <p:sp>
            <p:nvSpPr>
              <p:cNvPr id="1175" name="形状"/>
              <p:cNvSpPr/>
              <p:nvPr/>
            </p:nvSpPr>
            <p:spPr>
              <a:xfrm>
                <a:off x="328479" y="157236"/>
                <a:ext cx="23891"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550" y="1350"/>
                    </a:moveTo>
                    <a:lnTo>
                      <a:pt x="17550" y="0"/>
                    </a:lnTo>
                    <a:lnTo>
                      <a:pt x="0" y="13500"/>
                    </a:lnTo>
                    <a:lnTo>
                      <a:pt x="5400" y="21600"/>
                    </a:lnTo>
                    <a:lnTo>
                      <a:pt x="21600" y="9450"/>
                    </a:lnTo>
                    <a:lnTo>
                      <a:pt x="21600" y="6750"/>
                    </a:lnTo>
                    <a:lnTo>
                      <a:pt x="17550" y="1350"/>
                    </a:lnTo>
                  </a:path>
                </a:pathLst>
              </a:custGeom>
              <a:solidFill>
                <a:srgbClr val="FFAF35"/>
              </a:solidFill>
              <a:ln w="12700" cap="flat">
                <a:noFill/>
                <a:miter lim="400000"/>
              </a:ln>
              <a:effectLst/>
            </p:spPr>
            <p:txBody>
              <a:bodyPr wrap="square" lIns="45719" tIns="45719" rIns="45719" bIns="45719" numCol="1" anchor="t">
                <a:noAutofit/>
              </a:bodyPr>
              <a:lstStyle/>
              <a:p>
                <a:pPr/>
              </a:p>
            </p:txBody>
          </p:sp>
          <p:sp>
            <p:nvSpPr>
              <p:cNvPr id="1176" name="形状"/>
              <p:cNvSpPr/>
              <p:nvPr/>
            </p:nvSpPr>
            <p:spPr>
              <a:xfrm>
                <a:off x="344903" y="152398"/>
                <a:ext cx="23891"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850" y="1350"/>
                    </a:moveTo>
                    <a:lnTo>
                      <a:pt x="14850" y="0"/>
                    </a:lnTo>
                    <a:lnTo>
                      <a:pt x="0" y="14850"/>
                    </a:lnTo>
                    <a:lnTo>
                      <a:pt x="2700" y="21600"/>
                    </a:lnTo>
                    <a:lnTo>
                      <a:pt x="17550" y="6750"/>
                    </a:lnTo>
                    <a:lnTo>
                      <a:pt x="21600" y="6750"/>
                    </a:lnTo>
                    <a:lnTo>
                      <a:pt x="21600" y="2700"/>
                    </a:lnTo>
                    <a:lnTo>
                      <a:pt x="14850" y="1350"/>
                    </a:lnTo>
                  </a:path>
                </a:pathLst>
              </a:custGeom>
              <a:solidFill>
                <a:srgbClr val="FFAF35"/>
              </a:solidFill>
              <a:ln w="12700" cap="flat">
                <a:noFill/>
                <a:miter lim="400000"/>
              </a:ln>
              <a:effectLst/>
            </p:spPr>
            <p:txBody>
              <a:bodyPr wrap="square" lIns="45719" tIns="45719" rIns="45719" bIns="45719" numCol="1" anchor="t">
                <a:noAutofit/>
              </a:bodyPr>
              <a:lstStyle/>
              <a:p>
                <a:pPr/>
              </a:p>
            </p:txBody>
          </p:sp>
          <p:sp>
            <p:nvSpPr>
              <p:cNvPr id="1177" name="形状"/>
              <p:cNvSpPr/>
              <p:nvPr/>
            </p:nvSpPr>
            <p:spPr>
              <a:xfrm>
                <a:off x="356848" y="146350"/>
                <a:ext cx="23890"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50" y="0"/>
                    </a:moveTo>
                    <a:lnTo>
                      <a:pt x="0" y="17550"/>
                    </a:lnTo>
                    <a:lnTo>
                      <a:pt x="6750" y="21600"/>
                    </a:lnTo>
                    <a:lnTo>
                      <a:pt x="21600" y="5400"/>
                    </a:lnTo>
                    <a:lnTo>
                      <a:pt x="12150" y="0"/>
                    </a:lnTo>
                  </a:path>
                </a:pathLst>
              </a:custGeom>
              <a:solidFill>
                <a:srgbClr val="FFAF35"/>
              </a:solidFill>
              <a:ln w="12700" cap="flat">
                <a:noFill/>
                <a:miter lim="400000"/>
              </a:ln>
              <a:effectLst/>
            </p:spPr>
            <p:txBody>
              <a:bodyPr wrap="square" lIns="45719" tIns="45719" rIns="45719" bIns="45719" numCol="1" anchor="t">
                <a:noAutofit/>
              </a:bodyPr>
              <a:lstStyle/>
              <a:p>
                <a:pPr/>
              </a:p>
            </p:txBody>
          </p:sp>
          <p:sp>
            <p:nvSpPr>
              <p:cNvPr id="1178" name="形状"/>
              <p:cNvSpPr/>
              <p:nvPr/>
            </p:nvSpPr>
            <p:spPr>
              <a:xfrm>
                <a:off x="361327" y="140303"/>
                <a:ext cx="23891"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00" y="0"/>
                    </a:moveTo>
                    <a:lnTo>
                      <a:pt x="0" y="14850"/>
                    </a:lnTo>
                    <a:lnTo>
                      <a:pt x="8100" y="21600"/>
                    </a:lnTo>
                    <a:lnTo>
                      <a:pt x="21600" y="2700"/>
                    </a:lnTo>
                    <a:lnTo>
                      <a:pt x="13500" y="0"/>
                    </a:lnTo>
                  </a:path>
                </a:pathLst>
              </a:custGeom>
              <a:solidFill>
                <a:srgbClr val="FFAF35"/>
              </a:solidFill>
              <a:ln w="12700" cap="flat">
                <a:noFill/>
                <a:miter lim="400000"/>
              </a:ln>
              <a:effectLst/>
            </p:spPr>
            <p:txBody>
              <a:bodyPr wrap="square" lIns="45719" tIns="45719" rIns="45719" bIns="45719" numCol="1" anchor="t">
                <a:noAutofit/>
              </a:bodyPr>
              <a:lstStyle/>
              <a:p>
                <a:pPr/>
              </a:p>
            </p:txBody>
          </p:sp>
          <p:sp>
            <p:nvSpPr>
              <p:cNvPr id="1179" name="形状"/>
              <p:cNvSpPr/>
              <p:nvPr/>
            </p:nvSpPr>
            <p:spPr>
              <a:xfrm>
                <a:off x="370286" y="133046"/>
                <a:ext cx="23890"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50" y="0"/>
                    </a:moveTo>
                    <a:lnTo>
                      <a:pt x="0" y="14850"/>
                    </a:lnTo>
                    <a:lnTo>
                      <a:pt x="9450" y="21600"/>
                    </a:lnTo>
                    <a:lnTo>
                      <a:pt x="17550" y="5400"/>
                    </a:lnTo>
                    <a:lnTo>
                      <a:pt x="21600" y="1350"/>
                    </a:lnTo>
                    <a:lnTo>
                      <a:pt x="17550" y="5400"/>
                    </a:lnTo>
                    <a:lnTo>
                      <a:pt x="21600" y="5400"/>
                    </a:lnTo>
                    <a:lnTo>
                      <a:pt x="21600" y="1350"/>
                    </a:lnTo>
                    <a:lnTo>
                      <a:pt x="9450" y="0"/>
                    </a:lnTo>
                  </a:path>
                </a:pathLst>
              </a:custGeom>
              <a:solidFill>
                <a:srgbClr val="FFAF35"/>
              </a:solidFill>
              <a:ln w="12700" cap="flat">
                <a:noFill/>
                <a:miter lim="400000"/>
              </a:ln>
              <a:effectLst/>
            </p:spPr>
            <p:txBody>
              <a:bodyPr wrap="square" lIns="45719" tIns="45719" rIns="45719" bIns="45719" numCol="1" anchor="t">
                <a:noAutofit/>
              </a:bodyPr>
              <a:lstStyle/>
              <a:p>
                <a:pPr/>
              </a:p>
            </p:txBody>
          </p:sp>
          <p:sp>
            <p:nvSpPr>
              <p:cNvPr id="1180" name="形状"/>
              <p:cNvSpPr/>
              <p:nvPr/>
            </p:nvSpPr>
            <p:spPr>
              <a:xfrm>
                <a:off x="376258" y="122160"/>
                <a:ext cx="23890"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700"/>
                    </a:moveTo>
                    <a:lnTo>
                      <a:pt x="10800" y="0"/>
                    </a:lnTo>
                    <a:lnTo>
                      <a:pt x="0" y="21600"/>
                    </a:lnTo>
                    <a:lnTo>
                      <a:pt x="10800" y="21600"/>
                    </a:lnTo>
                    <a:lnTo>
                      <a:pt x="21600" y="2700"/>
                    </a:lnTo>
                    <a:lnTo>
                      <a:pt x="10800" y="2700"/>
                    </a:lnTo>
                  </a:path>
                </a:pathLst>
              </a:custGeom>
              <a:solidFill>
                <a:srgbClr val="FFAF35"/>
              </a:solidFill>
              <a:ln w="12700" cap="flat">
                <a:noFill/>
                <a:miter lim="400000"/>
              </a:ln>
              <a:effectLst/>
            </p:spPr>
            <p:txBody>
              <a:bodyPr wrap="square" lIns="45719" tIns="45719" rIns="45719" bIns="45719" numCol="1" anchor="t">
                <a:noAutofit/>
              </a:bodyPr>
              <a:lstStyle/>
              <a:p>
                <a:pPr/>
              </a:p>
            </p:txBody>
          </p:sp>
          <p:sp>
            <p:nvSpPr>
              <p:cNvPr id="1181" name="形状"/>
              <p:cNvSpPr/>
              <p:nvPr/>
            </p:nvSpPr>
            <p:spPr>
              <a:xfrm>
                <a:off x="237401" y="60475"/>
                <a:ext cx="149310" cy="447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346"/>
                    </a:moveTo>
                    <a:lnTo>
                      <a:pt x="18360" y="0"/>
                    </a:lnTo>
                    <a:lnTo>
                      <a:pt x="19656" y="2335"/>
                    </a:lnTo>
                    <a:lnTo>
                      <a:pt x="20520" y="5838"/>
                    </a:lnTo>
                    <a:lnTo>
                      <a:pt x="20736" y="9341"/>
                    </a:lnTo>
                    <a:lnTo>
                      <a:pt x="21168" y="12259"/>
                    </a:lnTo>
                    <a:lnTo>
                      <a:pt x="21600" y="17514"/>
                    </a:lnTo>
                    <a:lnTo>
                      <a:pt x="21600" y="21600"/>
                    </a:lnTo>
                    <a:lnTo>
                      <a:pt x="0" y="16346"/>
                    </a:lnTo>
                  </a:path>
                </a:pathLst>
              </a:custGeom>
              <a:solidFill>
                <a:srgbClr val="7FFFFF"/>
              </a:solidFill>
              <a:ln w="12700" cap="flat">
                <a:noFill/>
                <a:miter lim="400000"/>
              </a:ln>
              <a:effectLst/>
            </p:spPr>
            <p:txBody>
              <a:bodyPr wrap="square" lIns="45719" tIns="45719" rIns="45719" bIns="45719" numCol="1" anchor="t">
                <a:noAutofit/>
              </a:bodyPr>
              <a:lstStyle/>
              <a:p>
                <a:pPr/>
              </a:p>
            </p:txBody>
          </p:sp>
          <p:sp>
            <p:nvSpPr>
              <p:cNvPr id="1182" name="形状"/>
              <p:cNvSpPr/>
              <p:nvPr/>
            </p:nvSpPr>
            <p:spPr>
              <a:xfrm>
                <a:off x="237401" y="60475"/>
                <a:ext cx="149310" cy="447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346"/>
                    </a:moveTo>
                    <a:lnTo>
                      <a:pt x="18360" y="0"/>
                    </a:lnTo>
                    <a:lnTo>
                      <a:pt x="19656" y="2335"/>
                    </a:lnTo>
                    <a:lnTo>
                      <a:pt x="20520" y="5838"/>
                    </a:lnTo>
                    <a:lnTo>
                      <a:pt x="20736" y="9341"/>
                    </a:lnTo>
                    <a:lnTo>
                      <a:pt x="21168" y="12259"/>
                    </a:lnTo>
                    <a:lnTo>
                      <a:pt x="21600" y="17514"/>
                    </a:lnTo>
                    <a:lnTo>
                      <a:pt x="21600" y="21600"/>
                    </a:lnTo>
                    <a:lnTo>
                      <a:pt x="0" y="16346"/>
                    </a:lnTo>
                  </a:path>
                </a:pathLst>
              </a:custGeom>
              <a:noFill/>
              <a:ln w="12700" cap="rnd">
                <a:solidFill>
                  <a:srgbClr val="7FFFFF"/>
                </a:solidFill>
                <a:prstDash val="solid"/>
                <a:round/>
              </a:ln>
              <a:effectLst/>
            </p:spPr>
            <p:txBody>
              <a:bodyPr wrap="square" lIns="45719" tIns="45719" rIns="45719" bIns="45719" numCol="1" anchor="t">
                <a:noAutofit/>
              </a:bodyPr>
              <a:lstStyle/>
              <a:p>
                <a:pPr/>
              </a:p>
            </p:txBody>
          </p:sp>
          <p:sp>
            <p:nvSpPr>
              <p:cNvPr id="1183" name="形状"/>
              <p:cNvSpPr/>
              <p:nvPr/>
            </p:nvSpPr>
            <p:spPr>
              <a:xfrm>
                <a:off x="231428" y="170540"/>
                <a:ext cx="89587" cy="350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0428"/>
                    </a:lnTo>
                    <a:lnTo>
                      <a:pt x="18000" y="14897"/>
                    </a:lnTo>
                    <a:lnTo>
                      <a:pt x="11520" y="19366"/>
                    </a:lnTo>
                    <a:lnTo>
                      <a:pt x="7560" y="21600"/>
                    </a:lnTo>
                    <a:lnTo>
                      <a:pt x="0" y="21600"/>
                    </a:lnTo>
                    <a:lnTo>
                      <a:pt x="0" y="11917"/>
                    </a:lnTo>
                    <a:lnTo>
                      <a:pt x="2880" y="10428"/>
                    </a:lnTo>
                    <a:lnTo>
                      <a:pt x="6840" y="10428"/>
                    </a:lnTo>
                    <a:lnTo>
                      <a:pt x="9360" y="9683"/>
                    </a:lnTo>
                    <a:lnTo>
                      <a:pt x="13320" y="7448"/>
                    </a:lnTo>
                    <a:lnTo>
                      <a:pt x="15480" y="5214"/>
                    </a:lnTo>
                    <a:lnTo>
                      <a:pt x="18000" y="4469"/>
                    </a:lnTo>
                    <a:lnTo>
                      <a:pt x="21600" y="0"/>
                    </a:lnTo>
                  </a:path>
                </a:pathLst>
              </a:custGeom>
              <a:solidFill>
                <a:srgbClr val="7F00FF"/>
              </a:solidFill>
              <a:ln w="12700" cap="flat">
                <a:noFill/>
                <a:miter lim="400000"/>
              </a:ln>
              <a:effectLst/>
            </p:spPr>
            <p:txBody>
              <a:bodyPr wrap="square" lIns="45719" tIns="45719" rIns="45719" bIns="45719" numCol="1" anchor="t">
                <a:noAutofit/>
              </a:bodyPr>
              <a:lstStyle/>
              <a:p>
                <a:pPr/>
              </a:p>
            </p:txBody>
          </p:sp>
          <p:sp>
            <p:nvSpPr>
              <p:cNvPr id="1184" name="形状"/>
              <p:cNvSpPr/>
              <p:nvPr/>
            </p:nvSpPr>
            <p:spPr>
              <a:xfrm>
                <a:off x="234415" y="112484"/>
                <a:ext cx="83613" cy="749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16723"/>
                    </a:lnTo>
                    <a:lnTo>
                      <a:pt x="17743" y="18116"/>
                    </a:lnTo>
                    <a:lnTo>
                      <a:pt x="13500" y="19858"/>
                    </a:lnTo>
                    <a:lnTo>
                      <a:pt x="10029" y="20903"/>
                    </a:lnTo>
                    <a:lnTo>
                      <a:pt x="8486" y="20903"/>
                    </a:lnTo>
                    <a:lnTo>
                      <a:pt x="7329" y="21252"/>
                    </a:lnTo>
                    <a:lnTo>
                      <a:pt x="3086" y="21252"/>
                    </a:lnTo>
                    <a:lnTo>
                      <a:pt x="0" y="21600"/>
                    </a:lnTo>
                    <a:lnTo>
                      <a:pt x="0" y="0"/>
                    </a:lnTo>
                  </a:path>
                </a:pathLst>
              </a:custGeom>
              <a:solidFill>
                <a:srgbClr val="BF7FFF"/>
              </a:solidFill>
              <a:ln w="12700" cap="flat">
                <a:noFill/>
                <a:miter lim="400000"/>
              </a:ln>
              <a:effectLst/>
            </p:spPr>
            <p:txBody>
              <a:bodyPr wrap="square" lIns="45719" tIns="45719" rIns="45719" bIns="45719" numCol="1" anchor="t">
                <a:noAutofit/>
              </a:bodyPr>
              <a:lstStyle/>
              <a:p>
                <a:pPr/>
              </a:p>
            </p:txBody>
          </p:sp>
          <p:sp>
            <p:nvSpPr>
              <p:cNvPr id="1185" name="形状"/>
              <p:cNvSpPr/>
              <p:nvPr/>
            </p:nvSpPr>
            <p:spPr>
              <a:xfrm>
                <a:off x="231428" y="110065"/>
                <a:ext cx="89587" cy="628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80" y="21600"/>
                    </a:moveTo>
                    <a:lnTo>
                      <a:pt x="20880" y="20354"/>
                    </a:lnTo>
                    <a:lnTo>
                      <a:pt x="1440" y="0"/>
                    </a:lnTo>
                    <a:lnTo>
                      <a:pt x="0" y="831"/>
                    </a:lnTo>
                    <a:lnTo>
                      <a:pt x="20160" y="21600"/>
                    </a:lnTo>
                    <a:lnTo>
                      <a:pt x="20160" y="20354"/>
                    </a:lnTo>
                    <a:lnTo>
                      <a:pt x="20880" y="21600"/>
                    </a:lnTo>
                    <a:lnTo>
                      <a:pt x="21600" y="20769"/>
                    </a:lnTo>
                    <a:lnTo>
                      <a:pt x="20880" y="20354"/>
                    </a:lnTo>
                    <a:lnTo>
                      <a:pt x="20880" y="21600"/>
                    </a:lnTo>
                  </a:path>
                </a:pathLst>
              </a:custGeom>
              <a:solidFill>
                <a:srgbClr val="BF7FFF"/>
              </a:solidFill>
              <a:ln w="12700" cap="flat">
                <a:noFill/>
                <a:miter lim="400000"/>
              </a:ln>
              <a:effectLst/>
            </p:spPr>
            <p:txBody>
              <a:bodyPr wrap="square" lIns="45719" tIns="45719" rIns="45719" bIns="45719" numCol="1" anchor="t">
                <a:noAutofit/>
              </a:bodyPr>
              <a:lstStyle/>
              <a:p>
                <a:pPr/>
              </a:p>
            </p:txBody>
          </p:sp>
          <p:sp>
            <p:nvSpPr>
              <p:cNvPr id="1186" name="形状"/>
              <p:cNvSpPr/>
              <p:nvPr/>
            </p:nvSpPr>
            <p:spPr>
              <a:xfrm>
                <a:off x="301603" y="169331"/>
                <a:ext cx="23891"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50" y="21600"/>
                    </a:moveTo>
                    <a:lnTo>
                      <a:pt x="4050" y="18900"/>
                    </a:lnTo>
                    <a:lnTo>
                      <a:pt x="21600" y="6750"/>
                    </a:lnTo>
                    <a:lnTo>
                      <a:pt x="16200" y="0"/>
                    </a:lnTo>
                    <a:lnTo>
                      <a:pt x="0" y="13500"/>
                    </a:lnTo>
                    <a:lnTo>
                      <a:pt x="4050" y="21600"/>
                    </a:lnTo>
                    <a:lnTo>
                      <a:pt x="4050" y="18900"/>
                    </a:lnTo>
                    <a:lnTo>
                      <a:pt x="4050" y="21600"/>
                    </a:lnTo>
                  </a:path>
                </a:pathLst>
              </a:custGeom>
              <a:solidFill>
                <a:srgbClr val="BF7FFF"/>
              </a:solidFill>
              <a:ln w="12700" cap="flat">
                <a:noFill/>
                <a:miter lim="400000"/>
              </a:ln>
              <a:effectLst/>
            </p:spPr>
            <p:txBody>
              <a:bodyPr wrap="square" lIns="45719" tIns="45719" rIns="45719" bIns="45719" numCol="1" anchor="t">
                <a:noAutofit/>
              </a:bodyPr>
              <a:lstStyle/>
              <a:p>
                <a:pPr/>
              </a:p>
            </p:txBody>
          </p:sp>
          <p:sp>
            <p:nvSpPr>
              <p:cNvPr id="1187" name="形状"/>
              <p:cNvSpPr/>
              <p:nvPr/>
            </p:nvSpPr>
            <p:spPr>
              <a:xfrm>
                <a:off x="283686" y="174169"/>
                <a:ext cx="23891"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00" y="21600"/>
                    </a:moveTo>
                    <a:lnTo>
                      <a:pt x="5400" y="21600"/>
                    </a:lnTo>
                    <a:lnTo>
                      <a:pt x="21600" y="10800"/>
                    </a:lnTo>
                    <a:lnTo>
                      <a:pt x="17550" y="0"/>
                    </a:lnTo>
                    <a:lnTo>
                      <a:pt x="0" y="10800"/>
                    </a:lnTo>
                    <a:lnTo>
                      <a:pt x="2700" y="10800"/>
                    </a:lnTo>
                    <a:lnTo>
                      <a:pt x="2700" y="21600"/>
                    </a:lnTo>
                  </a:path>
                </a:pathLst>
              </a:custGeom>
              <a:solidFill>
                <a:srgbClr val="BF7FFF"/>
              </a:solidFill>
              <a:ln w="12700" cap="flat">
                <a:noFill/>
                <a:miter lim="400000"/>
              </a:ln>
              <a:effectLst/>
            </p:spPr>
            <p:txBody>
              <a:bodyPr wrap="square" lIns="45719" tIns="45719" rIns="45719" bIns="45719" numCol="1" anchor="t">
                <a:noAutofit/>
              </a:bodyPr>
              <a:lstStyle/>
              <a:p>
                <a:pPr/>
              </a:p>
            </p:txBody>
          </p:sp>
          <p:sp>
            <p:nvSpPr>
              <p:cNvPr id="1188" name="形状"/>
              <p:cNvSpPr/>
              <p:nvPr/>
            </p:nvSpPr>
            <p:spPr>
              <a:xfrm>
                <a:off x="273235" y="179007"/>
                <a:ext cx="23890"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00" y="21600"/>
                    </a:moveTo>
                    <a:lnTo>
                      <a:pt x="21600" y="12150"/>
                    </a:lnTo>
                    <a:lnTo>
                      <a:pt x="17550" y="0"/>
                    </a:lnTo>
                    <a:lnTo>
                      <a:pt x="0" y="10800"/>
                    </a:lnTo>
                    <a:lnTo>
                      <a:pt x="2700" y="21600"/>
                    </a:lnTo>
                  </a:path>
                </a:pathLst>
              </a:custGeom>
              <a:solidFill>
                <a:srgbClr val="BF7FFF"/>
              </a:solidFill>
              <a:ln w="12700" cap="flat">
                <a:noFill/>
                <a:miter lim="400000"/>
              </a:ln>
              <a:effectLst/>
            </p:spPr>
            <p:txBody>
              <a:bodyPr wrap="square" lIns="45719" tIns="45719" rIns="45719" bIns="45719" numCol="1" anchor="t">
                <a:noAutofit/>
              </a:bodyPr>
              <a:lstStyle/>
              <a:p>
                <a:pPr/>
              </a:p>
            </p:txBody>
          </p:sp>
          <p:sp>
            <p:nvSpPr>
              <p:cNvPr id="1189" name="形状"/>
              <p:cNvSpPr/>
              <p:nvPr/>
            </p:nvSpPr>
            <p:spPr>
              <a:xfrm>
                <a:off x="256811" y="182635"/>
                <a:ext cx="23890" cy="193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21600"/>
                    </a:moveTo>
                    <a:lnTo>
                      <a:pt x="8100" y="21600"/>
                    </a:lnTo>
                    <a:lnTo>
                      <a:pt x="17550" y="12150"/>
                    </a:lnTo>
                    <a:lnTo>
                      <a:pt x="21600" y="12150"/>
                    </a:lnTo>
                    <a:lnTo>
                      <a:pt x="21600" y="0"/>
                    </a:lnTo>
                    <a:lnTo>
                      <a:pt x="12150" y="0"/>
                    </a:lnTo>
                    <a:lnTo>
                      <a:pt x="8100" y="2700"/>
                    </a:lnTo>
                    <a:lnTo>
                      <a:pt x="0" y="6750"/>
                    </a:lnTo>
                    <a:lnTo>
                      <a:pt x="5400" y="21600"/>
                    </a:lnTo>
                  </a:path>
                </a:pathLst>
              </a:custGeom>
              <a:solidFill>
                <a:srgbClr val="BF7FFF"/>
              </a:solidFill>
              <a:ln w="12700" cap="flat">
                <a:noFill/>
                <a:miter lim="400000"/>
              </a:ln>
              <a:effectLst/>
            </p:spPr>
            <p:txBody>
              <a:bodyPr wrap="square" lIns="45719" tIns="45719" rIns="45719" bIns="45719" numCol="1" anchor="t">
                <a:noAutofit/>
              </a:bodyPr>
              <a:lstStyle/>
              <a:p>
                <a:pPr/>
              </a:p>
            </p:txBody>
          </p:sp>
          <p:sp>
            <p:nvSpPr>
              <p:cNvPr id="1190" name="形状"/>
              <p:cNvSpPr/>
              <p:nvPr/>
            </p:nvSpPr>
            <p:spPr>
              <a:xfrm>
                <a:off x="246359" y="185054"/>
                <a:ext cx="23891" cy="193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350" y="21600"/>
                    </a:lnTo>
                    <a:lnTo>
                      <a:pt x="6750" y="18900"/>
                    </a:lnTo>
                    <a:lnTo>
                      <a:pt x="16200" y="18900"/>
                    </a:lnTo>
                    <a:lnTo>
                      <a:pt x="21600" y="13500"/>
                    </a:lnTo>
                    <a:lnTo>
                      <a:pt x="16200" y="0"/>
                    </a:lnTo>
                    <a:lnTo>
                      <a:pt x="6750" y="0"/>
                    </a:lnTo>
                    <a:lnTo>
                      <a:pt x="1350" y="1350"/>
                    </a:lnTo>
                    <a:lnTo>
                      <a:pt x="0" y="1350"/>
                    </a:lnTo>
                    <a:lnTo>
                      <a:pt x="0" y="21600"/>
                    </a:lnTo>
                  </a:path>
                </a:pathLst>
              </a:custGeom>
              <a:solidFill>
                <a:srgbClr val="BF7FFF"/>
              </a:solidFill>
              <a:ln w="12700" cap="flat">
                <a:noFill/>
                <a:miter lim="400000"/>
              </a:ln>
              <a:effectLst/>
            </p:spPr>
            <p:txBody>
              <a:bodyPr wrap="square" lIns="45719" tIns="45719" rIns="45719" bIns="45719" numCol="1" anchor="t">
                <a:noAutofit/>
              </a:bodyPr>
              <a:lstStyle/>
              <a:p>
                <a:pPr/>
              </a:p>
            </p:txBody>
          </p:sp>
          <p:sp>
            <p:nvSpPr>
              <p:cNvPr id="1191" name="形状"/>
              <p:cNvSpPr/>
              <p:nvPr/>
            </p:nvSpPr>
            <p:spPr>
              <a:xfrm>
                <a:off x="231428" y="186264"/>
                <a:ext cx="23891" cy="1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00"/>
                    </a:moveTo>
                    <a:lnTo>
                      <a:pt x="5400" y="21600"/>
                    </a:lnTo>
                    <a:lnTo>
                      <a:pt x="21600" y="21600"/>
                    </a:lnTo>
                    <a:lnTo>
                      <a:pt x="21600" y="0"/>
                    </a:lnTo>
                    <a:lnTo>
                      <a:pt x="5400" y="5400"/>
                    </a:lnTo>
                    <a:lnTo>
                      <a:pt x="10800" y="13500"/>
                    </a:lnTo>
                    <a:lnTo>
                      <a:pt x="0" y="13500"/>
                    </a:lnTo>
                    <a:lnTo>
                      <a:pt x="0" y="21600"/>
                    </a:lnTo>
                    <a:lnTo>
                      <a:pt x="5400" y="21600"/>
                    </a:lnTo>
                    <a:lnTo>
                      <a:pt x="0" y="13500"/>
                    </a:lnTo>
                  </a:path>
                </a:pathLst>
              </a:custGeom>
              <a:solidFill>
                <a:srgbClr val="BF7FFF"/>
              </a:solidFill>
              <a:ln w="12700" cap="flat">
                <a:noFill/>
                <a:miter lim="400000"/>
              </a:ln>
              <a:effectLst/>
            </p:spPr>
            <p:txBody>
              <a:bodyPr wrap="square" lIns="45719" tIns="45719" rIns="45719" bIns="45719" numCol="1" anchor="t">
                <a:noAutofit/>
              </a:bodyPr>
              <a:lstStyle/>
              <a:p>
                <a:pPr/>
              </a:p>
            </p:txBody>
          </p:sp>
          <p:sp>
            <p:nvSpPr>
              <p:cNvPr id="1192" name="形状"/>
              <p:cNvSpPr/>
              <p:nvPr/>
            </p:nvSpPr>
            <p:spPr>
              <a:xfrm>
                <a:off x="231428" y="105227"/>
                <a:ext cx="23891" cy="82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71"/>
                    </a:moveTo>
                    <a:lnTo>
                      <a:pt x="0" y="1906"/>
                    </a:lnTo>
                    <a:lnTo>
                      <a:pt x="0" y="21600"/>
                    </a:lnTo>
                    <a:lnTo>
                      <a:pt x="21600" y="21600"/>
                    </a:lnTo>
                    <a:lnTo>
                      <a:pt x="21600" y="1906"/>
                    </a:lnTo>
                    <a:lnTo>
                      <a:pt x="0" y="1906"/>
                    </a:lnTo>
                    <a:lnTo>
                      <a:pt x="21600" y="1271"/>
                    </a:lnTo>
                    <a:lnTo>
                      <a:pt x="0" y="0"/>
                    </a:lnTo>
                    <a:lnTo>
                      <a:pt x="0" y="1906"/>
                    </a:lnTo>
                    <a:lnTo>
                      <a:pt x="21600" y="1271"/>
                    </a:lnTo>
                  </a:path>
                </a:pathLst>
              </a:custGeom>
              <a:solidFill>
                <a:srgbClr val="BF7FFF"/>
              </a:solidFill>
              <a:ln w="12700" cap="flat">
                <a:noFill/>
                <a:miter lim="400000"/>
              </a:ln>
              <a:effectLst/>
            </p:spPr>
            <p:txBody>
              <a:bodyPr wrap="square" lIns="45719" tIns="45719" rIns="45719" bIns="45719" numCol="1" anchor="t">
                <a:noAutofit/>
              </a:bodyPr>
              <a:lstStyle/>
              <a:p>
                <a:pPr/>
              </a:p>
            </p:txBody>
          </p:sp>
        </p:grpSp>
        <p:sp>
          <p:nvSpPr>
            <p:cNvPr id="1194" name="矩形"/>
            <p:cNvSpPr/>
            <p:nvPr/>
          </p:nvSpPr>
          <p:spPr>
            <a:xfrm>
              <a:off x="959897" y="243997"/>
              <a:ext cx="955578" cy="1908106"/>
            </a:xfrm>
            <a:prstGeom prst="rect">
              <a:avLst/>
            </a:prstGeom>
            <a:noFill/>
            <a:ln w="12700" cap="flat">
              <a:solidFill>
                <a:srgbClr val="FFFF00"/>
              </a:solidFill>
              <a:prstDash val="sysDot"/>
              <a:round/>
            </a:ln>
            <a:effectLst/>
          </p:spPr>
          <p:txBody>
            <a:bodyPr wrap="square" lIns="45719" tIns="45719" rIns="45719" bIns="45719" numCol="1" anchor="ctr">
              <a:noAutofit/>
            </a:bodyPr>
            <a:lstStyle/>
            <a:p>
              <a:pPr/>
            </a:p>
          </p:txBody>
        </p:sp>
        <p:grpSp>
          <p:nvGrpSpPr>
            <p:cNvPr id="1199" name="成组"/>
            <p:cNvGrpSpPr/>
            <p:nvPr/>
          </p:nvGrpSpPr>
          <p:grpSpPr>
            <a:xfrm>
              <a:off x="0" y="9631"/>
              <a:ext cx="844771" cy="469804"/>
              <a:chOff x="0" y="0"/>
              <a:chExt cx="844770" cy="469802"/>
            </a:xfrm>
          </p:grpSpPr>
          <p:grpSp>
            <p:nvGrpSpPr>
              <p:cNvPr id="1197" name="成组"/>
              <p:cNvGrpSpPr/>
              <p:nvPr/>
            </p:nvGrpSpPr>
            <p:grpSpPr>
              <a:xfrm>
                <a:off x="28209" y="0"/>
                <a:ext cx="788352" cy="469803"/>
                <a:chOff x="0" y="0"/>
                <a:chExt cx="788351" cy="469802"/>
              </a:xfrm>
            </p:grpSpPr>
            <p:sp>
              <p:nvSpPr>
                <p:cNvPr id="1195" name="形状"/>
                <p:cNvSpPr/>
                <p:nvPr/>
              </p:nvSpPr>
              <p:spPr>
                <a:xfrm>
                  <a:off x="0" y="0"/>
                  <a:ext cx="788352" cy="4698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1518"/>
                        <a:pt x="0" y="3391"/>
                      </a:cubicBezTo>
                      <a:lnTo>
                        <a:pt x="0" y="18209"/>
                      </a:lnTo>
                      <a:cubicBezTo>
                        <a:pt x="0" y="20082"/>
                        <a:pt x="4835" y="21600"/>
                        <a:pt x="10800" y="21600"/>
                      </a:cubicBezTo>
                      <a:cubicBezTo>
                        <a:pt x="16765" y="21600"/>
                        <a:pt x="21600" y="20082"/>
                        <a:pt x="21600" y="18209"/>
                      </a:cubicBezTo>
                      <a:lnTo>
                        <a:pt x="21600" y="3391"/>
                      </a:lnTo>
                      <a:cubicBezTo>
                        <a:pt x="21600" y="1518"/>
                        <a:pt x="16765" y="0"/>
                        <a:pt x="10800" y="0"/>
                      </a:cubicBezTo>
                      <a:close/>
                    </a:path>
                  </a:pathLst>
                </a:custGeom>
                <a:gradFill flip="none" rotWithShape="1">
                  <a:gsLst>
                    <a:gs pos="0">
                      <a:srgbClr val="99CC00"/>
                    </a:gs>
                    <a:gs pos="50000">
                      <a:srgbClr val="EBF5CB"/>
                    </a:gs>
                    <a:gs pos="100000">
                      <a:srgbClr val="99CC00"/>
                    </a:gs>
                  </a:gsLst>
                  <a:lin ang="16200000" scaled="0"/>
                </a:gradFill>
                <a:ln w="12700" cap="flat">
                  <a:solidFill>
                    <a:srgbClr val="000000"/>
                  </a:solidFill>
                  <a:prstDash val="solid"/>
                  <a:round/>
                </a:ln>
                <a:effectLst/>
              </p:spPr>
              <p:txBody>
                <a:bodyPr wrap="square" lIns="45719" tIns="45719" rIns="45719" bIns="45719" numCol="1" anchor="ctr">
                  <a:noAutofit/>
                </a:bodyPr>
                <a:lstStyle/>
                <a:p>
                  <a:pPr algn="ctr">
                    <a:spcBef>
                      <a:spcPts val="200"/>
                    </a:spcBef>
                    <a:defRPr sz="1400"/>
                  </a:pPr>
                </a:p>
              </p:txBody>
            </p:sp>
            <p:sp>
              <p:nvSpPr>
                <p:cNvPr id="1196" name="线条"/>
                <p:cNvSpPr/>
                <p:nvPr/>
              </p:nvSpPr>
              <p:spPr>
                <a:xfrm>
                  <a:off x="0" y="73754"/>
                  <a:ext cx="788352" cy="737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700" cap="flat">
                  <a:solidFill>
                    <a:srgbClr val="000000"/>
                  </a:solidFill>
                  <a:prstDash val="solid"/>
                  <a:round/>
                </a:ln>
                <a:effectLst/>
              </p:spPr>
              <p:txBody>
                <a:bodyPr wrap="square" lIns="45719" tIns="45719" rIns="45719" bIns="45719" numCol="1" anchor="ctr">
                  <a:noAutofit/>
                </a:bodyPr>
                <a:lstStyle/>
                <a:p>
                  <a:pPr algn="ctr">
                    <a:spcBef>
                      <a:spcPts val="200"/>
                    </a:spcBef>
                    <a:defRPr sz="1400"/>
                  </a:pPr>
                </a:p>
              </p:txBody>
            </p:sp>
          </p:grpSp>
          <p:sp>
            <p:nvSpPr>
              <p:cNvPr id="1198" name="Marketing"/>
              <p:cNvSpPr txBox="1"/>
              <p:nvPr/>
            </p:nvSpPr>
            <p:spPr>
              <a:xfrm>
                <a:off x="0" y="128235"/>
                <a:ext cx="844771" cy="287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spcBef>
                    <a:spcPts val="100"/>
                  </a:spcBef>
                  <a:defRPr sz="1400"/>
                </a:lvl1pPr>
              </a:lstStyle>
              <a:p>
                <a:pPr/>
                <a:r>
                  <a:t>Marketing</a:t>
                </a:r>
              </a:p>
            </p:txBody>
          </p:sp>
        </p:grpSp>
        <p:grpSp>
          <p:nvGrpSpPr>
            <p:cNvPr id="1204" name="成组"/>
            <p:cNvGrpSpPr/>
            <p:nvPr/>
          </p:nvGrpSpPr>
          <p:grpSpPr>
            <a:xfrm>
              <a:off x="28209" y="584310"/>
              <a:ext cx="788352" cy="527591"/>
              <a:chOff x="0" y="0"/>
              <a:chExt cx="788351" cy="527590"/>
            </a:xfrm>
          </p:grpSpPr>
          <p:grpSp>
            <p:nvGrpSpPr>
              <p:cNvPr id="1202" name="成组"/>
              <p:cNvGrpSpPr/>
              <p:nvPr/>
            </p:nvGrpSpPr>
            <p:grpSpPr>
              <a:xfrm>
                <a:off x="0" y="0"/>
                <a:ext cx="788352" cy="469803"/>
                <a:chOff x="0" y="0"/>
                <a:chExt cx="788351" cy="469802"/>
              </a:xfrm>
            </p:grpSpPr>
            <p:sp>
              <p:nvSpPr>
                <p:cNvPr id="1200" name="形状"/>
                <p:cNvSpPr/>
                <p:nvPr/>
              </p:nvSpPr>
              <p:spPr>
                <a:xfrm>
                  <a:off x="0" y="0"/>
                  <a:ext cx="788352" cy="4698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1518"/>
                        <a:pt x="0" y="3391"/>
                      </a:cubicBezTo>
                      <a:lnTo>
                        <a:pt x="0" y="18209"/>
                      </a:lnTo>
                      <a:cubicBezTo>
                        <a:pt x="0" y="20082"/>
                        <a:pt x="4835" y="21600"/>
                        <a:pt x="10800" y="21600"/>
                      </a:cubicBezTo>
                      <a:cubicBezTo>
                        <a:pt x="16765" y="21600"/>
                        <a:pt x="21600" y="20082"/>
                        <a:pt x="21600" y="18209"/>
                      </a:cubicBezTo>
                      <a:lnTo>
                        <a:pt x="21600" y="3391"/>
                      </a:lnTo>
                      <a:cubicBezTo>
                        <a:pt x="21600" y="1518"/>
                        <a:pt x="16765" y="0"/>
                        <a:pt x="10800" y="0"/>
                      </a:cubicBezTo>
                      <a:close/>
                    </a:path>
                  </a:pathLst>
                </a:custGeom>
                <a:gradFill flip="none" rotWithShape="1">
                  <a:gsLst>
                    <a:gs pos="0">
                      <a:srgbClr val="99CC00"/>
                    </a:gs>
                    <a:gs pos="50000">
                      <a:srgbClr val="EBF5CB"/>
                    </a:gs>
                    <a:gs pos="100000">
                      <a:srgbClr val="99CC00"/>
                    </a:gs>
                  </a:gsLst>
                  <a:lin ang="16200000" scaled="0"/>
                </a:gradFill>
                <a:ln w="12700" cap="flat">
                  <a:solidFill>
                    <a:srgbClr val="000000"/>
                  </a:solidFill>
                  <a:prstDash val="solid"/>
                  <a:round/>
                </a:ln>
                <a:effectLst/>
              </p:spPr>
              <p:txBody>
                <a:bodyPr wrap="square" lIns="45719" tIns="45719" rIns="45719" bIns="45719" numCol="1" anchor="ctr">
                  <a:noAutofit/>
                </a:bodyPr>
                <a:lstStyle/>
                <a:p>
                  <a:pPr algn="ctr">
                    <a:spcBef>
                      <a:spcPts val="200"/>
                    </a:spcBef>
                    <a:defRPr sz="1400"/>
                  </a:pPr>
                </a:p>
              </p:txBody>
            </p:sp>
            <p:sp>
              <p:nvSpPr>
                <p:cNvPr id="1201" name="线条"/>
                <p:cNvSpPr/>
                <p:nvPr/>
              </p:nvSpPr>
              <p:spPr>
                <a:xfrm>
                  <a:off x="0" y="73754"/>
                  <a:ext cx="788352" cy="737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700" cap="flat">
                  <a:solidFill>
                    <a:srgbClr val="000000"/>
                  </a:solidFill>
                  <a:prstDash val="solid"/>
                  <a:round/>
                </a:ln>
                <a:effectLst/>
              </p:spPr>
              <p:txBody>
                <a:bodyPr wrap="square" lIns="45719" tIns="45719" rIns="45719" bIns="45719" numCol="1" anchor="ctr">
                  <a:noAutofit/>
                </a:bodyPr>
                <a:lstStyle/>
                <a:p>
                  <a:pPr algn="ctr">
                    <a:spcBef>
                      <a:spcPts val="200"/>
                    </a:spcBef>
                    <a:defRPr sz="1400"/>
                  </a:pPr>
                </a:p>
              </p:txBody>
            </p:sp>
          </p:grpSp>
          <p:sp>
            <p:nvSpPr>
              <p:cNvPr id="1203" name="Phone…"/>
              <p:cNvSpPr txBox="1"/>
              <p:nvPr/>
            </p:nvSpPr>
            <p:spPr>
              <a:xfrm>
                <a:off x="97630" y="15967"/>
                <a:ext cx="593091" cy="5116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spcBef>
                    <a:spcPts val="100"/>
                  </a:spcBef>
                  <a:defRPr sz="1400"/>
                </a:pPr>
                <a:r>
                  <a:t>Phone </a:t>
                </a:r>
              </a:p>
              <a:p>
                <a:pPr algn="ctr">
                  <a:spcBef>
                    <a:spcPts val="100"/>
                  </a:spcBef>
                  <a:defRPr sz="1400"/>
                </a:pPr>
                <a:r>
                  <a:t>Center</a:t>
                </a:r>
              </a:p>
            </p:txBody>
          </p:sp>
        </p:grpSp>
        <p:grpSp>
          <p:nvGrpSpPr>
            <p:cNvPr id="1209" name="成组"/>
            <p:cNvGrpSpPr/>
            <p:nvPr/>
          </p:nvGrpSpPr>
          <p:grpSpPr>
            <a:xfrm>
              <a:off x="28209" y="1158989"/>
              <a:ext cx="788352" cy="469803"/>
              <a:chOff x="0" y="0"/>
              <a:chExt cx="788351" cy="469802"/>
            </a:xfrm>
          </p:grpSpPr>
          <p:grpSp>
            <p:nvGrpSpPr>
              <p:cNvPr id="1207" name="成组"/>
              <p:cNvGrpSpPr/>
              <p:nvPr/>
            </p:nvGrpSpPr>
            <p:grpSpPr>
              <a:xfrm>
                <a:off x="0" y="0"/>
                <a:ext cx="788352" cy="469803"/>
                <a:chOff x="0" y="0"/>
                <a:chExt cx="788351" cy="469802"/>
              </a:xfrm>
            </p:grpSpPr>
            <p:sp>
              <p:nvSpPr>
                <p:cNvPr id="1205" name="形状"/>
                <p:cNvSpPr/>
                <p:nvPr/>
              </p:nvSpPr>
              <p:spPr>
                <a:xfrm>
                  <a:off x="0" y="0"/>
                  <a:ext cx="788352" cy="4698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1518"/>
                        <a:pt x="0" y="3391"/>
                      </a:cubicBezTo>
                      <a:lnTo>
                        <a:pt x="0" y="18209"/>
                      </a:lnTo>
                      <a:cubicBezTo>
                        <a:pt x="0" y="20082"/>
                        <a:pt x="4835" y="21600"/>
                        <a:pt x="10800" y="21600"/>
                      </a:cubicBezTo>
                      <a:cubicBezTo>
                        <a:pt x="16765" y="21600"/>
                        <a:pt x="21600" y="20082"/>
                        <a:pt x="21600" y="18209"/>
                      </a:cubicBezTo>
                      <a:lnTo>
                        <a:pt x="21600" y="3391"/>
                      </a:lnTo>
                      <a:cubicBezTo>
                        <a:pt x="21600" y="1518"/>
                        <a:pt x="16765" y="0"/>
                        <a:pt x="10800" y="0"/>
                      </a:cubicBezTo>
                      <a:close/>
                    </a:path>
                  </a:pathLst>
                </a:custGeom>
                <a:gradFill flip="none" rotWithShape="1">
                  <a:gsLst>
                    <a:gs pos="0">
                      <a:srgbClr val="99CC00"/>
                    </a:gs>
                    <a:gs pos="50000">
                      <a:srgbClr val="EBF5CB"/>
                    </a:gs>
                    <a:gs pos="100000">
                      <a:srgbClr val="99CC00"/>
                    </a:gs>
                  </a:gsLst>
                  <a:lin ang="16200000" scaled="0"/>
                </a:gradFill>
                <a:ln w="12700" cap="flat">
                  <a:solidFill>
                    <a:srgbClr val="000000"/>
                  </a:solidFill>
                  <a:prstDash val="solid"/>
                  <a:round/>
                </a:ln>
                <a:effectLst/>
              </p:spPr>
              <p:txBody>
                <a:bodyPr wrap="square" lIns="45719" tIns="45719" rIns="45719" bIns="45719" numCol="1" anchor="ctr">
                  <a:noAutofit/>
                </a:bodyPr>
                <a:lstStyle/>
                <a:p>
                  <a:pPr algn="ctr">
                    <a:spcBef>
                      <a:spcPts val="200"/>
                    </a:spcBef>
                    <a:defRPr sz="2000"/>
                  </a:pPr>
                </a:p>
              </p:txBody>
            </p:sp>
            <p:sp>
              <p:nvSpPr>
                <p:cNvPr id="1206" name="线条"/>
                <p:cNvSpPr/>
                <p:nvPr/>
              </p:nvSpPr>
              <p:spPr>
                <a:xfrm>
                  <a:off x="0" y="73754"/>
                  <a:ext cx="788352" cy="737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700" cap="flat">
                  <a:solidFill>
                    <a:srgbClr val="000000"/>
                  </a:solidFill>
                  <a:prstDash val="solid"/>
                  <a:round/>
                </a:ln>
                <a:effectLst/>
              </p:spPr>
              <p:txBody>
                <a:bodyPr wrap="square" lIns="45719" tIns="45719" rIns="45719" bIns="45719" numCol="1" anchor="ctr">
                  <a:noAutofit/>
                </a:bodyPr>
                <a:lstStyle/>
                <a:p>
                  <a:pPr algn="ctr">
                    <a:spcBef>
                      <a:spcPts val="200"/>
                    </a:spcBef>
                    <a:defRPr sz="2000"/>
                  </a:pPr>
                </a:p>
              </p:txBody>
            </p:sp>
          </p:grpSp>
          <p:sp>
            <p:nvSpPr>
              <p:cNvPr id="1208" name="sales"/>
              <p:cNvSpPr txBox="1"/>
              <p:nvPr/>
            </p:nvSpPr>
            <p:spPr>
              <a:xfrm>
                <a:off x="95236" y="85403"/>
                <a:ext cx="597879" cy="3727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spcBef>
                    <a:spcPts val="200"/>
                  </a:spcBef>
                  <a:defRPr sz="2000"/>
                </a:lvl1pPr>
              </a:lstStyle>
              <a:p>
                <a:pPr/>
                <a:r>
                  <a:t>sales</a:t>
                </a:r>
              </a:p>
            </p:txBody>
          </p:sp>
        </p:grpSp>
        <p:grpSp>
          <p:nvGrpSpPr>
            <p:cNvPr id="1214" name="成组"/>
            <p:cNvGrpSpPr/>
            <p:nvPr/>
          </p:nvGrpSpPr>
          <p:grpSpPr>
            <a:xfrm>
              <a:off x="28209" y="1733667"/>
              <a:ext cx="788352" cy="469804"/>
              <a:chOff x="0" y="0"/>
              <a:chExt cx="788351" cy="469802"/>
            </a:xfrm>
          </p:grpSpPr>
          <p:grpSp>
            <p:nvGrpSpPr>
              <p:cNvPr id="1212" name="成组"/>
              <p:cNvGrpSpPr/>
              <p:nvPr/>
            </p:nvGrpSpPr>
            <p:grpSpPr>
              <a:xfrm>
                <a:off x="0" y="0"/>
                <a:ext cx="788352" cy="469803"/>
                <a:chOff x="0" y="0"/>
                <a:chExt cx="788351" cy="469802"/>
              </a:xfrm>
            </p:grpSpPr>
            <p:sp>
              <p:nvSpPr>
                <p:cNvPr id="1210" name="形状"/>
                <p:cNvSpPr/>
                <p:nvPr/>
              </p:nvSpPr>
              <p:spPr>
                <a:xfrm>
                  <a:off x="0" y="0"/>
                  <a:ext cx="788352" cy="4698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1518"/>
                        <a:pt x="0" y="3391"/>
                      </a:cubicBezTo>
                      <a:lnTo>
                        <a:pt x="0" y="18209"/>
                      </a:lnTo>
                      <a:cubicBezTo>
                        <a:pt x="0" y="20082"/>
                        <a:pt x="4835" y="21600"/>
                        <a:pt x="10800" y="21600"/>
                      </a:cubicBezTo>
                      <a:cubicBezTo>
                        <a:pt x="16765" y="21600"/>
                        <a:pt x="21600" y="20082"/>
                        <a:pt x="21600" y="18209"/>
                      </a:cubicBezTo>
                      <a:lnTo>
                        <a:pt x="21600" y="3391"/>
                      </a:lnTo>
                      <a:cubicBezTo>
                        <a:pt x="21600" y="1518"/>
                        <a:pt x="16765" y="0"/>
                        <a:pt x="10800" y="0"/>
                      </a:cubicBezTo>
                      <a:close/>
                    </a:path>
                  </a:pathLst>
                </a:custGeom>
                <a:gradFill flip="none" rotWithShape="1">
                  <a:gsLst>
                    <a:gs pos="0">
                      <a:srgbClr val="99CC00"/>
                    </a:gs>
                    <a:gs pos="50000">
                      <a:srgbClr val="EBF5CB"/>
                    </a:gs>
                    <a:gs pos="100000">
                      <a:srgbClr val="99CC00"/>
                    </a:gs>
                  </a:gsLst>
                  <a:lin ang="16200000" scaled="0"/>
                </a:gradFill>
                <a:ln w="12700" cap="flat">
                  <a:solidFill>
                    <a:srgbClr val="000000"/>
                  </a:solidFill>
                  <a:prstDash val="solid"/>
                  <a:round/>
                </a:ln>
                <a:effectLst/>
              </p:spPr>
              <p:txBody>
                <a:bodyPr wrap="square" lIns="45719" tIns="45719" rIns="45719" bIns="45719" numCol="1" anchor="ctr">
                  <a:noAutofit/>
                </a:bodyPr>
                <a:lstStyle/>
                <a:p>
                  <a:pPr algn="ctr">
                    <a:spcBef>
                      <a:spcPts val="200"/>
                    </a:spcBef>
                    <a:defRPr sz="1600"/>
                  </a:pPr>
                </a:p>
              </p:txBody>
            </p:sp>
            <p:sp>
              <p:nvSpPr>
                <p:cNvPr id="1211" name="线条"/>
                <p:cNvSpPr/>
                <p:nvPr/>
              </p:nvSpPr>
              <p:spPr>
                <a:xfrm>
                  <a:off x="0" y="73754"/>
                  <a:ext cx="788352" cy="737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700" cap="flat">
                  <a:solidFill>
                    <a:srgbClr val="000000"/>
                  </a:solidFill>
                  <a:prstDash val="solid"/>
                  <a:round/>
                </a:ln>
                <a:effectLst/>
              </p:spPr>
              <p:txBody>
                <a:bodyPr wrap="square" lIns="45719" tIns="45719" rIns="45719" bIns="45719" numCol="1" anchor="ctr">
                  <a:noAutofit/>
                </a:bodyPr>
                <a:lstStyle/>
                <a:p>
                  <a:pPr algn="ctr">
                    <a:spcBef>
                      <a:spcPts val="200"/>
                    </a:spcBef>
                    <a:defRPr sz="1600"/>
                  </a:pPr>
                </a:p>
              </p:txBody>
            </p:sp>
          </p:grpSp>
          <p:sp>
            <p:nvSpPr>
              <p:cNvPr id="1213" name="IVR"/>
              <p:cNvSpPr txBox="1"/>
              <p:nvPr/>
            </p:nvSpPr>
            <p:spPr>
              <a:xfrm>
                <a:off x="167133" y="116074"/>
                <a:ext cx="454085" cy="3114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spcBef>
                    <a:spcPts val="100"/>
                  </a:spcBef>
                  <a:defRPr sz="1600"/>
                </a:lvl1pPr>
              </a:lstStyle>
              <a:p>
                <a:pPr/>
                <a:r>
                  <a:t>IVR</a:t>
                </a:r>
              </a:p>
            </p:txBody>
          </p:sp>
        </p:grpSp>
        <p:sp>
          <p:nvSpPr>
            <p:cNvPr id="1215" name="(MDBMS)"/>
            <p:cNvSpPr txBox="1"/>
            <p:nvPr/>
          </p:nvSpPr>
          <p:spPr>
            <a:xfrm>
              <a:off x="1053396" y="1944490"/>
              <a:ext cx="884620" cy="287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400"/>
              </a:lvl1pPr>
            </a:lstStyle>
            <a:p>
              <a:pPr/>
              <a:r>
                <a:t>(MDBMS)</a:t>
              </a:r>
            </a:p>
          </p:txBody>
        </p:sp>
        <p:sp>
          <p:nvSpPr>
            <p:cNvPr id="1216" name="数据分析"/>
            <p:cNvSpPr txBox="1"/>
            <p:nvPr/>
          </p:nvSpPr>
          <p:spPr>
            <a:xfrm>
              <a:off x="1077285" y="0"/>
              <a:ext cx="916941"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600">
                  <a:solidFill>
                    <a:srgbClr val="FFFF00"/>
                  </a:solidFill>
                  <a:latin typeface="宋体"/>
                  <a:ea typeface="宋体"/>
                  <a:cs typeface="宋体"/>
                  <a:sym typeface="宋体"/>
                </a:defRPr>
              </a:lvl1pPr>
            </a:lstStyle>
            <a:p>
              <a:pPr>
                <a:defRPr>
                  <a:latin typeface="+mn-lt"/>
                  <a:ea typeface="+mn-ea"/>
                  <a:cs typeface="+mn-cs"/>
                  <a:sym typeface="Times New Roman"/>
                </a:defRPr>
              </a:pPr>
              <a:r>
                <a:rPr>
                  <a:latin typeface="宋体"/>
                  <a:ea typeface="宋体"/>
                  <a:cs typeface="宋体"/>
                  <a:sym typeface="宋体"/>
                </a:rPr>
                <a:t>数据分析</a:t>
              </a:r>
            </a:p>
          </p:txBody>
        </p:sp>
      </p:grpSp>
      <p:pic>
        <p:nvPicPr>
          <p:cNvPr id="1218" name="image.pdf" descr="image.pdf"/>
          <p:cNvPicPr>
            <a:picLocks noChangeAspect="1"/>
          </p:cNvPicPr>
          <p:nvPr/>
        </p:nvPicPr>
        <p:blipFill>
          <a:blip r:embed="rId2">
            <a:extLst/>
          </a:blip>
          <a:stretch>
            <a:fillRect/>
          </a:stretch>
        </p:blipFill>
        <p:spPr>
          <a:xfrm>
            <a:off x="6848475" y="2074862"/>
            <a:ext cx="1711325" cy="1779588"/>
          </a:xfrm>
          <a:prstGeom prst="rect">
            <a:avLst/>
          </a:prstGeom>
          <a:ln w="12700">
            <a:miter lim="400000"/>
          </a:ln>
        </p:spPr>
      </p:pic>
      <p:pic>
        <p:nvPicPr>
          <p:cNvPr id="1219" name="image.pdf" descr="image.pdf"/>
          <p:cNvPicPr>
            <a:picLocks noChangeAspect="1"/>
          </p:cNvPicPr>
          <p:nvPr/>
        </p:nvPicPr>
        <p:blipFill>
          <a:blip r:embed="rId3">
            <a:extLst/>
          </a:blip>
          <a:stretch>
            <a:fillRect/>
          </a:stretch>
        </p:blipFill>
        <p:spPr>
          <a:xfrm>
            <a:off x="6883400" y="3429000"/>
            <a:ext cx="1709738" cy="1717675"/>
          </a:xfrm>
          <a:prstGeom prst="rect">
            <a:avLst/>
          </a:prstGeom>
          <a:ln w="12700">
            <a:miter lim="400000"/>
          </a:ln>
        </p:spPr>
      </p:pic>
      <p:pic>
        <p:nvPicPr>
          <p:cNvPr id="1220" name="image.pdf" descr="image.pdf"/>
          <p:cNvPicPr>
            <a:picLocks noChangeAspect="1"/>
          </p:cNvPicPr>
          <p:nvPr/>
        </p:nvPicPr>
        <p:blipFill>
          <a:blip r:embed="rId4">
            <a:extLst/>
          </a:blip>
          <a:stretch>
            <a:fillRect/>
          </a:stretch>
        </p:blipFill>
        <p:spPr>
          <a:xfrm>
            <a:off x="6883400" y="2963862"/>
            <a:ext cx="1711325" cy="1560513"/>
          </a:xfrm>
          <a:prstGeom prst="rect">
            <a:avLst/>
          </a:prstGeom>
          <a:ln w="12700">
            <a:miter lim="400000"/>
          </a:ln>
        </p:spPr>
      </p:pic>
      <p:pic>
        <p:nvPicPr>
          <p:cNvPr id="1221" name="image.pdf" descr="image.pdf"/>
          <p:cNvPicPr>
            <a:picLocks noChangeAspect="1"/>
          </p:cNvPicPr>
          <p:nvPr/>
        </p:nvPicPr>
        <p:blipFill>
          <a:blip r:embed="rId5">
            <a:extLst/>
          </a:blip>
          <a:stretch>
            <a:fillRect/>
          </a:stretch>
        </p:blipFill>
        <p:spPr>
          <a:xfrm>
            <a:off x="7162800" y="1143000"/>
            <a:ext cx="1143000" cy="1143000"/>
          </a:xfrm>
          <a:prstGeom prst="rect">
            <a:avLst/>
          </a:prstGeom>
          <a:ln w="12700">
            <a:miter lim="400000"/>
          </a:ln>
        </p:spPr>
      </p:pic>
      <p:sp>
        <p:nvSpPr>
          <p:cNvPr id="1222" name="顾客分析"/>
          <p:cNvSpPr txBox="1"/>
          <p:nvPr/>
        </p:nvSpPr>
        <p:spPr>
          <a:xfrm>
            <a:off x="5938837" y="2733675"/>
            <a:ext cx="815977" cy="346076"/>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lgn="just">
              <a:defRPr sz="1400">
                <a:solidFill>
                  <a:srgbClr val="0000FF"/>
                </a:solidFill>
                <a:latin typeface="宋体"/>
                <a:ea typeface="宋体"/>
                <a:cs typeface="宋体"/>
                <a:sym typeface="宋体"/>
              </a:defRPr>
            </a:lvl1pPr>
          </a:lstStyle>
          <a:p>
            <a:pPr>
              <a:defRPr b="1">
                <a:latin typeface="+mn-lt"/>
                <a:ea typeface="+mn-ea"/>
                <a:cs typeface="+mn-cs"/>
                <a:sym typeface="Times New Roman"/>
              </a:defRPr>
            </a:pPr>
            <a:r>
              <a:rPr b="0">
                <a:latin typeface="宋体"/>
                <a:ea typeface="宋体"/>
                <a:cs typeface="宋体"/>
                <a:sym typeface="宋体"/>
              </a:rPr>
              <a:t>顾客分析</a:t>
            </a:r>
          </a:p>
        </p:txBody>
      </p:sp>
      <p:sp>
        <p:nvSpPr>
          <p:cNvPr id="1223" name="行销管理"/>
          <p:cNvSpPr txBox="1"/>
          <p:nvPr/>
        </p:nvSpPr>
        <p:spPr>
          <a:xfrm>
            <a:off x="5975349" y="4089400"/>
            <a:ext cx="815977" cy="346076"/>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lgn="just">
              <a:defRPr sz="1400">
                <a:solidFill>
                  <a:srgbClr val="0000FF"/>
                </a:solidFill>
                <a:latin typeface="宋体"/>
                <a:ea typeface="宋体"/>
                <a:cs typeface="宋体"/>
                <a:sym typeface="宋体"/>
              </a:defRPr>
            </a:lvl1pPr>
          </a:lstStyle>
          <a:p>
            <a:pPr>
              <a:defRPr b="1">
                <a:latin typeface="+mn-lt"/>
                <a:ea typeface="+mn-ea"/>
                <a:cs typeface="+mn-cs"/>
                <a:sym typeface="Times New Roman"/>
              </a:defRPr>
            </a:pPr>
            <a:r>
              <a:rPr b="0">
                <a:latin typeface="宋体"/>
                <a:ea typeface="宋体"/>
                <a:cs typeface="宋体"/>
                <a:sym typeface="宋体"/>
              </a:rPr>
              <a:t>行销管理</a:t>
            </a:r>
          </a:p>
        </p:txBody>
      </p:sp>
      <p:sp>
        <p:nvSpPr>
          <p:cNvPr id="1224" name="挑选客户名册"/>
          <p:cNvSpPr txBox="1"/>
          <p:nvPr/>
        </p:nvSpPr>
        <p:spPr>
          <a:xfrm>
            <a:off x="5903912" y="3624262"/>
            <a:ext cx="1171577" cy="346077"/>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lgn="just">
              <a:defRPr sz="1400">
                <a:solidFill>
                  <a:srgbClr val="0000FF"/>
                </a:solidFill>
                <a:latin typeface="宋体"/>
                <a:ea typeface="宋体"/>
                <a:cs typeface="宋体"/>
                <a:sym typeface="宋体"/>
              </a:defRPr>
            </a:lvl1pPr>
          </a:lstStyle>
          <a:p>
            <a:pPr>
              <a:defRPr b="1">
                <a:latin typeface="+mn-lt"/>
                <a:ea typeface="+mn-ea"/>
                <a:cs typeface="+mn-cs"/>
                <a:sym typeface="Times New Roman"/>
              </a:defRPr>
            </a:pPr>
            <a:r>
              <a:rPr b="0">
                <a:latin typeface="宋体"/>
                <a:ea typeface="宋体"/>
                <a:cs typeface="宋体"/>
                <a:sym typeface="宋体"/>
              </a:rPr>
              <a:t>挑选客户名册</a:t>
            </a:r>
          </a:p>
        </p:txBody>
      </p:sp>
      <p:sp>
        <p:nvSpPr>
          <p:cNvPr id="1225" name="产品分析"/>
          <p:cNvSpPr txBox="1"/>
          <p:nvPr/>
        </p:nvSpPr>
        <p:spPr>
          <a:xfrm>
            <a:off x="5938837" y="3157537"/>
            <a:ext cx="815977" cy="346077"/>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lgn="just">
              <a:defRPr sz="1400">
                <a:solidFill>
                  <a:srgbClr val="0000FF"/>
                </a:solidFill>
                <a:latin typeface="宋体"/>
                <a:ea typeface="宋体"/>
                <a:cs typeface="宋体"/>
                <a:sym typeface="宋体"/>
              </a:defRPr>
            </a:lvl1pPr>
          </a:lstStyle>
          <a:p>
            <a:pPr>
              <a:defRPr b="1">
                <a:latin typeface="+mn-lt"/>
                <a:ea typeface="+mn-ea"/>
                <a:cs typeface="+mn-cs"/>
                <a:sym typeface="Times New Roman"/>
              </a:defRPr>
            </a:pPr>
            <a:r>
              <a:rPr b="0">
                <a:latin typeface="宋体"/>
                <a:ea typeface="宋体"/>
                <a:cs typeface="宋体"/>
                <a:sym typeface="宋体"/>
              </a:rPr>
              <a:t>产品分析</a:t>
            </a:r>
          </a:p>
        </p:txBody>
      </p:sp>
      <p:sp>
        <p:nvSpPr>
          <p:cNvPr id="1226" name="矩形"/>
          <p:cNvSpPr/>
          <p:nvPr/>
        </p:nvSpPr>
        <p:spPr>
          <a:xfrm>
            <a:off x="5715000" y="2209800"/>
            <a:ext cx="1295400" cy="2743200"/>
          </a:xfrm>
          <a:prstGeom prst="rect">
            <a:avLst/>
          </a:prstGeom>
          <a:ln>
            <a:solidFill>
              <a:srgbClr val="FF0066"/>
            </a:solidFill>
          </a:ln>
        </p:spPr>
        <p:txBody>
          <a:bodyPr lIns="45719" rIns="45719" anchor="ctr"/>
          <a:lstStyle/>
          <a:p>
            <a:pPr/>
          </a:p>
        </p:txBody>
      </p:sp>
      <p:sp>
        <p:nvSpPr>
          <p:cNvPr id="1227" name="应用系统"/>
          <p:cNvSpPr txBox="1"/>
          <p:nvPr/>
        </p:nvSpPr>
        <p:spPr>
          <a:xfrm>
            <a:off x="5903595" y="2286000"/>
            <a:ext cx="815341" cy="345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just">
              <a:defRPr sz="1400">
                <a:solidFill>
                  <a:srgbClr val="0000FF"/>
                </a:solidFill>
                <a:latin typeface="宋体"/>
                <a:ea typeface="宋体"/>
                <a:cs typeface="宋体"/>
                <a:sym typeface="宋体"/>
              </a:defRPr>
            </a:lvl1pPr>
          </a:lstStyle>
          <a:p>
            <a:pPr>
              <a:defRPr b="1">
                <a:latin typeface="+mn-lt"/>
                <a:ea typeface="+mn-ea"/>
                <a:cs typeface="+mn-cs"/>
                <a:sym typeface="Times New Roman"/>
              </a:defRPr>
            </a:pPr>
            <a:r>
              <a:rPr b="0">
                <a:latin typeface="宋体"/>
                <a:ea typeface="宋体"/>
                <a:cs typeface="宋体"/>
                <a:sym typeface="宋体"/>
              </a:rPr>
              <a:t>应用系统</a:t>
            </a:r>
          </a:p>
        </p:txBody>
      </p:sp>
      <p:grpSp>
        <p:nvGrpSpPr>
          <p:cNvPr id="1230" name="成组"/>
          <p:cNvGrpSpPr/>
          <p:nvPr/>
        </p:nvGrpSpPr>
        <p:grpSpPr>
          <a:xfrm>
            <a:off x="6883400" y="3962399"/>
            <a:ext cx="285751" cy="288926"/>
            <a:chOff x="0" y="0"/>
            <a:chExt cx="285749" cy="288925"/>
          </a:xfrm>
        </p:grpSpPr>
        <p:pic>
          <p:nvPicPr>
            <p:cNvPr id="1228" name="image.pdf" descr="image.pdf"/>
            <p:cNvPicPr>
              <a:picLocks noChangeAspect="1"/>
            </p:cNvPicPr>
            <p:nvPr/>
          </p:nvPicPr>
          <p:blipFill>
            <a:blip r:embed="rId6">
              <a:extLst/>
            </a:blip>
            <a:stretch>
              <a:fillRect/>
            </a:stretch>
          </p:blipFill>
          <p:spPr>
            <a:xfrm>
              <a:off x="151481" y="-1"/>
              <a:ext cx="134269" cy="231142"/>
            </a:xfrm>
            <a:prstGeom prst="rect">
              <a:avLst/>
            </a:prstGeom>
            <a:ln w="12700" cap="flat">
              <a:noFill/>
              <a:miter lim="400000"/>
            </a:ln>
            <a:effectLst/>
          </p:spPr>
        </p:pic>
        <p:pic>
          <p:nvPicPr>
            <p:cNvPr id="1229" name="image.pdf" descr="image.pdf"/>
            <p:cNvPicPr>
              <a:picLocks noChangeAspect="1"/>
            </p:cNvPicPr>
            <p:nvPr/>
          </p:nvPicPr>
          <p:blipFill>
            <a:blip r:embed="rId7">
              <a:extLst/>
            </a:blip>
            <a:stretch>
              <a:fillRect/>
            </a:stretch>
          </p:blipFill>
          <p:spPr>
            <a:xfrm>
              <a:off x="0" y="34592"/>
              <a:ext cx="160663" cy="254333"/>
            </a:xfrm>
            <a:prstGeom prst="rect">
              <a:avLst/>
            </a:prstGeom>
            <a:ln w="12700" cap="flat">
              <a:noFill/>
              <a:miter lim="400000"/>
            </a:ln>
            <a:effectLst/>
          </p:spPr>
        </p:pic>
      </p:grpSp>
      <p:sp>
        <p:nvSpPr>
          <p:cNvPr id="1231" name="客服行销"/>
          <p:cNvSpPr txBox="1"/>
          <p:nvPr/>
        </p:nvSpPr>
        <p:spPr>
          <a:xfrm>
            <a:off x="5938520" y="4548187"/>
            <a:ext cx="815341" cy="345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just">
              <a:defRPr sz="1400">
                <a:solidFill>
                  <a:srgbClr val="0000FF"/>
                </a:solidFill>
                <a:latin typeface="宋体"/>
                <a:ea typeface="宋体"/>
                <a:cs typeface="宋体"/>
                <a:sym typeface="宋体"/>
              </a:defRPr>
            </a:lvl1pPr>
          </a:lstStyle>
          <a:p>
            <a:pPr>
              <a:defRPr b="1">
                <a:latin typeface="+mn-lt"/>
                <a:ea typeface="+mn-ea"/>
                <a:cs typeface="+mn-cs"/>
                <a:sym typeface="Times New Roman"/>
              </a:defRPr>
            </a:pPr>
            <a:r>
              <a:rPr b="0">
                <a:latin typeface="宋体"/>
                <a:ea typeface="宋体"/>
                <a:cs typeface="宋体"/>
                <a:sym typeface="宋体"/>
              </a:rPr>
              <a:t>客服行销</a:t>
            </a:r>
          </a:p>
        </p:txBody>
      </p:sp>
      <p:sp>
        <p:nvSpPr>
          <p:cNvPr id="1232" name="线条"/>
          <p:cNvSpPr/>
          <p:nvPr/>
        </p:nvSpPr>
        <p:spPr>
          <a:xfrm flipH="1">
            <a:off x="1828800" y="2657475"/>
            <a:ext cx="1" cy="1990725"/>
          </a:xfrm>
          <a:prstGeom prst="line">
            <a:avLst/>
          </a:prstGeom>
          <a:ln w="12700" cap="sq">
            <a:solidFill>
              <a:srgbClr val="000000"/>
            </a:solidFill>
          </a:ln>
        </p:spPr>
        <p:txBody>
          <a:bodyPr lIns="45719" rIns="45719"/>
          <a:lstStyle/>
          <a:p>
            <a:pPr/>
          </a:p>
        </p:txBody>
      </p:sp>
      <p:sp>
        <p:nvSpPr>
          <p:cNvPr id="1233" name="线条"/>
          <p:cNvSpPr/>
          <p:nvPr/>
        </p:nvSpPr>
        <p:spPr>
          <a:xfrm>
            <a:off x="1447800" y="2667000"/>
            <a:ext cx="381000" cy="0"/>
          </a:xfrm>
          <a:prstGeom prst="line">
            <a:avLst/>
          </a:prstGeom>
          <a:ln w="12700" cap="sq">
            <a:solidFill>
              <a:srgbClr val="000000"/>
            </a:solidFill>
          </a:ln>
        </p:spPr>
        <p:txBody>
          <a:bodyPr lIns="45719" rIns="45719"/>
          <a:lstStyle/>
          <a:p>
            <a:pPr/>
          </a:p>
        </p:txBody>
      </p:sp>
      <p:sp>
        <p:nvSpPr>
          <p:cNvPr id="1234" name="线条"/>
          <p:cNvSpPr/>
          <p:nvPr/>
        </p:nvSpPr>
        <p:spPr>
          <a:xfrm>
            <a:off x="1447800" y="4648200"/>
            <a:ext cx="381000" cy="0"/>
          </a:xfrm>
          <a:prstGeom prst="line">
            <a:avLst/>
          </a:prstGeom>
          <a:ln w="12700" cap="sq">
            <a:solidFill>
              <a:srgbClr val="000000"/>
            </a:solidFill>
          </a:ln>
        </p:spPr>
        <p:txBody>
          <a:bodyPr lIns="45719" rIns="45719"/>
          <a:lstStyle/>
          <a:p>
            <a:pPr/>
          </a:p>
        </p:txBody>
      </p:sp>
      <p:sp>
        <p:nvSpPr>
          <p:cNvPr id="1235" name="线条"/>
          <p:cNvSpPr/>
          <p:nvPr/>
        </p:nvSpPr>
        <p:spPr>
          <a:xfrm>
            <a:off x="1447800" y="3657600"/>
            <a:ext cx="741363" cy="0"/>
          </a:xfrm>
          <a:prstGeom prst="line">
            <a:avLst/>
          </a:prstGeom>
          <a:ln w="12700" cap="sq">
            <a:solidFill>
              <a:srgbClr val="000000"/>
            </a:solidFill>
          </a:ln>
        </p:spPr>
        <p:txBody>
          <a:bodyPr lIns="45719" rIns="45719"/>
          <a:lstStyle/>
          <a:p>
            <a:pP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7" name="3.数据挖掘的流程（6步法）"/>
          <p:cNvSpPr txBox="1"/>
          <p:nvPr>
            <p:ph type="ctrTitle"/>
          </p:nvPr>
        </p:nvSpPr>
        <p:spPr>
          <a:xfrm>
            <a:off x="609600" y="3733800"/>
            <a:ext cx="7772400" cy="1143001"/>
          </a:xfrm>
          <a:prstGeom prst="rect">
            <a:avLst/>
          </a:prstGeom>
        </p:spPr>
        <p:txBody>
          <a:bodyPr/>
          <a:lstStyle/>
          <a:p>
            <a:pPr/>
            <a:r>
              <a:t>3.</a:t>
            </a:r>
            <a:r>
              <a:rPr>
                <a:latin typeface="宋体"/>
                <a:ea typeface="宋体"/>
                <a:cs typeface="宋体"/>
                <a:sym typeface="宋体"/>
              </a:rPr>
              <a:t>数据挖掘的流程（</a:t>
            </a:r>
            <a:r>
              <a:t>6</a:t>
            </a:r>
            <a:r>
              <a:rPr>
                <a:latin typeface="宋体"/>
                <a:ea typeface="宋体"/>
                <a:cs typeface="宋体"/>
                <a:sym typeface="宋体"/>
              </a:rPr>
              <a:t>步法）</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9" name="如何定义有兴趣的模式"/>
          <p:cNvSpPr txBox="1"/>
          <p:nvPr>
            <p:ph type="title"/>
          </p:nvPr>
        </p:nvSpPr>
        <p:spPr>
          <a:xfrm>
            <a:off x="1905000" y="314325"/>
            <a:ext cx="5772150" cy="762000"/>
          </a:xfrm>
          <a:prstGeom prst="rect">
            <a:avLst/>
          </a:prstGeom>
        </p:spPr>
        <p:txBody>
          <a:bodyPr lIns="45719" tIns="45719" rIns="45719" bIns="45719" anchor="t"/>
          <a:lstStyle>
            <a:lvl1pPr defTabSz="786384">
              <a:defRPr sz="3784">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如何定义有兴趣的模式</a:t>
            </a:r>
          </a:p>
        </p:txBody>
      </p:sp>
      <p:sp>
        <p:nvSpPr>
          <p:cNvPr id="1240" name="从人口数据库中很容易得到如下的知识或规则：…"/>
          <p:cNvSpPr txBox="1"/>
          <p:nvPr>
            <p:ph type="body" idx="1"/>
          </p:nvPr>
        </p:nvSpPr>
        <p:spPr>
          <a:prstGeom prst="rect">
            <a:avLst/>
          </a:prstGeom>
        </p:spPr>
        <p:txBody>
          <a:bodyPr/>
          <a:lstStyle/>
          <a:p>
            <a:pPr>
              <a:buChar char="Ú"/>
            </a:pPr>
            <a:r>
              <a:rPr>
                <a:latin typeface="宋体"/>
                <a:ea typeface="宋体"/>
                <a:cs typeface="宋体"/>
                <a:sym typeface="宋体"/>
              </a:rPr>
              <a:t>从人口数据库中很容易得到如下的知识或规则：</a:t>
            </a:r>
            <a:endParaRPr>
              <a:latin typeface="宋体"/>
              <a:ea typeface="宋体"/>
              <a:cs typeface="宋体"/>
              <a:sym typeface="宋体"/>
            </a:endParaRPr>
          </a:p>
          <a:p>
            <a:pPr>
              <a:buSzTx/>
              <a:buFont typeface="Wingdings"/>
              <a:buNone/>
            </a:pPr>
            <a:r>
              <a:rPr>
                <a:latin typeface="宋体"/>
                <a:ea typeface="宋体"/>
                <a:cs typeface="宋体"/>
                <a:sym typeface="宋体"/>
              </a:rPr>
              <a:t>      如果</a:t>
            </a:r>
            <a:r>
              <a:t>“</a:t>
            </a:r>
            <a:r>
              <a:rPr>
                <a:latin typeface="宋体"/>
                <a:ea typeface="宋体"/>
                <a:cs typeface="宋体"/>
                <a:sym typeface="宋体"/>
              </a:rPr>
              <a:t>某人的家庭角色是丈夫</a:t>
            </a:r>
            <a:r>
              <a:t>”=&gt;“</a:t>
            </a:r>
            <a:r>
              <a:rPr>
                <a:latin typeface="宋体"/>
                <a:ea typeface="宋体"/>
                <a:cs typeface="宋体"/>
                <a:sym typeface="宋体"/>
              </a:rPr>
              <a:t>此人的性别是男性</a:t>
            </a:r>
            <a:r>
              <a:t>”</a:t>
            </a:r>
            <a:r>
              <a:rPr>
                <a:latin typeface="宋体"/>
                <a:ea typeface="宋体"/>
                <a:cs typeface="宋体"/>
                <a:sym typeface="宋体"/>
              </a:rPr>
              <a:t>；</a:t>
            </a:r>
            <a:endParaRPr>
              <a:latin typeface="宋体"/>
              <a:ea typeface="宋体"/>
              <a:cs typeface="宋体"/>
              <a:sym typeface="宋体"/>
            </a:endParaRPr>
          </a:p>
          <a:p>
            <a:pPr>
              <a:buSzTx/>
              <a:buFont typeface="Wingdings"/>
              <a:buNone/>
            </a:pPr>
            <a:r>
              <a:t>       </a:t>
            </a:r>
            <a:r>
              <a:t>Data mining= “garbage in, garbage out”?</a:t>
            </a:r>
          </a:p>
          <a:p>
            <a:pPr>
              <a:buSzTx/>
              <a:buFont typeface="Wingdings"/>
              <a:buNone/>
            </a:pPr>
            <a:r>
              <a:t>      </a:t>
            </a:r>
            <a:r>
              <a:t> </a:t>
            </a:r>
            <a:r>
              <a:t>         </a:t>
            </a:r>
          </a:p>
        </p:txBody>
      </p:sp>
      <p:sp>
        <p:nvSpPr>
          <p:cNvPr id="1241"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3" name="数据挖掘流程与美食制作"/>
          <p:cNvSpPr txBox="1"/>
          <p:nvPr>
            <p:ph type="title"/>
          </p:nvPr>
        </p:nvSpPr>
        <p:spPr>
          <a:xfrm>
            <a:off x="1905000" y="0"/>
            <a:ext cx="7086600" cy="14478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数据挖掘流程与美食制作</a:t>
            </a:r>
          </a:p>
        </p:txBody>
      </p:sp>
      <p:sp>
        <p:nvSpPr>
          <p:cNvPr id="1244"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pic>
        <p:nvPicPr>
          <p:cNvPr id="1245" name="image.png" descr="image.png"/>
          <p:cNvPicPr>
            <a:picLocks noChangeAspect="1"/>
          </p:cNvPicPr>
          <p:nvPr/>
        </p:nvPicPr>
        <p:blipFill>
          <a:blip r:embed="rId2">
            <a:extLst/>
          </a:blip>
          <a:stretch>
            <a:fillRect/>
          </a:stretch>
        </p:blipFill>
        <p:spPr>
          <a:xfrm>
            <a:off x="1219200" y="1447800"/>
            <a:ext cx="6781800" cy="2416175"/>
          </a:xfrm>
          <a:prstGeom prst="rect">
            <a:avLst/>
          </a:prstGeom>
          <a:ln w="12700">
            <a:miter lim="400000"/>
          </a:ln>
        </p:spPr>
      </p:pic>
      <p:pic>
        <p:nvPicPr>
          <p:cNvPr id="1246" name="image.png" descr="image.png"/>
          <p:cNvPicPr>
            <a:picLocks noChangeAspect="1"/>
          </p:cNvPicPr>
          <p:nvPr/>
        </p:nvPicPr>
        <p:blipFill>
          <a:blip r:embed="rId3">
            <a:extLst/>
          </a:blip>
          <a:stretch>
            <a:fillRect/>
          </a:stretch>
        </p:blipFill>
        <p:spPr>
          <a:xfrm>
            <a:off x="6400800" y="4114800"/>
            <a:ext cx="1839913" cy="2209800"/>
          </a:xfrm>
          <a:prstGeom prst="rect">
            <a:avLst/>
          </a:prstGeom>
          <a:ln w="12700">
            <a:miter lim="400000"/>
          </a:ln>
        </p:spPr>
      </p:pic>
      <p:pic>
        <p:nvPicPr>
          <p:cNvPr id="1247" name="image.png" descr="image.png"/>
          <p:cNvPicPr>
            <a:picLocks noChangeAspect="1"/>
          </p:cNvPicPr>
          <p:nvPr/>
        </p:nvPicPr>
        <p:blipFill>
          <a:blip r:embed="rId4">
            <a:extLst/>
          </a:blip>
          <a:stretch>
            <a:fillRect/>
          </a:stretch>
        </p:blipFill>
        <p:spPr>
          <a:xfrm>
            <a:off x="3886200" y="3962400"/>
            <a:ext cx="2457450" cy="1722438"/>
          </a:xfrm>
          <a:prstGeom prst="rect">
            <a:avLst/>
          </a:prstGeom>
          <a:ln w="12700">
            <a:miter lim="400000"/>
          </a:ln>
        </p:spPr>
      </p:pic>
      <p:sp>
        <p:nvSpPr>
          <p:cNvPr id="1248" name="线条"/>
          <p:cNvSpPr/>
          <p:nvPr/>
        </p:nvSpPr>
        <p:spPr>
          <a:xfrm>
            <a:off x="2133600" y="5791200"/>
            <a:ext cx="4267200" cy="0"/>
          </a:xfrm>
          <a:prstGeom prst="line">
            <a:avLst/>
          </a:prstGeom>
          <a:ln w="28575" cap="sq">
            <a:solidFill>
              <a:srgbClr val="008000"/>
            </a:solidFill>
            <a:tailEnd type="triangle"/>
          </a:ln>
        </p:spPr>
        <p:txBody>
          <a:bodyPr lIns="45719" rIns="45719"/>
          <a:lstStyle/>
          <a:p>
            <a:pPr/>
          </a:p>
        </p:txBody>
      </p:sp>
      <p:sp>
        <p:nvSpPr>
          <p:cNvPr id="1249" name="芦笋百合"/>
          <p:cNvSpPr txBox="1"/>
          <p:nvPr/>
        </p:nvSpPr>
        <p:spPr>
          <a:xfrm>
            <a:off x="609600" y="5486400"/>
            <a:ext cx="1447800" cy="510540"/>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b="1">
                <a:solidFill>
                  <a:srgbClr val="CC0066"/>
                </a:solidFill>
                <a:latin typeface="楷体_GB2312"/>
                <a:ea typeface="楷体_GB2312"/>
                <a:cs typeface="楷体_GB2312"/>
                <a:sym typeface="楷体_GB2312"/>
              </a:defRPr>
            </a:lvl1pPr>
          </a:lstStyle>
          <a:p>
            <a:pPr>
              <a:defRPr>
                <a:latin typeface="+mn-lt"/>
                <a:ea typeface="+mn-ea"/>
                <a:cs typeface="+mn-cs"/>
                <a:sym typeface="Times New Roman"/>
              </a:defRPr>
            </a:pPr>
            <a:r>
              <a:rPr>
                <a:latin typeface="楷体_GB2312"/>
                <a:ea typeface="楷体_GB2312"/>
                <a:cs typeface="楷体_GB2312"/>
                <a:sym typeface="楷体_GB2312"/>
              </a:rPr>
              <a:t>芦笋百合</a:t>
            </a:r>
          </a:p>
        </p:txBody>
      </p:sp>
      <p:pic>
        <p:nvPicPr>
          <p:cNvPr id="1250" name="image.png" descr="image.png"/>
          <p:cNvPicPr>
            <a:picLocks noChangeAspect="1"/>
          </p:cNvPicPr>
          <p:nvPr/>
        </p:nvPicPr>
        <p:blipFill>
          <a:blip r:embed="rId5">
            <a:extLst/>
          </a:blip>
          <a:stretch>
            <a:fillRect/>
          </a:stretch>
        </p:blipFill>
        <p:spPr>
          <a:xfrm>
            <a:off x="1828800" y="3886200"/>
            <a:ext cx="1981200" cy="16891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1.数据挖掘的产生与发展"/>
          <p:cNvSpPr txBox="1"/>
          <p:nvPr>
            <p:ph type="ctrTitle"/>
          </p:nvPr>
        </p:nvSpPr>
        <p:spPr>
          <a:xfrm>
            <a:off x="609600" y="3733800"/>
            <a:ext cx="7772400" cy="1143001"/>
          </a:xfrm>
          <a:prstGeom prst="rect">
            <a:avLst/>
          </a:prstGeom>
        </p:spPr>
        <p:txBody>
          <a:bodyPr/>
          <a:lstStyle/>
          <a:p>
            <a:pPr/>
            <a:r>
              <a:t>1.</a:t>
            </a:r>
            <a:r>
              <a:rPr>
                <a:latin typeface="宋体"/>
                <a:ea typeface="宋体"/>
                <a:cs typeface="宋体"/>
                <a:sym typeface="宋体"/>
              </a:rPr>
              <a:t>数据挖掘的产生与发展</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2" name="六步之一：商业理解"/>
          <p:cNvSpPr txBox="1"/>
          <p:nvPr>
            <p:ph type="title"/>
          </p:nvPr>
        </p:nvSpPr>
        <p:spPr>
          <a:xfrm>
            <a:off x="1905000" y="0"/>
            <a:ext cx="7086600" cy="14478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六步之一：商业理解</a:t>
            </a:r>
          </a:p>
        </p:txBody>
      </p:sp>
      <p:sp>
        <p:nvSpPr>
          <p:cNvPr id="1253" name="商业目标…"/>
          <p:cNvSpPr txBox="1"/>
          <p:nvPr>
            <p:ph type="body" sz="quarter" idx="1"/>
          </p:nvPr>
        </p:nvSpPr>
        <p:spPr>
          <a:xfrm>
            <a:off x="990600" y="1524000"/>
            <a:ext cx="4038600" cy="1752600"/>
          </a:xfrm>
          <a:prstGeom prst="rect">
            <a:avLst/>
          </a:prstGeom>
        </p:spPr>
        <p:txBody>
          <a:bodyPr/>
          <a:lstStyle/>
          <a:p>
            <a:pPr marL="312039" indent="-312039" defTabSz="832104">
              <a:spcBef>
                <a:spcPts val="500"/>
              </a:spcBef>
              <a:buChar char="Ú"/>
              <a:defRPr sz="2184"/>
            </a:pPr>
            <a:r>
              <a:rPr>
                <a:latin typeface="楷体_GB2312"/>
                <a:ea typeface="楷体_GB2312"/>
                <a:cs typeface="楷体_GB2312"/>
                <a:sym typeface="楷体_GB2312"/>
              </a:rPr>
              <a:t>商业目标</a:t>
            </a:r>
          </a:p>
          <a:p>
            <a:pPr marL="312039" indent="-312039" defTabSz="832104">
              <a:spcBef>
                <a:spcPts val="500"/>
              </a:spcBef>
              <a:buChar char="Ú"/>
              <a:defRPr sz="2184"/>
            </a:pPr>
            <a:r>
              <a:rPr>
                <a:latin typeface="楷体_GB2312"/>
                <a:ea typeface="楷体_GB2312"/>
                <a:cs typeface="楷体_GB2312"/>
                <a:sym typeface="楷体_GB2312"/>
              </a:rPr>
              <a:t>问题范围</a:t>
            </a:r>
          </a:p>
          <a:p>
            <a:pPr marL="312039" indent="-312039" defTabSz="832104">
              <a:spcBef>
                <a:spcPts val="500"/>
              </a:spcBef>
              <a:buChar char="Ú"/>
              <a:defRPr sz="2184"/>
            </a:pPr>
            <a:r>
              <a:rPr>
                <a:latin typeface="楷体_GB2312"/>
                <a:ea typeface="楷体_GB2312"/>
                <a:cs typeface="楷体_GB2312"/>
                <a:sym typeface="楷体_GB2312"/>
              </a:rPr>
              <a:t>可能的解决方案以及各自的优缺点</a:t>
            </a:r>
          </a:p>
        </p:txBody>
      </p:sp>
      <p:sp>
        <p:nvSpPr>
          <p:cNvPr id="1254" name="花费时间：20%~30%…"/>
          <p:cNvSpPr txBox="1"/>
          <p:nvPr/>
        </p:nvSpPr>
        <p:spPr>
          <a:xfrm>
            <a:off x="5638800" y="1370012"/>
            <a:ext cx="2895600" cy="863601"/>
          </a:xfrm>
          <a:prstGeom prst="rect">
            <a:avLst/>
          </a:prstGeom>
          <a:solidFill>
            <a:srgbClr val="CCFFCC"/>
          </a:solidFill>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defRPr b="1" sz="1800">
                <a:solidFill>
                  <a:srgbClr val="0000FF"/>
                </a:solidFill>
                <a:latin typeface="方正舒体"/>
                <a:ea typeface="方正舒体"/>
                <a:cs typeface="方正舒体"/>
                <a:sym typeface="方正舒体"/>
              </a:defRPr>
            </a:pPr>
            <a:r>
              <a:t>花费时间：20%~30%</a:t>
            </a:r>
          </a:p>
          <a:p>
            <a:pPr>
              <a:spcBef>
                <a:spcPts val="1000"/>
              </a:spcBef>
              <a:defRPr b="1" sz="1800">
                <a:solidFill>
                  <a:srgbClr val="0000FF"/>
                </a:solidFill>
                <a:latin typeface="方正舒体"/>
                <a:ea typeface="方正舒体"/>
                <a:cs typeface="方正舒体"/>
                <a:sym typeface="方正舒体"/>
              </a:defRPr>
            </a:pPr>
            <a:r>
              <a:t>重要性:</a:t>
            </a:r>
          </a:p>
        </p:txBody>
      </p:sp>
      <p:grpSp>
        <p:nvGrpSpPr>
          <p:cNvPr id="1257" name="成组"/>
          <p:cNvGrpSpPr/>
          <p:nvPr/>
        </p:nvGrpSpPr>
        <p:grpSpPr>
          <a:xfrm>
            <a:off x="6324600" y="2209800"/>
            <a:ext cx="1484313" cy="1524000"/>
            <a:chOff x="0" y="0"/>
            <a:chExt cx="1484312" cy="1524000"/>
          </a:xfrm>
        </p:grpSpPr>
        <p:sp>
          <p:nvSpPr>
            <p:cNvPr id="1255" name="矩形"/>
            <p:cNvSpPr/>
            <p:nvPr/>
          </p:nvSpPr>
          <p:spPr>
            <a:xfrm>
              <a:off x="0" y="0"/>
              <a:ext cx="1484313" cy="1524000"/>
            </a:xfrm>
            <a:prstGeom prst="rect">
              <a:avLst/>
            </a:prstGeom>
            <a:solidFill>
              <a:srgbClr val="CC99FF"/>
            </a:solidFill>
            <a:ln w="12700" cap="flat">
              <a:noFill/>
              <a:miter lim="400000"/>
            </a:ln>
            <a:effectLst/>
          </p:spPr>
          <p:txBody>
            <a:bodyPr wrap="square" lIns="45719" tIns="45719" rIns="45719" bIns="45719" numCol="1" anchor="t">
              <a:noAutofit/>
            </a:bodyPr>
            <a:lstStyle/>
            <a:p>
              <a:pPr/>
            </a:p>
          </p:txBody>
        </p:sp>
        <p:pic>
          <p:nvPicPr>
            <p:cNvPr id="1256" name="image.png" descr="image.png"/>
            <p:cNvPicPr>
              <a:picLocks noChangeAspect="1"/>
            </p:cNvPicPr>
            <p:nvPr/>
          </p:nvPicPr>
          <p:blipFill>
            <a:blip r:embed="rId2">
              <a:extLst/>
            </a:blip>
            <a:stretch>
              <a:fillRect/>
            </a:stretch>
          </p:blipFill>
          <p:spPr>
            <a:xfrm>
              <a:off x="0" y="0"/>
              <a:ext cx="1484313" cy="1524000"/>
            </a:xfrm>
            <a:prstGeom prst="rect">
              <a:avLst/>
            </a:prstGeom>
            <a:ln w="12700" cap="flat">
              <a:noFill/>
              <a:miter lim="400000"/>
            </a:ln>
            <a:effectLst/>
          </p:spPr>
        </p:pic>
      </p:grpSp>
      <p:sp>
        <p:nvSpPr>
          <p:cNvPr id="1258" name="星形"/>
          <p:cNvSpPr/>
          <p:nvPr/>
        </p:nvSpPr>
        <p:spPr>
          <a:xfrm>
            <a:off x="6705600" y="1905000"/>
            <a:ext cx="152400" cy="152400"/>
          </a:xfrm>
          <a:prstGeom prst="star5">
            <a:avLst>
              <a:gd name="adj" fmla="val 19000"/>
              <a:gd name="hf" fmla="val 105146"/>
              <a:gd name="vf" fmla="val 110557"/>
            </a:avLst>
          </a:prstGeom>
          <a:solidFill>
            <a:schemeClr val="accent1"/>
          </a:solidFill>
          <a:ln w="12700" cap="sq">
            <a:solidFill>
              <a:srgbClr val="000000"/>
            </a:solidFill>
          </a:ln>
        </p:spPr>
        <p:txBody>
          <a:bodyPr lIns="45719" rIns="45719" anchor="ctr"/>
          <a:lstStyle/>
          <a:p>
            <a:pPr/>
          </a:p>
        </p:txBody>
      </p:sp>
      <p:sp>
        <p:nvSpPr>
          <p:cNvPr id="1259" name="星形"/>
          <p:cNvSpPr/>
          <p:nvPr/>
        </p:nvSpPr>
        <p:spPr>
          <a:xfrm>
            <a:off x="6956425" y="1905000"/>
            <a:ext cx="152400" cy="152400"/>
          </a:xfrm>
          <a:prstGeom prst="star5">
            <a:avLst>
              <a:gd name="adj" fmla="val 19000"/>
              <a:gd name="hf" fmla="val 105146"/>
              <a:gd name="vf" fmla="val 110557"/>
            </a:avLst>
          </a:prstGeom>
          <a:solidFill>
            <a:schemeClr val="accent1"/>
          </a:solidFill>
          <a:ln w="12700" cap="sq">
            <a:solidFill>
              <a:srgbClr val="000000"/>
            </a:solidFill>
          </a:ln>
        </p:spPr>
        <p:txBody>
          <a:bodyPr lIns="45719" rIns="45719" anchor="ctr"/>
          <a:lstStyle/>
          <a:p>
            <a:pPr/>
          </a:p>
        </p:txBody>
      </p:sp>
      <p:sp>
        <p:nvSpPr>
          <p:cNvPr id="1260" name="星形"/>
          <p:cNvSpPr/>
          <p:nvPr/>
        </p:nvSpPr>
        <p:spPr>
          <a:xfrm>
            <a:off x="7239000" y="1905000"/>
            <a:ext cx="152400" cy="152400"/>
          </a:xfrm>
          <a:prstGeom prst="star5">
            <a:avLst>
              <a:gd name="adj" fmla="val 19000"/>
              <a:gd name="hf" fmla="val 105146"/>
              <a:gd name="vf" fmla="val 110557"/>
            </a:avLst>
          </a:prstGeom>
          <a:solidFill>
            <a:schemeClr val="accent1"/>
          </a:solidFill>
          <a:ln w="12700" cap="sq">
            <a:solidFill>
              <a:srgbClr val="000000"/>
            </a:solidFill>
          </a:ln>
        </p:spPr>
        <p:txBody>
          <a:bodyPr lIns="45719" rIns="45719" anchor="ctr"/>
          <a:lstStyle/>
          <a:p>
            <a:pPr/>
          </a:p>
        </p:txBody>
      </p:sp>
      <p:sp>
        <p:nvSpPr>
          <p:cNvPr id="1261" name="星形"/>
          <p:cNvSpPr/>
          <p:nvPr/>
        </p:nvSpPr>
        <p:spPr>
          <a:xfrm>
            <a:off x="7543800" y="1905000"/>
            <a:ext cx="152400" cy="152400"/>
          </a:xfrm>
          <a:prstGeom prst="star5">
            <a:avLst>
              <a:gd name="adj" fmla="val 19000"/>
              <a:gd name="hf" fmla="val 105146"/>
              <a:gd name="vf" fmla="val 110557"/>
            </a:avLst>
          </a:prstGeom>
          <a:solidFill>
            <a:schemeClr val="accent1"/>
          </a:solidFill>
          <a:ln w="12700" cap="sq">
            <a:solidFill>
              <a:srgbClr val="000000"/>
            </a:solidFill>
          </a:ln>
        </p:spPr>
        <p:txBody>
          <a:bodyPr lIns="45719" rIns="45719" anchor="ctr"/>
          <a:lstStyle/>
          <a:p>
            <a:pPr/>
          </a:p>
        </p:txBody>
      </p:sp>
      <p:sp>
        <p:nvSpPr>
          <p:cNvPr id="1262" name="星形"/>
          <p:cNvSpPr/>
          <p:nvPr/>
        </p:nvSpPr>
        <p:spPr>
          <a:xfrm>
            <a:off x="7848600" y="1905000"/>
            <a:ext cx="152400" cy="152400"/>
          </a:xfrm>
          <a:prstGeom prst="star5">
            <a:avLst>
              <a:gd name="adj" fmla="val 19000"/>
              <a:gd name="hf" fmla="val 105146"/>
              <a:gd name="vf" fmla="val 110557"/>
            </a:avLst>
          </a:prstGeom>
          <a:solidFill>
            <a:schemeClr val="accent1"/>
          </a:solidFill>
          <a:ln w="12700" cap="sq">
            <a:solidFill>
              <a:srgbClr val="000000"/>
            </a:solidFill>
          </a:ln>
        </p:spPr>
        <p:txBody>
          <a:bodyPr lIns="45719" rIns="45719" anchor="ctr"/>
          <a:lstStyle/>
          <a:p>
            <a:pPr/>
          </a:p>
        </p:txBody>
      </p:sp>
      <p:sp>
        <p:nvSpPr>
          <p:cNvPr id="1263"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grpSp>
        <p:nvGrpSpPr>
          <p:cNvPr id="1266" name="成组"/>
          <p:cNvGrpSpPr/>
          <p:nvPr/>
        </p:nvGrpSpPr>
        <p:grpSpPr>
          <a:xfrm>
            <a:off x="457200" y="3505200"/>
            <a:ext cx="3962400" cy="2733675"/>
            <a:chOff x="0" y="0"/>
            <a:chExt cx="3962400" cy="2733675"/>
          </a:xfrm>
        </p:grpSpPr>
        <p:sp>
          <p:nvSpPr>
            <p:cNvPr id="1264" name="矩形"/>
            <p:cNvSpPr/>
            <p:nvPr/>
          </p:nvSpPr>
          <p:spPr>
            <a:xfrm>
              <a:off x="0" y="0"/>
              <a:ext cx="3962400" cy="2733675"/>
            </a:xfrm>
            <a:prstGeom prst="rect">
              <a:avLst/>
            </a:prstGeom>
            <a:solidFill>
              <a:srgbClr val="FFFFCC"/>
            </a:solidFill>
            <a:ln w="12700" cap="flat">
              <a:noFill/>
              <a:miter lim="400000"/>
            </a:ln>
            <a:effectLst/>
          </p:spPr>
          <p:txBody>
            <a:bodyPr wrap="square" lIns="45719" tIns="45719" rIns="45719" bIns="45719" numCol="1" anchor="t">
              <a:noAutofit/>
            </a:bodyPr>
            <a:lstStyle/>
            <a:p>
              <a:pPr/>
            </a:p>
          </p:txBody>
        </p:sp>
        <p:pic>
          <p:nvPicPr>
            <p:cNvPr id="1265" name="image.pdf" descr="image.pdf"/>
            <p:cNvPicPr>
              <a:picLocks noChangeAspect="1"/>
            </p:cNvPicPr>
            <p:nvPr/>
          </p:nvPicPr>
          <p:blipFill>
            <a:blip r:embed="rId3">
              <a:extLst/>
            </a:blip>
            <a:stretch>
              <a:fillRect/>
            </a:stretch>
          </p:blipFill>
          <p:spPr>
            <a:xfrm>
              <a:off x="0" y="0"/>
              <a:ext cx="3962400" cy="2733675"/>
            </a:xfrm>
            <a:prstGeom prst="rect">
              <a:avLst/>
            </a:prstGeom>
            <a:ln w="12700" cap="flat">
              <a:noFill/>
              <a:miter lim="400000"/>
            </a:ln>
            <a:effectLst/>
          </p:spPr>
        </p:pic>
      </p:grpSp>
      <p:pic>
        <p:nvPicPr>
          <p:cNvPr id="1267" name="image.pdf" descr="image.pdf"/>
          <p:cNvPicPr>
            <a:picLocks noChangeAspect="1"/>
          </p:cNvPicPr>
          <p:nvPr/>
        </p:nvPicPr>
        <p:blipFill>
          <a:blip r:embed="rId4">
            <a:extLst/>
          </a:blip>
          <a:stretch>
            <a:fillRect/>
          </a:stretch>
        </p:blipFill>
        <p:spPr>
          <a:xfrm>
            <a:off x="3352800" y="2819400"/>
            <a:ext cx="2133600" cy="1046163"/>
          </a:xfrm>
          <a:prstGeom prst="rect">
            <a:avLst/>
          </a:prstGeom>
          <a:ln w="12700">
            <a:miter lim="400000"/>
          </a:ln>
        </p:spPr>
      </p:pic>
      <p:grpSp>
        <p:nvGrpSpPr>
          <p:cNvPr id="1270" name="成组"/>
          <p:cNvGrpSpPr/>
          <p:nvPr/>
        </p:nvGrpSpPr>
        <p:grpSpPr>
          <a:xfrm>
            <a:off x="4571999" y="4038600"/>
            <a:ext cx="4423412" cy="1981200"/>
            <a:chOff x="0" y="0"/>
            <a:chExt cx="4423410" cy="1981200"/>
          </a:xfrm>
        </p:grpSpPr>
        <p:sp>
          <p:nvSpPr>
            <p:cNvPr id="1268" name="矩形"/>
            <p:cNvSpPr/>
            <p:nvPr/>
          </p:nvSpPr>
          <p:spPr>
            <a:xfrm>
              <a:off x="0" y="0"/>
              <a:ext cx="4343400" cy="1981200"/>
            </a:xfrm>
            <a:prstGeom prst="rect">
              <a:avLst/>
            </a:prstGeom>
            <a:solidFill>
              <a:schemeClr val="accent1"/>
            </a:solidFill>
            <a:ln w="12700" cap="sq">
              <a:solidFill>
                <a:srgbClr val="000000"/>
              </a:solidFill>
              <a:prstDash val="solid"/>
              <a:round/>
            </a:ln>
            <a:effectLst/>
          </p:spPr>
          <p:txBody>
            <a:bodyPr wrap="square" lIns="45719" tIns="45719" rIns="45719" bIns="45719" numCol="1" anchor="ctr">
              <a:noAutofit/>
            </a:bodyPr>
            <a:lstStyle/>
            <a:p>
              <a:pPr>
                <a:defRPr sz="2000"/>
              </a:pPr>
            </a:p>
          </p:txBody>
        </p:sp>
        <p:sp>
          <p:nvSpPr>
            <p:cNvPr id="1269" name="电信行业几个重要的营销问题：…"/>
            <p:cNvSpPr txBox="1"/>
            <p:nvPr/>
          </p:nvSpPr>
          <p:spPr>
            <a:xfrm>
              <a:off x="52069" y="106680"/>
              <a:ext cx="4371341" cy="176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r>
                <a:rPr>
                  <a:latin typeface="楷体_GB2312"/>
                  <a:ea typeface="楷体_GB2312"/>
                  <a:cs typeface="楷体_GB2312"/>
                  <a:sym typeface="楷体_GB2312"/>
                </a:rPr>
                <a:t>电信行业几个重要的营销问题</a:t>
              </a:r>
              <a:r>
                <a:rPr>
                  <a:latin typeface="宋体"/>
                  <a:ea typeface="宋体"/>
                  <a:cs typeface="宋体"/>
                  <a:sym typeface="宋体"/>
                </a:rPr>
                <a:t>：</a:t>
              </a:r>
              <a:endParaRPr>
                <a:latin typeface="宋体"/>
                <a:ea typeface="宋体"/>
                <a:cs typeface="宋体"/>
                <a:sym typeface="宋体"/>
              </a:endParaRPr>
            </a:p>
            <a:p>
              <a:pPr>
                <a:buSzPct val="100000"/>
                <a:buChar char="•"/>
              </a:pPr>
              <a:r>
                <a:rPr>
                  <a:latin typeface="楷体_GB2312"/>
                  <a:ea typeface="楷体_GB2312"/>
                  <a:cs typeface="楷体_GB2312"/>
                  <a:sym typeface="楷体_GB2312"/>
                </a:rPr>
                <a:t>个别消费者</a:t>
              </a:r>
              <a:endParaRPr>
                <a:latin typeface="楷体_GB2312"/>
                <a:ea typeface="楷体_GB2312"/>
                <a:cs typeface="楷体_GB2312"/>
                <a:sym typeface="楷体_GB2312"/>
              </a:endParaRPr>
            </a:p>
            <a:p>
              <a:pPr>
                <a:buSzPct val="100000"/>
                <a:buChar char="•"/>
              </a:pPr>
              <a:r>
                <a:rPr>
                  <a:latin typeface="楷体_GB2312"/>
                  <a:ea typeface="楷体_GB2312"/>
                  <a:cs typeface="楷体_GB2312"/>
                  <a:sym typeface="楷体_GB2312"/>
                </a:rPr>
                <a:t>通话模式</a:t>
              </a:r>
              <a:endParaRPr>
                <a:latin typeface="楷体_GB2312"/>
                <a:ea typeface="楷体_GB2312"/>
                <a:cs typeface="楷体_GB2312"/>
                <a:sym typeface="楷体_GB2312"/>
              </a:endParaRPr>
            </a:p>
            <a:p>
              <a:pPr>
                <a:buSzPct val="100000"/>
                <a:buChar char="•"/>
              </a:pPr>
              <a:r>
                <a:rPr>
                  <a:latin typeface="楷体_GB2312"/>
                  <a:ea typeface="楷体_GB2312"/>
                  <a:cs typeface="楷体_GB2312"/>
                  <a:sym typeface="楷体_GB2312"/>
                </a:rPr>
                <a:t>高利润的服务</a:t>
              </a:r>
            </a:p>
          </p:txBody>
        </p:sp>
      </p:gr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2" name="六步之二：数据理解"/>
          <p:cNvSpPr txBox="1"/>
          <p:nvPr>
            <p:ph type="title"/>
          </p:nvPr>
        </p:nvSpPr>
        <p:spPr>
          <a:xfrm>
            <a:off x="1905000" y="0"/>
            <a:ext cx="7086600" cy="14478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六步之二：数据理解</a:t>
            </a:r>
          </a:p>
        </p:txBody>
      </p:sp>
      <p:sp>
        <p:nvSpPr>
          <p:cNvPr id="1273"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
        <p:nvSpPr>
          <p:cNvPr id="1274" name="数据概念描述（格式等）；…"/>
          <p:cNvSpPr txBox="1"/>
          <p:nvPr>
            <p:ph type="body" idx="1"/>
          </p:nvPr>
        </p:nvSpPr>
        <p:spPr>
          <a:prstGeom prst="rect">
            <a:avLst/>
          </a:prstGeom>
        </p:spPr>
        <p:txBody>
          <a:bodyPr/>
          <a:lstStyle/>
          <a:p>
            <a:pPr>
              <a:buChar char="Ú"/>
            </a:pPr>
            <a:r>
              <a:rPr>
                <a:latin typeface="楷体_GB2312"/>
                <a:ea typeface="楷体_GB2312"/>
                <a:cs typeface="楷体_GB2312"/>
                <a:sym typeface="楷体_GB2312"/>
              </a:rPr>
              <a:t>数据概念描述（格式等）；</a:t>
            </a:r>
            <a:endParaRPr>
              <a:latin typeface="楷体_GB2312"/>
              <a:ea typeface="楷体_GB2312"/>
              <a:cs typeface="楷体_GB2312"/>
              <a:sym typeface="楷体_GB2312"/>
            </a:endParaRPr>
          </a:p>
          <a:p>
            <a:pPr>
              <a:buChar char="Ú"/>
            </a:pPr>
            <a:r>
              <a:rPr>
                <a:latin typeface="楷体_GB2312"/>
                <a:ea typeface="楷体_GB2312"/>
                <a:cs typeface="楷体_GB2312"/>
                <a:sym typeface="楷体_GB2312"/>
              </a:rPr>
              <a:t>收集数据；</a:t>
            </a:r>
            <a:endParaRPr>
              <a:latin typeface="楷体_GB2312"/>
              <a:ea typeface="楷体_GB2312"/>
              <a:cs typeface="楷体_GB2312"/>
              <a:sym typeface="楷体_GB2312"/>
            </a:endParaRPr>
          </a:p>
          <a:p>
            <a:pPr>
              <a:buChar char="Ú"/>
            </a:pPr>
            <a:r>
              <a:rPr>
                <a:latin typeface="楷体_GB2312"/>
                <a:ea typeface="楷体_GB2312"/>
                <a:cs typeface="楷体_GB2312"/>
                <a:sym typeface="楷体_GB2312"/>
              </a:rPr>
              <a:t>数据探索性研究；</a:t>
            </a:r>
          </a:p>
        </p:txBody>
      </p:sp>
      <p:sp>
        <p:nvSpPr>
          <p:cNvPr id="1275" name="花费时间：20%~30%…"/>
          <p:cNvSpPr txBox="1"/>
          <p:nvPr/>
        </p:nvSpPr>
        <p:spPr>
          <a:xfrm>
            <a:off x="5486400" y="1371600"/>
            <a:ext cx="2895600" cy="863600"/>
          </a:xfrm>
          <a:prstGeom prst="rect">
            <a:avLst/>
          </a:prstGeom>
          <a:solidFill>
            <a:srgbClr val="CCFFCC"/>
          </a:solidFill>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defRPr b="1" sz="1800">
                <a:solidFill>
                  <a:srgbClr val="0000FF"/>
                </a:solidFill>
                <a:latin typeface="方正舒体"/>
                <a:ea typeface="方正舒体"/>
                <a:cs typeface="方正舒体"/>
                <a:sym typeface="方正舒体"/>
              </a:defRPr>
            </a:pPr>
            <a:r>
              <a:t>花费时间：20%~30%</a:t>
            </a:r>
          </a:p>
          <a:p>
            <a:pPr>
              <a:spcBef>
                <a:spcPts val="1000"/>
              </a:spcBef>
              <a:defRPr b="1" sz="1800">
                <a:solidFill>
                  <a:srgbClr val="0000FF"/>
                </a:solidFill>
                <a:latin typeface="方正舒体"/>
                <a:ea typeface="方正舒体"/>
                <a:cs typeface="方正舒体"/>
                <a:sym typeface="方正舒体"/>
              </a:defRPr>
            </a:pPr>
            <a:r>
              <a:t>重要性:</a:t>
            </a:r>
          </a:p>
        </p:txBody>
      </p:sp>
      <p:sp>
        <p:nvSpPr>
          <p:cNvPr id="1276" name="星形"/>
          <p:cNvSpPr/>
          <p:nvPr/>
        </p:nvSpPr>
        <p:spPr>
          <a:xfrm>
            <a:off x="6705600" y="1905000"/>
            <a:ext cx="152400" cy="152400"/>
          </a:xfrm>
          <a:prstGeom prst="star5">
            <a:avLst>
              <a:gd name="adj" fmla="val 19000"/>
              <a:gd name="hf" fmla="val 105146"/>
              <a:gd name="vf" fmla="val 110557"/>
            </a:avLst>
          </a:prstGeom>
          <a:solidFill>
            <a:schemeClr val="accent1"/>
          </a:solidFill>
          <a:ln w="12700" cap="sq">
            <a:solidFill>
              <a:srgbClr val="000000"/>
            </a:solidFill>
          </a:ln>
        </p:spPr>
        <p:txBody>
          <a:bodyPr lIns="45719" rIns="45719" anchor="ctr"/>
          <a:lstStyle/>
          <a:p>
            <a:pPr/>
          </a:p>
        </p:txBody>
      </p:sp>
      <p:sp>
        <p:nvSpPr>
          <p:cNvPr id="1277" name="星形"/>
          <p:cNvSpPr/>
          <p:nvPr/>
        </p:nvSpPr>
        <p:spPr>
          <a:xfrm>
            <a:off x="6956425" y="1905000"/>
            <a:ext cx="152400" cy="152400"/>
          </a:xfrm>
          <a:prstGeom prst="star5">
            <a:avLst>
              <a:gd name="adj" fmla="val 19000"/>
              <a:gd name="hf" fmla="val 105146"/>
              <a:gd name="vf" fmla="val 110557"/>
            </a:avLst>
          </a:prstGeom>
          <a:solidFill>
            <a:schemeClr val="accent1"/>
          </a:solidFill>
          <a:ln w="12700" cap="sq">
            <a:solidFill>
              <a:srgbClr val="000000"/>
            </a:solidFill>
          </a:ln>
        </p:spPr>
        <p:txBody>
          <a:bodyPr lIns="45719" rIns="45719" anchor="ctr"/>
          <a:lstStyle/>
          <a:p>
            <a:pPr/>
          </a:p>
        </p:txBody>
      </p:sp>
      <p:pic>
        <p:nvPicPr>
          <p:cNvPr id="1278" name="image.png" descr="image.png"/>
          <p:cNvPicPr>
            <a:picLocks noChangeAspect="1"/>
          </p:cNvPicPr>
          <p:nvPr/>
        </p:nvPicPr>
        <p:blipFill>
          <a:blip r:embed="rId2">
            <a:extLst/>
          </a:blip>
          <a:stretch>
            <a:fillRect/>
          </a:stretch>
        </p:blipFill>
        <p:spPr>
          <a:xfrm>
            <a:off x="6019800" y="2209800"/>
            <a:ext cx="1981200" cy="1905000"/>
          </a:xfrm>
          <a:prstGeom prst="rect">
            <a:avLst/>
          </a:prstGeom>
          <a:ln w="12700">
            <a:miter lim="400000"/>
          </a:ln>
        </p:spPr>
      </p:pic>
      <p:sp>
        <p:nvSpPr>
          <p:cNvPr id="1279" name="通话明细数据可以从以下几个渠道获得：…"/>
          <p:cNvSpPr txBox="1"/>
          <p:nvPr/>
        </p:nvSpPr>
        <p:spPr>
          <a:xfrm>
            <a:off x="350520" y="4114800"/>
            <a:ext cx="8138160" cy="2186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228600" algn="just">
              <a:defRPr>
                <a:latin typeface="宋体"/>
                <a:ea typeface="宋体"/>
                <a:cs typeface="宋体"/>
                <a:sym typeface="宋体"/>
              </a:defRPr>
            </a:pPr>
            <a:r>
              <a:t>通话明细数据可以从以下几个渠道获得：</a:t>
            </a:r>
            <a:r>
              <a:rPr b="1">
                <a:latin typeface="楷体_GB2312"/>
                <a:ea typeface="楷体_GB2312"/>
                <a:cs typeface="楷体_GB2312"/>
                <a:sym typeface="楷体_GB2312"/>
              </a:rPr>
              <a:t> </a:t>
            </a:r>
            <a:endParaRPr b="1">
              <a:latin typeface="楷体_GB2312"/>
              <a:ea typeface="楷体_GB2312"/>
              <a:cs typeface="楷体_GB2312"/>
              <a:sym typeface="楷体_GB2312"/>
            </a:endParaRPr>
          </a:p>
          <a:p>
            <a:pPr marL="228600" indent="-228600" algn="just">
              <a:buSzPct val="100000"/>
              <a:buChar char="•"/>
              <a:defRPr b="1">
                <a:latin typeface="楷体_GB2312"/>
                <a:ea typeface="楷体_GB2312"/>
                <a:cs typeface="楷体_GB2312"/>
                <a:sym typeface="楷体_GB2312"/>
              </a:defRPr>
            </a:pPr>
            <a:r>
              <a:t>直接交换机记录(</a:t>
            </a:r>
            <a:r>
              <a:t>direct switch recording) </a:t>
            </a:r>
          </a:p>
          <a:p>
            <a:pPr marL="228600" indent="-228600" algn="just">
              <a:buSzPct val="100000"/>
              <a:buChar char="•"/>
              <a:defRPr b="1">
                <a:latin typeface="楷体_GB2312"/>
                <a:ea typeface="楷体_GB2312"/>
                <a:cs typeface="楷体_GB2312"/>
                <a:sym typeface="楷体_GB2312"/>
              </a:defRPr>
            </a:pPr>
            <a:r>
              <a:t>计费系统的输入数据(</a:t>
            </a:r>
            <a:r>
              <a:t>inputs into the billing system)。</a:t>
            </a:r>
            <a:r>
              <a:rPr b="0"/>
              <a:t> </a:t>
            </a:r>
          </a:p>
          <a:p>
            <a:pPr marL="228600" indent="-228600" algn="just">
              <a:buSzPct val="100000"/>
              <a:buChar char="•"/>
              <a:defRPr b="1">
                <a:latin typeface="楷体_GB2312"/>
                <a:ea typeface="楷体_GB2312"/>
                <a:cs typeface="楷体_GB2312"/>
                <a:sym typeface="楷体_GB2312"/>
              </a:defRPr>
            </a:pPr>
            <a:r>
              <a:t>数据仓储提供的基础数据(</a:t>
            </a:r>
            <a:r>
              <a:t>Data warehouse feeds)。</a:t>
            </a:r>
            <a:r>
              <a:t> </a:t>
            </a:r>
          </a:p>
          <a:p>
            <a:pPr marL="228600" indent="-228600" algn="just">
              <a:buSzPct val="100000"/>
              <a:buChar char="•"/>
              <a:defRPr b="1">
                <a:latin typeface="楷体_GB2312"/>
                <a:ea typeface="楷体_GB2312"/>
                <a:cs typeface="楷体_GB2312"/>
                <a:sym typeface="楷体_GB2312"/>
              </a:defRPr>
            </a:pPr>
            <a:r>
              <a:t>其他有关客户的数据</a:t>
            </a:r>
            <a:r>
              <a:rPr b="0">
                <a:latin typeface="+mn-lt"/>
                <a:ea typeface="+mn-ea"/>
                <a:cs typeface="+mn-cs"/>
                <a:sym typeface="Times New Roman"/>
              </a:rPr>
              <a:t> </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1" name="六步之三：数据准备"/>
          <p:cNvSpPr txBox="1"/>
          <p:nvPr>
            <p:ph type="title"/>
          </p:nvPr>
        </p:nvSpPr>
        <p:spPr>
          <a:xfrm>
            <a:off x="1905000" y="0"/>
            <a:ext cx="7086600" cy="14478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六步之三：数据准备</a:t>
            </a:r>
          </a:p>
        </p:txBody>
      </p:sp>
      <p:sp>
        <p:nvSpPr>
          <p:cNvPr id="1282"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
        <p:nvSpPr>
          <p:cNvPr id="1283" name="花费时间：50%~70%…"/>
          <p:cNvSpPr txBox="1"/>
          <p:nvPr/>
        </p:nvSpPr>
        <p:spPr>
          <a:xfrm>
            <a:off x="5486400" y="1371600"/>
            <a:ext cx="2895600" cy="863600"/>
          </a:xfrm>
          <a:prstGeom prst="rect">
            <a:avLst/>
          </a:prstGeom>
          <a:solidFill>
            <a:srgbClr val="CCFFCC"/>
          </a:solidFill>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defRPr b="1" sz="1800">
                <a:solidFill>
                  <a:srgbClr val="0000FF"/>
                </a:solidFill>
                <a:latin typeface="方正舒体"/>
                <a:ea typeface="方正舒体"/>
                <a:cs typeface="方正舒体"/>
                <a:sym typeface="方正舒体"/>
              </a:defRPr>
            </a:pPr>
            <a:r>
              <a:t>花费时间：50%~70%</a:t>
            </a:r>
          </a:p>
          <a:p>
            <a:pPr>
              <a:spcBef>
                <a:spcPts val="1000"/>
              </a:spcBef>
              <a:defRPr b="1" sz="1800">
                <a:solidFill>
                  <a:srgbClr val="0000FF"/>
                </a:solidFill>
                <a:latin typeface="方正舒体"/>
                <a:ea typeface="方正舒体"/>
                <a:cs typeface="方正舒体"/>
                <a:sym typeface="方正舒体"/>
              </a:defRPr>
            </a:pPr>
            <a:r>
              <a:t>重要性:</a:t>
            </a:r>
          </a:p>
        </p:txBody>
      </p:sp>
      <p:sp>
        <p:nvSpPr>
          <p:cNvPr id="1284" name="星形"/>
          <p:cNvSpPr/>
          <p:nvPr/>
        </p:nvSpPr>
        <p:spPr>
          <a:xfrm>
            <a:off x="6705600" y="1905000"/>
            <a:ext cx="152400" cy="152400"/>
          </a:xfrm>
          <a:prstGeom prst="star5">
            <a:avLst>
              <a:gd name="adj" fmla="val 19000"/>
              <a:gd name="hf" fmla="val 105146"/>
              <a:gd name="vf" fmla="val 110557"/>
            </a:avLst>
          </a:prstGeom>
          <a:solidFill>
            <a:schemeClr val="accent1"/>
          </a:solidFill>
          <a:ln w="12700" cap="sq">
            <a:solidFill>
              <a:srgbClr val="000000"/>
            </a:solidFill>
          </a:ln>
        </p:spPr>
        <p:txBody>
          <a:bodyPr lIns="45719" rIns="45719" anchor="ctr"/>
          <a:lstStyle/>
          <a:p>
            <a:pPr/>
          </a:p>
        </p:txBody>
      </p:sp>
      <p:sp>
        <p:nvSpPr>
          <p:cNvPr id="1285" name="星形"/>
          <p:cNvSpPr/>
          <p:nvPr/>
        </p:nvSpPr>
        <p:spPr>
          <a:xfrm>
            <a:off x="6956425" y="1905000"/>
            <a:ext cx="152400" cy="152400"/>
          </a:xfrm>
          <a:prstGeom prst="star5">
            <a:avLst>
              <a:gd name="adj" fmla="val 19000"/>
              <a:gd name="hf" fmla="val 105146"/>
              <a:gd name="vf" fmla="val 110557"/>
            </a:avLst>
          </a:prstGeom>
          <a:solidFill>
            <a:schemeClr val="accent1"/>
          </a:solidFill>
          <a:ln w="12700" cap="sq">
            <a:solidFill>
              <a:srgbClr val="000000"/>
            </a:solidFill>
          </a:ln>
        </p:spPr>
        <p:txBody>
          <a:bodyPr lIns="45719" rIns="45719" anchor="ctr"/>
          <a:lstStyle/>
          <a:p>
            <a:pPr/>
          </a:p>
        </p:txBody>
      </p:sp>
      <p:sp>
        <p:nvSpPr>
          <p:cNvPr id="1286" name="星形"/>
          <p:cNvSpPr/>
          <p:nvPr/>
        </p:nvSpPr>
        <p:spPr>
          <a:xfrm>
            <a:off x="7239000" y="1905000"/>
            <a:ext cx="152400" cy="152400"/>
          </a:xfrm>
          <a:prstGeom prst="star5">
            <a:avLst>
              <a:gd name="adj" fmla="val 19000"/>
              <a:gd name="hf" fmla="val 105146"/>
              <a:gd name="vf" fmla="val 110557"/>
            </a:avLst>
          </a:prstGeom>
          <a:solidFill>
            <a:schemeClr val="accent1"/>
          </a:solidFill>
          <a:ln w="12700" cap="sq">
            <a:solidFill>
              <a:srgbClr val="000000"/>
            </a:solidFill>
          </a:ln>
        </p:spPr>
        <p:txBody>
          <a:bodyPr lIns="45719" rIns="45719" anchor="ctr"/>
          <a:lstStyle/>
          <a:p>
            <a:pPr/>
          </a:p>
        </p:txBody>
      </p:sp>
      <p:pic>
        <p:nvPicPr>
          <p:cNvPr id="1287" name="image.png" descr="image.png"/>
          <p:cNvPicPr>
            <a:picLocks noChangeAspect="1"/>
          </p:cNvPicPr>
          <p:nvPr/>
        </p:nvPicPr>
        <p:blipFill>
          <a:blip r:embed="rId2">
            <a:extLst/>
          </a:blip>
          <a:stretch>
            <a:fillRect/>
          </a:stretch>
        </p:blipFill>
        <p:spPr>
          <a:xfrm>
            <a:off x="6629400" y="2133600"/>
            <a:ext cx="1924050" cy="1905000"/>
          </a:xfrm>
          <a:prstGeom prst="rect">
            <a:avLst/>
          </a:prstGeom>
          <a:ln w="12700">
            <a:miter lim="400000"/>
          </a:ln>
        </p:spPr>
      </p:pic>
      <p:sp>
        <p:nvSpPr>
          <p:cNvPr id="1288" name="数据清理；…"/>
          <p:cNvSpPr txBox="1"/>
          <p:nvPr>
            <p:ph type="body" idx="1"/>
          </p:nvPr>
        </p:nvSpPr>
        <p:spPr>
          <a:prstGeom prst="rect">
            <a:avLst/>
          </a:prstGeom>
        </p:spPr>
        <p:txBody>
          <a:bodyPr/>
          <a:lstStyle/>
          <a:p>
            <a:pPr>
              <a:buChar char="Ú"/>
            </a:pPr>
            <a:r>
              <a:rPr>
                <a:latin typeface="楷体_GB2312"/>
                <a:ea typeface="楷体_GB2312"/>
                <a:cs typeface="楷体_GB2312"/>
                <a:sym typeface="楷体_GB2312"/>
              </a:rPr>
              <a:t>数据清理；</a:t>
            </a:r>
            <a:endParaRPr>
              <a:latin typeface="楷体_GB2312"/>
              <a:ea typeface="楷体_GB2312"/>
              <a:cs typeface="楷体_GB2312"/>
              <a:sym typeface="楷体_GB2312"/>
            </a:endParaRPr>
          </a:p>
          <a:p>
            <a:pPr>
              <a:buChar char="Ú"/>
            </a:pPr>
            <a:r>
              <a:rPr>
                <a:latin typeface="楷体_GB2312"/>
                <a:ea typeface="楷体_GB2312"/>
                <a:cs typeface="楷体_GB2312"/>
                <a:sym typeface="楷体_GB2312"/>
              </a:rPr>
              <a:t>数据转换；</a:t>
            </a:r>
            <a:endParaRPr>
              <a:latin typeface="楷体_GB2312"/>
              <a:ea typeface="楷体_GB2312"/>
              <a:cs typeface="楷体_GB2312"/>
              <a:sym typeface="楷体_GB2312"/>
            </a:endParaRPr>
          </a:p>
          <a:p>
            <a:pPr>
              <a:buChar char="Ú"/>
            </a:pPr>
            <a:r>
              <a:rPr>
                <a:latin typeface="楷体_GB2312"/>
                <a:ea typeface="楷体_GB2312"/>
                <a:cs typeface="楷体_GB2312"/>
                <a:sym typeface="楷体_GB2312"/>
              </a:rPr>
              <a:t>数据整合；</a:t>
            </a:r>
            <a:endParaRPr>
              <a:latin typeface="楷体_GB2312"/>
              <a:ea typeface="楷体_GB2312"/>
              <a:cs typeface="楷体_GB2312"/>
              <a:sym typeface="楷体_GB2312"/>
            </a:endParaRPr>
          </a:p>
          <a:p>
            <a:pPr>
              <a:buChar char="Ú"/>
            </a:pPr>
            <a:r>
              <a:rPr>
                <a:latin typeface="楷体_GB2312"/>
                <a:ea typeface="楷体_GB2312"/>
                <a:cs typeface="楷体_GB2312"/>
                <a:sym typeface="楷体_GB2312"/>
              </a:rPr>
              <a:t>格式化数据</a:t>
            </a:r>
          </a:p>
        </p:txBody>
      </p:sp>
      <p:pic>
        <p:nvPicPr>
          <p:cNvPr id="1289" name="image.png" descr="image.png"/>
          <p:cNvPicPr>
            <a:picLocks noChangeAspect="1"/>
          </p:cNvPicPr>
          <p:nvPr/>
        </p:nvPicPr>
        <p:blipFill>
          <a:blip r:embed="rId3">
            <a:extLst/>
          </a:blip>
          <a:stretch>
            <a:fillRect/>
          </a:stretch>
        </p:blipFill>
        <p:spPr>
          <a:xfrm>
            <a:off x="2667000" y="4191000"/>
            <a:ext cx="4953000" cy="222885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1" name="六步之四：建立模型与模式"/>
          <p:cNvSpPr txBox="1"/>
          <p:nvPr>
            <p:ph type="title"/>
          </p:nvPr>
        </p:nvSpPr>
        <p:spPr>
          <a:xfrm>
            <a:off x="1905000" y="0"/>
            <a:ext cx="7086600" cy="14478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六步之四：建立模型与模式</a:t>
            </a:r>
          </a:p>
        </p:txBody>
      </p:sp>
      <p:sp>
        <p:nvSpPr>
          <p:cNvPr id="1292"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
        <p:nvSpPr>
          <p:cNvPr id="1293" name="数据的描述与汇总…"/>
          <p:cNvSpPr txBox="1"/>
          <p:nvPr>
            <p:ph type="body" idx="1"/>
          </p:nvPr>
        </p:nvSpPr>
        <p:spPr>
          <a:prstGeom prst="rect">
            <a:avLst/>
          </a:prstGeom>
        </p:spPr>
        <p:txBody>
          <a:bodyPr/>
          <a:lstStyle/>
          <a:p>
            <a:pPr>
              <a:buChar char="Ú"/>
            </a:pPr>
            <a:r>
              <a:rPr>
                <a:latin typeface="宋体"/>
                <a:ea typeface="宋体"/>
                <a:cs typeface="宋体"/>
                <a:sym typeface="宋体"/>
              </a:rPr>
              <a:t>数据的描述与汇总</a:t>
            </a:r>
            <a:endParaRPr>
              <a:latin typeface="宋体"/>
              <a:ea typeface="宋体"/>
              <a:cs typeface="宋体"/>
              <a:sym typeface="宋体"/>
            </a:endParaRPr>
          </a:p>
          <a:p>
            <a:pPr>
              <a:buChar char="Ú"/>
            </a:pPr>
            <a:r>
              <a:rPr>
                <a:latin typeface="宋体"/>
                <a:ea typeface="宋体"/>
                <a:cs typeface="宋体"/>
                <a:sym typeface="宋体"/>
              </a:rPr>
              <a:t>细分</a:t>
            </a:r>
            <a:endParaRPr>
              <a:latin typeface="宋体"/>
              <a:ea typeface="宋体"/>
              <a:cs typeface="宋体"/>
              <a:sym typeface="宋体"/>
            </a:endParaRPr>
          </a:p>
          <a:p>
            <a:pPr>
              <a:buChar char="Ú"/>
            </a:pPr>
            <a:r>
              <a:rPr>
                <a:latin typeface="宋体"/>
                <a:ea typeface="宋体"/>
                <a:cs typeface="宋体"/>
                <a:sym typeface="宋体"/>
              </a:rPr>
              <a:t>分类</a:t>
            </a:r>
            <a:endParaRPr>
              <a:latin typeface="宋体"/>
              <a:ea typeface="宋体"/>
              <a:cs typeface="宋体"/>
              <a:sym typeface="宋体"/>
            </a:endParaRPr>
          </a:p>
          <a:p>
            <a:pPr>
              <a:buChar char="Ú"/>
            </a:pPr>
            <a:r>
              <a:rPr>
                <a:latin typeface="宋体"/>
                <a:ea typeface="宋体"/>
                <a:cs typeface="宋体"/>
                <a:sym typeface="宋体"/>
              </a:rPr>
              <a:t>预测</a:t>
            </a:r>
            <a:endParaRPr>
              <a:latin typeface="宋体"/>
              <a:ea typeface="宋体"/>
              <a:cs typeface="宋体"/>
              <a:sym typeface="宋体"/>
            </a:endParaRPr>
          </a:p>
          <a:p>
            <a:pPr>
              <a:buChar char="Ú"/>
            </a:pPr>
            <a:r>
              <a:rPr>
                <a:latin typeface="宋体"/>
                <a:ea typeface="宋体"/>
                <a:cs typeface="宋体"/>
                <a:sym typeface="宋体"/>
              </a:rPr>
              <a:t>关联</a:t>
            </a:r>
          </a:p>
        </p:txBody>
      </p:sp>
      <p:pic>
        <p:nvPicPr>
          <p:cNvPr id="1294" name="hpgraphic.png" descr="hpgraphic.png"/>
          <p:cNvPicPr>
            <a:picLocks noChangeAspect="1"/>
          </p:cNvPicPr>
          <p:nvPr/>
        </p:nvPicPr>
        <p:blipFill>
          <a:blip r:embed="rId2">
            <a:extLst/>
          </a:blip>
          <a:stretch>
            <a:fillRect/>
          </a:stretch>
        </p:blipFill>
        <p:spPr>
          <a:xfrm>
            <a:off x="5105400" y="1981200"/>
            <a:ext cx="3352800" cy="2286000"/>
          </a:xfrm>
          <a:prstGeom prst="rect">
            <a:avLst/>
          </a:prstGeom>
          <a:ln w="12700">
            <a:miter lim="400000"/>
          </a:ln>
        </p:spPr>
      </p:pic>
      <p:pic>
        <p:nvPicPr>
          <p:cNvPr id="1295" name="image.png" descr="image.png"/>
          <p:cNvPicPr>
            <a:picLocks noChangeAspect="1"/>
          </p:cNvPicPr>
          <p:nvPr/>
        </p:nvPicPr>
        <p:blipFill>
          <a:blip r:embed="rId3">
            <a:extLst/>
          </a:blip>
          <a:stretch>
            <a:fillRect/>
          </a:stretch>
        </p:blipFill>
        <p:spPr>
          <a:xfrm>
            <a:off x="2286000" y="4267200"/>
            <a:ext cx="4038600" cy="2314575"/>
          </a:xfrm>
          <a:prstGeom prst="rect">
            <a:avLst/>
          </a:prstGeom>
          <a:ln w="12700">
            <a:miter lim="400000"/>
          </a:ln>
        </p:spPr>
      </p:pic>
      <p:sp>
        <p:nvSpPr>
          <p:cNvPr id="1296" name="更深层次的问题是：哪些客户对价格比价敏感"/>
          <p:cNvSpPr txBox="1"/>
          <p:nvPr/>
        </p:nvSpPr>
        <p:spPr>
          <a:xfrm>
            <a:off x="6751319" y="4800600"/>
            <a:ext cx="1889761" cy="1767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楷体_GB2312"/>
                <a:ea typeface="楷体_GB2312"/>
                <a:cs typeface="楷体_GB2312"/>
                <a:sym typeface="楷体_GB2312"/>
              </a:defRPr>
            </a:lvl1pPr>
          </a:lstStyle>
          <a:p>
            <a:pPr>
              <a:defRPr>
                <a:latin typeface="+mn-lt"/>
                <a:ea typeface="+mn-ea"/>
                <a:cs typeface="+mn-cs"/>
                <a:sym typeface="Times New Roman"/>
              </a:defRPr>
            </a:pPr>
            <a:r>
              <a:rPr>
                <a:latin typeface="楷体_GB2312"/>
                <a:ea typeface="楷体_GB2312"/>
                <a:cs typeface="楷体_GB2312"/>
                <a:sym typeface="楷体_GB2312"/>
              </a:rPr>
              <a:t>更深层次的问题是：哪些客户对价格比价敏感</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8" name="有监督的数据挖掘（学习）"/>
          <p:cNvSpPr txBox="1"/>
          <p:nvPr>
            <p:ph type="title"/>
          </p:nvPr>
        </p:nvSpPr>
        <p:spPr>
          <a:xfrm>
            <a:off x="1752600" y="0"/>
            <a:ext cx="7086600" cy="14478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有监督的数据挖掘（学习）</a:t>
            </a:r>
          </a:p>
        </p:txBody>
      </p:sp>
      <p:sp>
        <p:nvSpPr>
          <p:cNvPr id="1299" name="用归纳形成概念模型，使用模型帮助区分结构相似的对象。这类学习称为基于归纳的有指导的概念学习(supervised  learning）"/>
          <p:cNvSpPr txBox="1"/>
          <p:nvPr>
            <p:ph type="body" sz="quarter" idx="1"/>
          </p:nvPr>
        </p:nvSpPr>
        <p:spPr>
          <a:xfrm>
            <a:off x="0" y="1981200"/>
            <a:ext cx="3429000" cy="3581400"/>
          </a:xfrm>
          <a:prstGeom prst="rect">
            <a:avLst/>
          </a:prstGeom>
        </p:spPr>
        <p:txBody>
          <a:bodyPr/>
          <a:lstStyle/>
          <a:p>
            <a:pPr marL="318897" indent="-318897" defTabSz="850391">
              <a:spcBef>
                <a:spcPts val="600"/>
              </a:spcBef>
              <a:buSzTx/>
              <a:buFont typeface="Wingdings"/>
              <a:buNone/>
              <a:defRPr sz="2604">
                <a:latin typeface="楷体_GB2312"/>
                <a:ea typeface="楷体_GB2312"/>
                <a:cs typeface="楷体_GB2312"/>
                <a:sym typeface="楷体_GB2312"/>
              </a:defRPr>
            </a:pPr>
            <a:r>
              <a:t>   用归纳形成概念模型，使用模型帮助区分结构相似的对象。这类学习称为基于归纳的有指导的概念学习(</a:t>
            </a:r>
            <a:r>
              <a:t>supervised  learning） </a:t>
            </a:r>
          </a:p>
        </p:txBody>
      </p:sp>
      <p:pic>
        <p:nvPicPr>
          <p:cNvPr id="1300" name="image.png" descr="image.png"/>
          <p:cNvPicPr>
            <a:picLocks noChangeAspect="1"/>
          </p:cNvPicPr>
          <p:nvPr/>
        </p:nvPicPr>
        <p:blipFill>
          <a:blip r:embed="rId3">
            <a:extLst/>
          </a:blip>
          <a:stretch>
            <a:fillRect/>
          </a:stretch>
        </p:blipFill>
        <p:spPr>
          <a:xfrm>
            <a:off x="3810000" y="2286000"/>
            <a:ext cx="4876800" cy="3406775"/>
          </a:xfrm>
          <a:prstGeom prst="rect">
            <a:avLst/>
          </a:prstGeom>
          <a:ln w="12700">
            <a:miter lim="400000"/>
          </a:ln>
        </p:spPr>
      </p:pic>
      <p:sp>
        <p:nvSpPr>
          <p:cNvPr id="1301"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5" name="有监督的数据挖掘模型例"/>
          <p:cNvSpPr txBox="1"/>
          <p:nvPr>
            <p:ph type="title"/>
          </p:nvPr>
        </p:nvSpPr>
        <p:spPr>
          <a:xfrm>
            <a:off x="1676400" y="0"/>
            <a:ext cx="7086600" cy="14478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有监督的数据挖掘模型例</a:t>
            </a:r>
          </a:p>
        </p:txBody>
      </p:sp>
      <p:sp>
        <p:nvSpPr>
          <p:cNvPr id="1306" name="根据历史行销记录，推测谁最有可能对我们下一次推荐产品做出响应。…"/>
          <p:cNvSpPr txBox="1"/>
          <p:nvPr>
            <p:ph type="body" idx="1"/>
          </p:nvPr>
        </p:nvSpPr>
        <p:spPr>
          <a:xfrm>
            <a:off x="304800" y="2133600"/>
            <a:ext cx="8382000" cy="4114800"/>
          </a:xfrm>
          <a:prstGeom prst="rect">
            <a:avLst/>
          </a:prstGeom>
        </p:spPr>
        <p:txBody>
          <a:bodyPr/>
          <a:lstStyle/>
          <a:p>
            <a:pPr>
              <a:spcBef>
                <a:spcPts val="600"/>
              </a:spcBef>
              <a:buChar char="Ú"/>
              <a:defRPr sz="2800">
                <a:latin typeface="楷体_GB2312"/>
                <a:ea typeface="楷体_GB2312"/>
                <a:cs typeface="楷体_GB2312"/>
                <a:sym typeface="楷体_GB2312"/>
              </a:defRPr>
            </a:pPr>
            <a:r>
              <a:t>根据历史行销记录，推测谁最有可能对我们下一次推荐产品做出</a:t>
            </a:r>
            <a:r>
              <a:rPr>
                <a:solidFill>
                  <a:srgbClr val="FF0000"/>
                </a:solidFill>
              </a:rPr>
              <a:t>响应</a:t>
            </a:r>
            <a:r>
              <a:t>。</a:t>
            </a:r>
          </a:p>
          <a:p>
            <a:pPr>
              <a:spcBef>
                <a:spcPts val="600"/>
              </a:spcBef>
              <a:buChar char="Ú"/>
              <a:defRPr sz="2800">
                <a:latin typeface="楷体_GB2312"/>
                <a:ea typeface="楷体_GB2312"/>
                <a:cs typeface="楷体_GB2312"/>
                <a:sym typeface="楷体_GB2312"/>
              </a:defRPr>
            </a:pPr>
            <a:r>
              <a:t>根据经验，最合适的医疗处方是什么？</a:t>
            </a:r>
          </a:p>
          <a:p>
            <a:pPr>
              <a:spcBef>
                <a:spcPts val="600"/>
              </a:spcBef>
              <a:buChar char="Ú"/>
              <a:defRPr sz="2800">
                <a:latin typeface="楷体_GB2312"/>
                <a:ea typeface="楷体_GB2312"/>
                <a:cs typeface="楷体_GB2312"/>
                <a:sym typeface="楷体_GB2312"/>
              </a:defRPr>
            </a:pPr>
            <a:r>
              <a:t>下一个最有可能被</a:t>
            </a:r>
            <a:r>
              <a:rPr>
                <a:solidFill>
                  <a:srgbClr val="FF0000"/>
                </a:solidFill>
              </a:rPr>
              <a:t>淘汰</a:t>
            </a:r>
            <a:r>
              <a:t>的机器是哪一种型号？</a:t>
            </a:r>
          </a:p>
          <a:p>
            <a:pPr>
              <a:spcBef>
                <a:spcPts val="600"/>
              </a:spcBef>
              <a:buChar char="Ú"/>
              <a:defRPr sz="2800">
                <a:latin typeface="楷体_GB2312"/>
                <a:ea typeface="楷体_GB2312"/>
                <a:cs typeface="楷体_GB2312"/>
                <a:sym typeface="楷体_GB2312"/>
              </a:defRPr>
            </a:pPr>
            <a:r>
              <a:t>在未来的六个月里，哪些客户最有可能</a:t>
            </a:r>
            <a:r>
              <a:rPr>
                <a:solidFill>
                  <a:srgbClr val="FF0000"/>
                </a:solidFill>
              </a:rPr>
              <a:t>离开</a:t>
            </a:r>
            <a:r>
              <a:t>？</a:t>
            </a:r>
          </a:p>
          <a:p>
            <a:pPr>
              <a:spcBef>
                <a:spcPts val="600"/>
              </a:spcBef>
              <a:buChar char="Ú"/>
              <a:defRPr sz="2800">
                <a:latin typeface="楷体_GB2312"/>
                <a:ea typeface="楷体_GB2312"/>
                <a:cs typeface="楷体_GB2312"/>
                <a:sym typeface="楷体_GB2312"/>
              </a:defRPr>
            </a:pPr>
            <a:r>
              <a:t>根据历史欺诈，哪些交易行为最有可能发生</a:t>
            </a:r>
            <a:r>
              <a:rPr>
                <a:solidFill>
                  <a:srgbClr val="FF0000"/>
                </a:solidFill>
              </a:rPr>
              <a:t>欺诈</a:t>
            </a:r>
            <a:r>
              <a:t>？</a:t>
            </a:r>
          </a:p>
          <a:p>
            <a:pPr>
              <a:spcBef>
                <a:spcPts val="600"/>
              </a:spcBef>
              <a:buChar char="Ú"/>
              <a:defRPr sz="2800">
                <a:latin typeface="楷体_GB2312"/>
                <a:ea typeface="楷体_GB2312"/>
                <a:cs typeface="楷体_GB2312"/>
                <a:sym typeface="楷体_GB2312"/>
              </a:defRPr>
            </a:pPr>
            <a:r>
              <a:t> 某人申请信用卡或某项保险的资格是否可以</a:t>
            </a:r>
            <a:r>
              <a:rPr>
                <a:solidFill>
                  <a:srgbClr val="FF0000"/>
                </a:solidFill>
              </a:rPr>
              <a:t>获批</a:t>
            </a:r>
            <a:r>
              <a:t>？</a:t>
            </a:r>
          </a:p>
        </p:txBody>
      </p:sp>
      <p:sp>
        <p:nvSpPr>
          <p:cNvPr id="1307"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9" name="image.pdf" descr="image.pdf"/>
          <p:cNvPicPr>
            <a:picLocks noChangeAspect="1"/>
          </p:cNvPicPr>
          <p:nvPr/>
        </p:nvPicPr>
        <p:blipFill>
          <a:blip r:embed="rId2">
            <a:extLst/>
          </a:blip>
          <a:stretch>
            <a:fillRect/>
          </a:stretch>
        </p:blipFill>
        <p:spPr>
          <a:xfrm>
            <a:off x="1981200" y="3733800"/>
            <a:ext cx="5638800" cy="2828925"/>
          </a:xfrm>
          <a:prstGeom prst="rect">
            <a:avLst/>
          </a:prstGeom>
          <a:ln w="12700">
            <a:miter lim="400000"/>
          </a:ln>
        </p:spPr>
      </p:pic>
      <p:sp>
        <p:nvSpPr>
          <p:cNvPr id="1310" name="线条"/>
          <p:cNvSpPr/>
          <p:nvPr/>
        </p:nvSpPr>
        <p:spPr>
          <a:xfrm flipH="1">
            <a:off x="3392487" y="1143000"/>
            <a:ext cx="1027114" cy="474663"/>
          </a:xfrm>
          <a:prstGeom prst="line">
            <a:avLst/>
          </a:prstGeom>
          <a:ln w="76200">
            <a:solidFill>
              <a:srgbClr val="000000"/>
            </a:solidFill>
            <a:tailEnd type="stealth"/>
          </a:ln>
        </p:spPr>
        <p:txBody>
          <a:bodyPr lIns="45719" rIns="45719"/>
          <a:lstStyle/>
          <a:p>
            <a:pPr/>
          </a:p>
        </p:txBody>
      </p:sp>
      <p:sp>
        <p:nvSpPr>
          <p:cNvPr id="1311" name="线条"/>
          <p:cNvSpPr/>
          <p:nvPr/>
        </p:nvSpPr>
        <p:spPr>
          <a:xfrm>
            <a:off x="4419600" y="1142999"/>
            <a:ext cx="762001" cy="381002"/>
          </a:xfrm>
          <a:prstGeom prst="line">
            <a:avLst/>
          </a:prstGeom>
          <a:ln w="76200">
            <a:solidFill>
              <a:srgbClr val="000000"/>
            </a:solidFill>
            <a:tailEnd type="stealth"/>
          </a:ln>
        </p:spPr>
        <p:txBody>
          <a:bodyPr lIns="45719" rIns="45719"/>
          <a:lstStyle/>
          <a:p>
            <a:pPr/>
          </a:p>
        </p:txBody>
      </p:sp>
      <p:sp>
        <p:nvSpPr>
          <p:cNvPr id="1312" name="Diagonosis=咽炎"/>
          <p:cNvSpPr/>
          <p:nvPr/>
        </p:nvSpPr>
        <p:spPr>
          <a:xfrm>
            <a:off x="4495800" y="1524000"/>
            <a:ext cx="1784711" cy="447676"/>
          </a:xfrm>
          <a:prstGeom prst="rect">
            <a:avLst/>
          </a:prstGeom>
          <a:ln w="38100">
            <a:solidFill>
              <a:srgbClr val="800080"/>
            </a:solidFill>
          </a:ln>
          <a:extLst>
            <a:ext uri="{C572A759-6A51-4108-AA02-DFA0A04FC94B}">
              <ma14:wrappingTextBoxFlag xmlns:ma14="http://schemas.microsoft.com/office/mac/drawingml/2011/main" val="1"/>
            </a:ext>
          </a:extLst>
        </p:spPr>
        <p:txBody>
          <a:bodyPr wrap="none" lIns="46037" tIns="46037" rIns="46037" bIns="46037">
            <a:spAutoFit/>
          </a:bodyPr>
          <a:lstStyle/>
          <a:p>
            <a:pPr>
              <a:defRPr b="1" i="1" sz="1800"/>
            </a:pPr>
            <a:r>
              <a:t>Diagonosis=</a:t>
            </a:r>
            <a:r>
              <a:rPr b="0" i="0">
                <a:latin typeface="宋体"/>
                <a:ea typeface="宋体"/>
                <a:cs typeface="宋体"/>
                <a:sym typeface="宋体"/>
              </a:rPr>
              <a:t>咽炎</a:t>
            </a:r>
          </a:p>
        </p:txBody>
      </p:sp>
      <p:sp>
        <p:nvSpPr>
          <p:cNvPr id="1313" name="No"/>
          <p:cNvSpPr txBox="1"/>
          <p:nvPr/>
        </p:nvSpPr>
        <p:spPr>
          <a:xfrm>
            <a:off x="3133724" y="1676400"/>
            <a:ext cx="706439" cy="349065"/>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lvl1pPr>
              <a:defRPr b="1" sz="1800">
                <a:solidFill>
                  <a:srgbClr val="006633"/>
                </a:solidFill>
              </a:defRPr>
            </a:lvl1pPr>
          </a:lstStyle>
          <a:p>
            <a:pPr/>
            <a:r>
              <a:t>No</a:t>
            </a:r>
          </a:p>
        </p:txBody>
      </p:sp>
      <p:sp>
        <p:nvSpPr>
          <p:cNvPr id="1314" name="Yes"/>
          <p:cNvSpPr txBox="1"/>
          <p:nvPr/>
        </p:nvSpPr>
        <p:spPr>
          <a:xfrm>
            <a:off x="5456237" y="1143000"/>
            <a:ext cx="755652" cy="349065"/>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lvl1pPr>
              <a:defRPr b="1" sz="1800">
                <a:solidFill>
                  <a:srgbClr val="006633"/>
                </a:solidFill>
              </a:defRPr>
            </a:lvl1pPr>
          </a:lstStyle>
          <a:p>
            <a:pPr/>
            <a:r>
              <a:t>Yes</a:t>
            </a:r>
          </a:p>
        </p:txBody>
      </p:sp>
      <p:sp>
        <p:nvSpPr>
          <p:cNvPr id="1315" name="线条"/>
          <p:cNvSpPr/>
          <p:nvPr/>
        </p:nvSpPr>
        <p:spPr>
          <a:xfrm flipH="1">
            <a:off x="2590800" y="2514599"/>
            <a:ext cx="517526" cy="381002"/>
          </a:xfrm>
          <a:prstGeom prst="line">
            <a:avLst/>
          </a:prstGeom>
          <a:ln w="76200">
            <a:solidFill>
              <a:srgbClr val="000000"/>
            </a:solidFill>
            <a:tailEnd type="stealth"/>
          </a:ln>
        </p:spPr>
        <p:txBody>
          <a:bodyPr lIns="45719" rIns="45719"/>
          <a:lstStyle/>
          <a:p>
            <a:pPr/>
          </a:p>
        </p:txBody>
      </p:sp>
      <p:sp>
        <p:nvSpPr>
          <p:cNvPr id="1316" name="线条"/>
          <p:cNvSpPr/>
          <p:nvPr/>
        </p:nvSpPr>
        <p:spPr>
          <a:xfrm>
            <a:off x="3352800" y="2514599"/>
            <a:ext cx="685800" cy="533402"/>
          </a:xfrm>
          <a:prstGeom prst="line">
            <a:avLst/>
          </a:prstGeom>
          <a:ln w="76200">
            <a:solidFill>
              <a:srgbClr val="000000"/>
            </a:solidFill>
            <a:tailEnd type="stealth"/>
          </a:ln>
        </p:spPr>
        <p:txBody>
          <a:bodyPr lIns="45719" rIns="45719"/>
          <a:lstStyle/>
          <a:p>
            <a:pPr/>
          </a:p>
        </p:txBody>
      </p:sp>
      <p:sp>
        <p:nvSpPr>
          <p:cNvPr id="1317" name="Yes"/>
          <p:cNvSpPr txBox="1"/>
          <p:nvPr/>
        </p:nvSpPr>
        <p:spPr>
          <a:xfrm>
            <a:off x="4389437" y="2590800"/>
            <a:ext cx="1603377" cy="349065"/>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lvl1pPr>
              <a:defRPr b="1" sz="1800">
                <a:solidFill>
                  <a:srgbClr val="006633"/>
                </a:solidFill>
              </a:defRPr>
            </a:lvl1pPr>
          </a:lstStyle>
          <a:p>
            <a:pPr/>
            <a:r>
              <a:t>Yes</a:t>
            </a:r>
          </a:p>
        </p:txBody>
      </p:sp>
      <p:sp>
        <p:nvSpPr>
          <p:cNvPr id="1318" name="No"/>
          <p:cNvSpPr txBox="1"/>
          <p:nvPr/>
        </p:nvSpPr>
        <p:spPr>
          <a:xfrm>
            <a:off x="1722436" y="2667000"/>
            <a:ext cx="1038227" cy="349065"/>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lvl1pPr>
              <a:defRPr b="1" sz="1800">
                <a:solidFill>
                  <a:srgbClr val="006633"/>
                </a:solidFill>
              </a:defRPr>
            </a:lvl1pPr>
          </a:lstStyle>
          <a:p>
            <a:pPr/>
            <a:r>
              <a:t>No</a:t>
            </a:r>
          </a:p>
        </p:txBody>
      </p:sp>
      <p:grpSp>
        <p:nvGrpSpPr>
          <p:cNvPr id="1321" name="成组"/>
          <p:cNvGrpSpPr/>
          <p:nvPr/>
        </p:nvGrpSpPr>
        <p:grpSpPr>
          <a:xfrm>
            <a:off x="3316287" y="533400"/>
            <a:ext cx="2170113" cy="533400"/>
            <a:chOff x="0" y="0"/>
            <a:chExt cx="2170112" cy="533400"/>
          </a:xfrm>
        </p:grpSpPr>
        <p:sp>
          <p:nvSpPr>
            <p:cNvPr id="1319" name="椭圆形"/>
            <p:cNvSpPr/>
            <p:nvPr/>
          </p:nvSpPr>
          <p:spPr>
            <a:xfrm>
              <a:off x="0" y="0"/>
              <a:ext cx="2170113" cy="533400"/>
            </a:xfrm>
            <a:prstGeom prst="ellipse">
              <a:avLst/>
            </a:prstGeom>
            <a:solidFill>
              <a:schemeClr val="accent1"/>
            </a:solidFill>
            <a:ln w="12700" cap="flat">
              <a:solidFill>
                <a:srgbClr val="000000"/>
              </a:solidFill>
              <a:prstDash val="solid"/>
              <a:round/>
            </a:ln>
            <a:effectLst/>
          </p:spPr>
          <p:txBody>
            <a:bodyPr wrap="square" lIns="45719" tIns="45719" rIns="45719" bIns="45719" numCol="1" anchor="ctr">
              <a:noAutofit/>
            </a:bodyPr>
            <a:lstStyle/>
            <a:p>
              <a:pPr algn="ctr">
                <a:defRPr b="1" i="1" sz="1800">
                  <a:solidFill>
                    <a:srgbClr val="FFFFFF"/>
                  </a:solidFill>
                </a:defRPr>
              </a:pPr>
            </a:p>
          </p:txBody>
        </p:sp>
        <p:sp>
          <p:nvSpPr>
            <p:cNvPr id="1320" name="淋巴肿"/>
            <p:cNvSpPr txBox="1"/>
            <p:nvPr/>
          </p:nvSpPr>
          <p:spPr>
            <a:xfrm>
              <a:off x="690086" y="62229"/>
              <a:ext cx="789941"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800">
                  <a:solidFill>
                    <a:srgbClr val="FFFFFF"/>
                  </a:solidFill>
                  <a:latin typeface="宋体"/>
                  <a:ea typeface="宋体"/>
                  <a:cs typeface="宋体"/>
                  <a:sym typeface="宋体"/>
                </a:defRPr>
              </a:lvl1pPr>
            </a:lstStyle>
            <a:p>
              <a:pPr>
                <a:defRPr b="1" i="1">
                  <a:latin typeface="+mn-lt"/>
                  <a:ea typeface="+mn-ea"/>
                  <a:cs typeface="+mn-cs"/>
                  <a:sym typeface="Times New Roman"/>
                </a:defRPr>
              </a:pPr>
              <a:r>
                <a:rPr b="0" i="0">
                  <a:latin typeface="宋体"/>
                  <a:ea typeface="宋体"/>
                  <a:cs typeface="宋体"/>
                  <a:sym typeface="宋体"/>
                </a:rPr>
                <a:t>淋巴肿</a:t>
              </a:r>
            </a:p>
          </p:txBody>
        </p:sp>
      </p:grpSp>
      <p:grpSp>
        <p:nvGrpSpPr>
          <p:cNvPr id="1324" name="成组"/>
          <p:cNvGrpSpPr/>
          <p:nvPr/>
        </p:nvGrpSpPr>
        <p:grpSpPr>
          <a:xfrm>
            <a:off x="2514600" y="1981200"/>
            <a:ext cx="1905000" cy="517525"/>
            <a:chOff x="0" y="0"/>
            <a:chExt cx="1905000" cy="517525"/>
          </a:xfrm>
        </p:grpSpPr>
        <p:sp>
          <p:nvSpPr>
            <p:cNvPr id="1322" name="椭圆形"/>
            <p:cNvSpPr/>
            <p:nvPr/>
          </p:nvSpPr>
          <p:spPr>
            <a:xfrm>
              <a:off x="0" y="0"/>
              <a:ext cx="1905000" cy="517525"/>
            </a:xfrm>
            <a:prstGeom prst="ellipse">
              <a:avLst/>
            </a:prstGeom>
            <a:solidFill>
              <a:schemeClr val="accent1"/>
            </a:solidFill>
            <a:ln w="12700" cap="flat">
              <a:solidFill>
                <a:srgbClr val="000000"/>
              </a:solidFill>
              <a:prstDash val="solid"/>
              <a:round/>
            </a:ln>
            <a:effectLst/>
          </p:spPr>
          <p:txBody>
            <a:bodyPr wrap="square" lIns="45719" tIns="45719" rIns="45719" bIns="45719" numCol="1" anchor="ctr">
              <a:noAutofit/>
            </a:bodyPr>
            <a:lstStyle/>
            <a:p>
              <a:pPr algn="ctr">
                <a:defRPr b="1" i="1" sz="1800">
                  <a:solidFill>
                    <a:srgbClr val="FFFFFF"/>
                  </a:solidFill>
                </a:defRPr>
              </a:pPr>
            </a:p>
          </p:txBody>
        </p:sp>
        <p:sp>
          <p:nvSpPr>
            <p:cNvPr id="1323" name="发烧"/>
            <p:cNvSpPr txBox="1"/>
            <p:nvPr/>
          </p:nvSpPr>
          <p:spPr>
            <a:xfrm>
              <a:off x="671830" y="54292"/>
              <a:ext cx="561341"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800">
                  <a:solidFill>
                    <a:srgbClr val="FFFFFF"/>
                  </a:solidFill>
                  <a:latin typeface="宋体"/>
                  <a:ea typeface="宋体"/>
                  <a:cs typeface="宋体"/>
                  <a:sym typeface="宋体"/>
                </a:defRPr>
              </a:lvl1pPr>
            </a:lstStyle>
            <a:p>
              <a:pPr>
                <a:defRPr b="1" i="1">
                  <a:latin typeface="+mn-lt"/>
                  <a:ea typeface="+mn-ea"/>
                  <a:cs typeface="+mn-cs"/>
                  <a:sym typeface="Times New Roman"/>
                </a:defRPr>
              </a:pPr>
              <a:r>
                <a:rPr b="0" i="0">
                  <a:latin typeface="宋体"/>
                  <a:ea typeface="宋体"/>
                  <a:cs typeface="宋体"/>
                  <a:sym typeface="宋体"/>
                </a:rPr>
                <a:t>发烧</a:t>
              </a:r>
            </a:p>
          </p:txBody>
        </p:sp>
      </p:grpSp>
      <p:sp>
        <p:nvSpPr>
          <p:cNvPr id="1325" name="感冒"/>
          <p:cNvSpPr/>
          <p:nvPr/>
        </p:nvSpPr>
        <p:spPr>
          <a:xfrm>
            <a:off x="3581400" y="3048000"/>
            <a:ext cx="1058863" cy="447676"/>
          </a:xfrm>
          <a:prstGeom prst="rect">
            <a:avLst/>
          </a:prstGeom>
          <a:ln w="38100">
            <a:solidFill>
              <a:srgbClr val="993366"/>
            </a:solidFill>
          </a:ln>
          <a:extLst>
            <a:ext uri="{C572A759-6A51-4108-AA02-DFA0A04FC94B}">
              <ma14:wrappingTextBoxFlag xmlns:ma14="http://schemas.microsoft.com/office/mac/drawingml/2011/main" val="1"/>
            </a:ext>
          </a:extLst>
        </p:spPr>
        <p:txBody>
          <a:bodyPr lIns="46037" tIns="46037" rIns="46037" bIns="46037">
            <a:spAutoFit/>
          </a:bodyPr>
          <a:lstStyle>
            <a:lvl1pPr>
              <a:defRPr sz="1800">
                <a:latin typeface="宋体"/>
                <a:ea typeface="宋体"/>
                <a:cs typeface="宋体"/>
                <a:sym typeface="宋体"/>
              </a:defRPr>
            </a:lvl1pPr>
          </a:lstStyle>
          <a:p>
            <a:pPr>
              <a:defRPr b="1" i="1">
                <a:latin typeface="+mn-lt"/>
                <a:ea typeface="+mn-ea"/>
                <a:cs typeface="+mn-cs"/>
                <a:sym typeface="Times New Roman"/>
              </a:defRPr>
            </a:pPr>
            <a:r>
              <a:rPr b="0" i="0">
                <a:latin typeface="宋体"/>
                <a:ea typeface="宋体"/>
                <a:cs typeface="宋体"/>
                <a:sym typeface="宋体"/>
              </a:rPr>
              <a:t>感冒</a:t>
            </a:r>
          </a:p>
        </p:txBody>
      </p:sp>
      <p:sp>
        <p:nvSpPr>
          <p:cNvPr id="1326" name="敏感症"/>
          <p:cNvSpPr/>
          <p:nvPr/>
        </p:nvSpPr>
        <p:spPr>
          <a:xfrm>
            <a:off x="1981200" y="2971800"/>
            <a:ext cx="1066800" cy="447676"/>
          </a:xfrm>
          <a:prstGeom prst="rect">
            <a:avLst/>
          </a:prstGeom>
          <a:ln w="38100">
            <a:solidFill>
              <a:srgbClr val="800080"/>
            </a:solidFill>
          </a:ln>
          <a:extLst>
            <a:ext uri="{C572A759-6A51-4108-AA02-DFA0A04FC94B}">
              <ma14:wrappingTextBoxFlag xmlns:ma14="http://schemas.microsoft.com/office/mac/drawingml/2011/main" val="1"/>
            </a:ext>
          </a:extLst>
        </p:spPr>
        <p:txBody>
          <a:bodyPr lIns="46037" tIns="46037" rIns="46037" bIns="46037">
            <a:spAutoFit/>
          </a:bodyPr>
          <a:lstStyle>
            <a:lvl1pPr>
              <a:defRPr sz="1800">
                <a:latin typeface="宋体"/>
                <a:ea typeface="宋体"/>
                <a:cs typeface="宋体"/>
                <a:sym typeface="宋体"/>
              </a:defRPr>
            </a:lvl1pPr>
          </a:lstStyle>
          <a:p>
            <a:pPr>
              <a:defRPr b="1" i="1">
                <a:latin typeface="+mn-lt"/>
                <a:ea typeface="+mn-ea"/>
                <a:cs typeface="+mn-cs"/>
                <a:sym typeface="Times New Roman"/>
              </a:defRPr>
            </a:pPr>
            <a:r>
              <a:rPr b="0" i="0">
                <a:latin typeface="宋体"/>
                <a:ea typeface="宋体"/>
                <a:cs typeface="宋体"/>
                <a:sym typeface="宋体"/>
              </a:rPr>
              <a:t>敏感症</a:t>
            </a:r>
          </a:p>
        </p:txBody>
      </p:sp>
      <p:sp>
        <p:nvSpPr>
          <p:cNvPr id="1327" name="椭圆形"/>
          <p:cNvSpPr/>
          <p:nvPr/>
        </p:nvSpPr>
        <p:spPr>
          <a:xfrm>
            <a:off x="4114800" y="5867400"/>
            <a:ext cx="381000" cy="762000"/>
          </a:xfrm>
          <a:prstGeom prst="ellipse">
            <a:avLst/>
          </a:prstGeom>
          <a:ln w="28575">
            <a:solidFill>
              <a:srgbClr val="FF0000"/>
            </a:solidFill>
          </a:ln>
        </p:spPr>
        <p:txBody>
          <a:bodyPr lIns="45719" rIns="45719" anchor="ctr"/>
          <a:lstStyle/>
          <a:p>
            <a:pP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9" name="无监督的数据挖掘"/>
          <p:cNvSpPr txBox="1"/>
          <p:nvPr>
            <p:ph type="title"/>
          </p:nvPr>
        </p:nvSpPr>
        <p:spPr>
          <a:xfrm>
            <a:off x="1905000" y="228600"/>
            <a:ext cx="7086600" cy="9652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无监督的数据挖掘</a:t>
            </a:r>
          </a:p>
        </p:txBody>
      </p:sp>
      <p:sp>
        <p:nvSpPr>
          <p:cNvPr id="1330" name="无监督的数据挖掘是在数据中寻找新的模式。这些模式使我们更深入地了解数据，了解数据本身就有可能生成有用的信息。…"/>
          <p:cNvSpPr txBox="1"/>
          <p:nvPr>
            <p:ph type="body" idx="1"/>
          </p:nvPr>
        </p:nvSpPr>
        <p:spPr>
          <a:xfrm>
            <a:off x="685800" y="1676400"/>
            <a:ext cx="7772400" cy="4495800"/>
          </a:xfrm>
          <a:prstGeom prst="rect">
            <a:avLst/>
          </a:prstGeom>
        </p:spPr>
        <p:txBody>
          <a:bodyPr/>
          <a:lstStyle/>
          <a:p>
            <a:pPr>
              <a:lnSpc>
                <a:spcPct val="90000"/>
              </a:lnSpc>
              <a:spcBef>
                <a:spcPts val="500"/>
              </a:spcBef>
              <a:buChar char="Ú"/>
              <a:defRPr sz="2400">
                <a:latin typeface="楷体_GB2312"/>
                <a:ea typeface="楷体_GB2312"/>
                <a:cs typeface="楷体_GB2312"/>
                <a:sym typeface="楷体_GB2312"/>
              </a:defRPr>
            </a:pPr>
            <a:r>
              <a:t>无监督的数据挖掘是在数据中寻找新的模式。这些模式使我们更深入地了解数据，了解数据本身就有可能生成有用的信息。 </a:t>
            </a:r>
          </a:p>
          <a:p>
            <a:pPr>
              <a:lnSpc>
                <a:spcPct val="90000"/>
              </a:lnSpc>
              <a:spcBef>
                <a:spcPts val="500"/>
              </a:spcBef>
              <a:buChar char="Ú"/>
              <a:defRPr sz="2400">
                <a:latin typeface="楷体_GB2312"/>
                <a:ea typeface="楷体_GB2312"/>
                <a:cs typeface="楷体_GB2312"/>
                <a:sym typeface="楷体_GB2312"/>
              </a:defRPr>
            </a:pPr>
            <a:r>
              <a:t>无监督数据挖掘和有监督的数据挖掘在数据挖掘中是同等的重要。无监督的数据挖掘经常用于数据探索阶段。比如，数据中有什么？它描述了怎样的信息？数据中是否存在不寻常的模式？数据对客户细分有怎样的建议？</a:t>
            </a:r>
          </a:p>
          <a:p>
            <a:pPr>
              <a:lnSpc>
                <a:spcPct val="90000"/>
              </a:lnSpc>
              <a:spcBef>
                <a:spcPts val="500"/>
              </a:spcBef>
              <a:buSzTx/>
              <a:buFont typeface="Wingdings"/>
              <a:buNone/>
              <a:defRPr sz="2400">
                <a:latin typeface="楷体_GB2312"/>
                <a:ea typeface="楷体_GB2312"/>
                <a:cs typeface="楷体_GB2312"/>
                <a:sym typeface="楷体_GB2312"/>
              </a:defRPr>
            </a:pPr>
            <a:r>
              <a:t> </a:t>
            </a:r>
          </a:p>
          <a:p>
            <a:pPr lvl="1" marL="742950" indent="-285750">
              <a:lnSpc>
                <a:spcPct val="90000"/>
              </a:lnSpc>
              <a:spcBef>
                <a:spcPts val="0"/>
              </a:spcBef>
              <a:buClrTx/>
              <a:buChar char="❖"/>
              <a:defRPr b="1" sz="2000">
                <a:solidFill>
                  <a:srgbClr val="006633"/>
                </a:solidFill>
                <a:latin typeface="楷体_GB2312"/>
                <a:ea typeface="楷体_GB2312"/>
                <a:cs typeface="楷体_GB2312"/>
                <a:sym typeface="楷体_GB2312"/>
              </a:defRPr>
            </a:pPr>
            <a:r>
              <a:t>哪些产品应根据指定目录放在一起？</a:t>
            </a:r>
          </a:p>
          <a:p>
            <a:pPr lvl="1" marL="742950" indent="-285750">
              <a:lnSpc>
                <a:spcPct val="90000"/>
              </a:lnSpc>
              <a:spcBef>
                <a:spcPts val="0"/>
              </a:spcBef>
              <a:buClrTx/>
              <a:buChar char="❖"/>
              <a:defRPr b="1" sz="2000">
                <a:solidFill>
                  <a:srgbClr val="006633"/>
                </a:solidFill>
                <a:latin typeface="楷体_GB2312"/>
                <a:ea typeface="楷体_GB2312"/>
                <a:cs typeface="楷体_GB2312"/>
                <a:sym typeface="楷体_GB2312"/>
              </a:defRPr>
            </a:pPr>
            <a:r>
              <a:t>找到对书籍和音乐方面，有相同品位的读者和听众。</a:t>
            </a:r>
          </a:p>
          <a:p>
            <a:pPr lvl="1" marL="742950" indent="-285750">
              <a:lnSpc>
                <a:spcPct val="90000"/>
              </a:lnSpc>
              <a:spcBef>
                <a:spcPts val="0"/>
              </a:spcBef>
              <a:buClrTx/>
              <a:buChar char="❖"/>
              <a:defRPr b="1" sz="2000">
                <a:solidFill>
                  <a:srgbClr val="006633"/>
                </a:solidFill>
                <a:latin typeface="楷体_GB2312"/>
                <a:ea typeface="楷体_GB2312"/>
                <a:cs typeface="楷体_GB2312"/>
                <a:sym typeface="楷体_GB2312"/>
              </a:defRPr>
            </a:pPr>
            <a:r>
              <a:t>为市场行销人员找到真正的客户群体。</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2" name="image.pdf" descr="image.pdf"/>
          <p:cNvPicPr>
            <a:picLocks noChangeAspect="1"/>
          </p:cNvPicPr>
          <p:nvPr/>
        </p:nvPicPr>
        <p:blipFill>
          <a:blip r:embed="rId2">
            <a:extLst/>
          </a:blip>
          <a:stretch>
            <a:fillRect/>
          </a:stretch>
        </p:blipFill>
        <p:spPr>
          <a:xfrm>
            <a:off x="304800" y="457200"/>
            <a:ext cx="7010400" cy="3862388"/>
          </a:xfrm>
          <a:prstGeom prst="rect">
            <a:avLst/>
          </a:prstGeom>
          <a:ln w="12700">
            <a:miter lim="400000"/>
          </a:ln>
        </p:spPr>
      </p:pic>
      <p:sp>
        <p:nvSpPr>
          <p:cNvPr id="1333" name="35.00 &lt;= Age &lt;= 43.00…"/>
          <p:cNvSpPr/>
          <p:nvPr/>
        </p:nvSpPr>
        <p:spPr>
          <a:xfrm>
            <a:off x="5486400" y="2667000"/>
            <a:ext cx="3352800" cy="3959230"/>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sz="2000">
                <a:solidFill>
                  <a:srgbClr val="F0E842"/>
                </a:solidFill>
              </a:defRPr>
            </a:pPr>
            <a:r>
              <a:t>35.00 &lt;= </a:t>
            </a:r>
            <a:r>
              <a:t>Age &lt;= 43.00</a:t>
            </a:r>
          </a:p>
          <a:p>
            <a:pPr>
              <a:spcBef>
                <a:spcPts val="1200"/>
              </a:spcBef>
              <a:defRPr sz="2000">
                <a:solidFill>
                  <a:srgbClr val="F0E842"/>
                </a:solidFill>
              </a:defRPr>
            </a:pPr>
            <a:r>
              <a:t> and  Life Ins Promo = Yes                                                                                                                                                                                                                                                            </a:t>
            </a:r>
          </a:p>
          <a:p>
            <a:pPr>
              <a:spcBef>
                <a:spcPts val="1200"/>
              </a:spcBef>
              <a:defRPr sz="2000">
                <a:solidFill>
                  <a:srgbClr val="F0E842"/>
                </a:solidFill>
              </a:defRPr>
            </a:pPr>
            <a:r>
              <a:t>  :rule accuracy 100.00% </a:t>
            </a:r>
          </a:p>
          <a:p>
            <a:pPr>
              <a:spcBef>
                <a:spcPts val="1200"/>
              </a:spcBef>
              <a:defRPr sz="2000">
                <a:solidFill>
                  <a:srgbClr val="F0E842"/>
                </a:solidFill>
              </a:defRPr>
            </a:pPr>
            <a:r>
              <a:t>  :rule coverage 100.00% </a:t>
            </a:r>
          </a:p>
          <a:p>
            <a:pPr>
              <a:spcBef>
                <a:spcPts val="1400"/>
              </a:spcBef>
              <a:defRPr sz="2000">
                <a:solidFill>
                  <a:srgbClr val="F0E842"/>
                </a:solidFill>
              </a:defRPr>
            </a:pPr>
          </a:p>
          <a:p>
            <a:pPr>
              <a:spcBef>
                <a:spcPts val="1200"/>
              </a:spcBef>
              <a:defRPr sz="2000">
                <a:solidFill>
                  <a:srgbClr val="F0E842"/>
                </a:solidFill>
              </a:defRPr>
            </a:pPr>
            <a:r>
              <a:t>35.00 &lt;= Age &lt;= 43.00</a:t>
            </a:r>
          </a:p>
          <a:p>
            <a:pPr>
              <a:spcBef>
                <a:spcPts val="1200"/>
              </a:spcBef>
              <a:defRPr sz="2000">
                <a:solidFill>
                  <a:srgbClr val="F0E842"/>
                </a:solidFill>
              </a:defRPr>
            </a:pPr>
            <a:r>
              <a:t> and  Magazine Promo = Yes                                                                                                                                                                                                                                                            </a:t>
            </a:r>
          </a:p>
          <a:p>
            <a:pPr>
              <a:spcBef>
                <a:spcPts val="1200"/>
              </a:spcBef>
              <a:defRPr sz="2000">
                <a:solidFill>
                  <a:srgbClr val="F0E842"/>
                </a:solidFill>
              </a:defRPr>
            </a:pPr>
            <a:r>
              <a:t>  :rule accuracy 85.71% </a:t>
            </a:r>
          </a:p>
          <a:p>
            <a:pPr>
              <a:spcBef>
                <a:spcPts val="1200"/>
              </a:spcBef>
              <a:defRPr sz="2000">
                <a:solidFill>
                  <a:srgbClr val="F0E842"/>
                </a:solidFill>
              </a:defRPr>
            </a:pPr>
            <a:r>
              <a:t>  :rule coverage 85.71%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332"/>
                                        </p:tgtEl>
                                        <p:attrNameLst>
                                          <p:attrName>style.visibility</p:attrName>
                                        </p:attrNameLst>
                                      </p:cBhvr>
                                      <p:to>
                                        <p:strVal val="visible"/>
                                      </p:to>
                                    </p:set>
                                    <p:anim calcmode="lin" valueType="num">
                                      <p:cBhvr>
                                        <p:cTn id="7" dur="1000" fill="hold"/>
                                        <p:tgtEl>
                                          <p:spTgt spid="1332"/>
                                        </p:tgtEl>
                                        <p:attrNameLst>
                                          <p:attrName>ppt_x</p:attrName>
                                        </p:attrNameLst>
                                      </p:cBhvr>
                                      <p:tavLst>
                                        <p:tav tm="0">
                                          <p:val>
                                            <p:strVal val="0-#ppt_w/2"/>
                                          </p:val>
                                        </p:tav>
                                        <p:tav tm="100000">
                                          <p:val>
                                            <p:strVal val="#ppt_x"/>
                                          </p:val>
                                        </p:tav>
                                      </p:tavLst>
                                    </p:anim>
                                    <p:anim calcmode="lin" valueType="num">
                                      <p:cBhvr>
                                        <p:cTn id="8" dur="1000" fill="hold"/>
                                        <p:tgtEl>
                                          <p:spTgt spid="13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1333"/>
                                        </p:tgtEl>
                                        <p:attrNameLst>
                                          <p:attrName>style.visibility</p:attrName>
                                        </p:attrNameLst>
                                      </p:cBhvr>
                                      <p:to>
                                        <p:strVal val="visible"/>
                                      </p:to>
                                    </p:set>
                                    <p:anim calcmode="lin" valueType="num">
                                      <p:cBhvr>
                                        <p:cTn id="13" dur="1000" fill="hold"/>
                                        <p:tgtEl>
                                          <p:spTgt spid="1333"/>
                                        </p:tgtEl>
                                        <p:attrNameLst>
                                          <p:attrName>ppt_x</p:attrName>
                                        </p:attrNameLst>
                                      </p:cBhvr>
                                      <p:tavLst>
                                        <p:tav tm="0">
                                          <p:val>
                                            <p:strVal val="0-#ppt_w/2"/>
                                          </p:val>
                                        </p:tav>
                                        <p:tav tm="100000">
                                          <p:val>
                                            <p:strVal val="#ppt_x"/>
                                          </p:val>
                                        </p:tav>
                                      </p:tavLst>
                                    </p:anim>
                                    <p:anim calcmode="lin" valueType="num">
                                      <p:cBhvr>
                                        <p:cTn id="14" dur="1000" fill="hold"/>
                                        <p:tgtEl>
                                          <p:spTgt spid="13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2" grpId="1"/>
      <p:bldP build="whole" bldLvl="1" animBg="1" rev="0" advAuto="0" spid="1333" grpId="2"/>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5" name="六步之五：模型评价"/>
          <p:cNvSpPr txBox="1"/>
          <p:nvPr>
            <p:ph type="title"/>
          </p:nvPr>
        </p:nvSpPr>
        <p:spPr>
          <a:xfrm>
            <a:off x="1905000" y="0"/>
            <a:ext cx="7086600" cy="14478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六步之五：模型评价</a:t>
            </a:r>
          </a:p>
        </p:txBody>
      </p:sp>
      <p:sp>
        <p:nvSpPr>
          <p:cNvPr id="1336" name="累计增益图…"/>
          <p:cNvSpPr txBox="1"/>
          <p:nvPr>
            <p:ph type="body" idx="1"/>
          </p:nvPr>
        </p:nvSpPr>
        <p:spPr>
          <a:prstGeom prst="rect">
            <a:avLst/>
          </a:prstGeom>
        </p:spPr>
        <p:txBody>
          <a:bodyPr/>
          <a:lstStyle/>
          <a:p>
            <a:pPr>
              <a:buChar char="Ú"/>
            </a:pPr>
            <a:r>
              <a:rPr>
                <a:latin typeface="宋体"/>
                <a:ea typeface="宋体"/>
                <a:cs typeface="宋体"/>
                <a:sym typeface="宋体"/>
              </a:rPr>
              <a:t>累计增益图</a:t>
            </a:r>
            <a:endParaRPr>
              <a:latin typeface="宋体"/>
              <a:ea typeface="宋体"/>
              <a:cs typeface="宋体"/>
              <a:sym typeface="宋体"/>
            </a:endParaRPr>
          </a:p>
          <a:p>
            <a:pPr>
              <a:buChar char="Ú"/>
            </a:pPr>
            <a:r>
              <a:t>ROC</a:t>
            </a:r>
            <a:r>
              <a:rPr>
                <a:latin typeface="宋体"/>
                <a:ea typeface="宋体"/>
                <a:cs typeface="宋体"/>
                <a:sym typeface="宋体"/>
              </a:rPr>
              <a:t>曲线</a:t>
            </a:r>
          </a:p>
        </p:txBody>
      </p:sp>
      <p:sp>
        <p:nvSpPr>
          <p:cNvPr id="1337"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pic>
        <p:nvPicPr>
          <p:cNvPr id="1338" name="image.png" descr="image.png"/>
          <p:cNvPicPr>
            <a:picLocks noChangeAspect="1"/>
          </p:cNvPicPr>
          <p:nvPr/>
        </p:nvPicPr>
        <p:blipFill>
          <a:blip r:embed="rId2">
            <a:extLst/>
          </a:blip>
          <a:stretch>
            <a:fillRect/>
          </a:stretch>
        </p:blipFill>
        <p:spPr>
          <a:xfrm>
            <a:off x="3962400" y="1600200"/>
            <a:ext cx="4724400" cy="3657600"/>
          </a:xfrm>
          <a:prstGeom prst="rect">
            <a:avLst/>
          </a:prstGeom>
          <a:ln w="12700">
            <a:miter lim="400000"/>
          </a:ln>
        </p:spPr>
      </p:pic>
      <p:pic>
        <p:nvPicPr>
          <p:cNvPr id="1339" name="image.png" descr="image.png"/>
          <p:cNvPicPr>
            <a:picLocks noChangeAspect="1"/>
          </p:cNvPicPr>
          <p:nvPr/>
        </p:nvPicPr>
        <p:blipFill>
          <a:blip r:embed="rId3">
            <a:extLst/>
          </a:blip>
          <a:stretch>
            <a:fillRect/>
          </a:stretch>
        </p:blipFill>
        <p:spPr>
          <a:xfrm>
            <a:off x="762000" y="3657600"/>
            <a:ext cx="4419600" cy="281305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数据？"/>
          <p:cNvSpPr txBox="1"/>
          <p:nvPr>
            <p:ph type="title"/>
          </p:nvPr>
        </p:nvSpPr>
        <p:spPr>
          <a:xfrm>
            <a:off x="1752600" y="0"/>
            <a:ext cx="7086600" cy="1447800"/>
          </a:xfrm>
          <a:prstGeom prst="rect">
            <a:avLst/>
          </a:prstGeom>
        </p:spPr>
        <p:txBody>
          <a:bodyPr/>
          <a:lstStyle>
            <a:lvl1pPr>
              <a:defRPr>
                <a:solidFill>
                  <a:srgbClr val="002010"/>
                </a:solidFill>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数据？</a:t>
            </a:r>
          </a:p>
        </p:txBody>
      </p:sp>
      <p:sp>
        <p:nvSpPr>
          <p:cNvPr id="98" name="文字…"/>
          <p:cNvSpPr txBox="1"/>
          <p:nvPr/>
        </p:nvSpPr>
        <p:spPr>
          <a:xfrm>
            <a:off x="960119" y="1447799"/>
            <a:ext cx="7376161" cy="48458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buSzPct val="85000"/>
              <a:buBlip>
                <a:blip r:embed="rId2"/>
              </a:buBlip>
              <a:defRPr sz="2800">
                <a:latin typeface="標楷體"/>
                <a:ea typeface="標楷體"/>
                <a:cs typeface="標楷體"/>
                <a:sym typeface="標楷體"/>
              </a:defRPr>
            </a:pPr>
            <a:r>
              <a:t>文字</a:t>
            </a:r>
          </a:p>
          <a:p>
            <a:pPr lvl="1" marL="457200" indent="0">
              <a:spcBef>
                <a:spcPts val="1000"/>
              </a:spcBef>
              <a:buClr>
                <a:srgbClr val="006633"/>
              </a:buClr>
              <a:buSzPct val="70000"/>
              <a:buChar char="●"/>
              <a:defRPr sz="1800">
                <a:latin typeface="標楷體"/>
                <a:ea typeface="標楷體"/>
                <a:cs typeface="標楷體"/>
                <a:sym typeface="標楷體"/>
              </a:defRPr>
            </a:pPr>
            <a:r>
              <a:t>书籍, 期刊, </a:t>
            </a:r>
            <a:r>
              <a:rPr>
                <a:latin typeface="+mn-lt"/>
                <a:ea typeface="+mn-ea"/>
                <a:cs typeface="+mn-cs"/>
                <a:sym typeface="Times New Roman"/>
              </a:rPr>
              <a:t>WWW</a:t>
            </a:r>
            <a:r>
              <a:t>, </a:t>
            </a:r>
            <a:r>
              <a:t>备忘录, …</a:t>
            </a:r>
          </a:p>
          <a:p>
            <a:pPr lvl="1" marL="457200" indent="0">
              <a:spcBef>
                <a:spcPts val="1000"/>
              </a:spcBef>
              <a:buClr>
                <a:srgbClr val="006633"/>
              </a:buClr>
              <a:buSzPct val="70000"/>
              <a:buChar char="●"/>
              <a:defRPr sz="1800">
                <a:latin typeface="標楷體"/>
                <a:ea typeface="標楷體"/>
                <a:cs typeface="標楷體"/>
                <a:sym typeface="標楷體"/>
              </a:defRPr>
            </a:pPr>
            <a:r>
              <a:t>刊载/参考</a:t>
            </a:r>
          </a:p>
          <a:p>
            <a:pPr>
              <a:spcBef>
                <a:spcPts val="1600"/>
              </a:spcBef>
              <a:buSzPct val="85000"/>
              <a:buBlip>
                <a:blip r:embed="rId2"/>
              </a:buBlip>
              <a:defRPr sz="2800">
                <a:latin typeface="標楷體"/>
                <a:ea typeface="標楷體"/>
                <a:cs typeface="標楷體"/>
                <a:sym typeface="標楷體"/>
              </a:defRPr>
            </a:pPr>
            <a:r>
              <a:t>胶卷</a:t>
            </a:r>
          </a:p>
          <a:p>
            <a:pPr>
              <a:spcBef>
                <a:spcPts val="1600"/>
              </a:spcBef>
              <a:buSzPct val="85000"/>
              <a:buBlip>
                <a:blip r:embed="rId2"/>
              </a:buBlip>
              <a:defRPr sz="2800">
                <a:latin typeface="標楷體"/>
                <a:ea typeface="標楷體"/>
                <a:cs typeface="標楷體"/>
                <a:sym typeface="標楷體"/>
              </a:defRPr>
            </a:pPr>
            <a:r>
              <a:t>照片, 其它影像</a:t>
            </a:r>
          </a:p>
          <a:p>
            <a:pPr>
              <a:spcBef>
                <a:spcPts val="1600"/>
              </a:spcBef>
              <a:buSzPct val="85000"/>
              <a:buBlip>
                <a:blip r:embed="rId2"/>
              </a:buBlip>
              <a:defRPr sz="2800">
                <a:latin typeface="標楷體"/>
                <a:ea typeface="標楷體"/>
                <a:cs typeface="標楷體"/>
                <a:sym typeface="標楷體"/>
              </a:defRPr>
            </a:pPr>
            <a:r>
              <a:t>广播, 电视</a:t>
            </a:r>
          </a:p>
          <a:p>
            <a:pPr>
              <a:spcBef>
                <a:spcPts val="1600"/>
              </a:spcBef>
              <a:buSzPct val="85000"/>
              <a:buBlip>
                <a:blip r:embed="rId2"/>
              </a:buBlip>
              <a:defRPr sz="2800">
                <a:latin typeface="標楷體"/>
                <a:ea typeface="標楷體"/>
                <a:cs typeface="標楷體"/>
                <a:sym typeface="標楷體"/>
              </a:defRPr>
            </a:pPr>
            <a:r>
              <a:t>电话通讯</a:t>
            </a:r>
          </a:p>
          <a:p>
            <a:pPr>
              <a:spcBef>
                <a:spcPts val="1600"/>
              </a:spcBef>
              <a:buSzPct val="85000"/>
              <a:buBlip>
                <a:blip r:embed="rId2"/>
              </a:buBlip>
              <a:defRPr sz="2800">
                <a:latin typeface="標楷體"/>
                <a:ea typeface="標楷體"/>
                <a:cs typeface="標楷體"/>
                <a:sym typeface="標楷體"/>
              </a:defRPr>
            </a:pPr>
            <a:r>
              <a:t>数据库</a:t>
            </a:r>
          </a:p>
        </p:txBody>
      </p:sp>
      <p:sp>
        <p:nvSpPr>
          <p:cNvPr id="99"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1" name="错误不对称"/>
          <p:cNvSpPr txBox="1"/>
          <p:nvPr>
            <p:ph type="title"/>
          </p:nvPr>
        </p:nvSpPr>
        <p:spPr>
          <a:xfrm>
            <a:off x="1752600" y="0"/>
            <a:ext cx="7086600" cy="14478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错误不对称</a:t>
            </a:r>
          </a:p>
        </p:txBody>
      </p:sp>
      <p:pic>
        <p:nvPicPr>
          <p:cNvPr id="1342" name="image.png" descr="image.png"/>
          <p:cNvPicPr>
            <a:picLocks noChangeAspect="1"/>
          </p:cNvPicPr>
          <p:nvPr/>
        </p:nvPicPr>
        <p:blipFill>
          <a:blip r:embed="rId2">
            <a:extLst/>
          </a:blip>
          <a:stretch>
            <a:fillRect/>
          </a:stretch>
        </p:blipFill>
        <p:spPr>
          <a:xfrm>
            <a:off x="1219200" y="1828800"/>
            <a:ext cx="7086600" cy="4286250"/>
          </a:xfrm>
          <a:prstGeom prst="rect">
            <a:avLst/>
          </a:prstGeom>
          <a:ln w="12700">
            <a:miter lim="400000"/>
          </a:ln>
        </p:spPr>
      </p:pic>
      <p:sp>
        <p:nvSpPr>
          <p:cNvPr id="1343"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5" name="六步之六：结果发布"/>
          <p:cNvSpPr txBox="1"/>
          <p:nvPr>
            <p:ph type="title"/>
          </p:nvPr>
        </p:nvSpPr>
        <p:spPr>
          <a:xfrm>
            <a:off x="1905000" y="0"/>
            <a:ext cx="7086600" cy="14478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六步之六：结果发布</a:t>
            </a:r>
          </a:p>
        </p:txBody>
      </p:sp>
      <p:sp>
        <p:nvSpPr>
          <p:cNvPr id="1346"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pic>
        <p:nvPicPr>
          <p:cNvPr id="1347" name="image.pdf" descr="image.pdf"/>
          <p:cNvPicPr>
            <a:picLocks noChangeAspect="1"/>
          </p:cNvPicPr>
          <p:nvPr/>
        </p:nvPicPr>
        <p:blipFill>
          <a:blip r:embed="rId2">
            <a:extLst/>
          </a:blip>
          <a:stretch>
            <a:fillRect/>
          </a:stretch>
        </p:blipFill>
        <p:spPr>
          <a:xfrm>
            <a:off x="4876800" y="2514600"/>
            <a:ext cx="2971800" cy="2819400"/>
          </a:xfrm>
          <a:prstGeom prst="rect">
            <a:avLst/>
          </a:prstGeom>
          <a:ln w="12700">
            <a:miter lim="400000"/>
          </a:ln>
        </p:spPr>
      </p:pic>
      <p:sp>
        <p:nvSpPr>
          <p:cNvPr id="1348" name="发布结果计划…"/>
          <p:cNvSpPr txBox="1"/>
          <p:nvPr>
            <p:ph type="body" sz="quarter" idx="1"/>
          </p:nvPr>
        </p:nvSpPr>
        <p:spPr>
          <a:xfrm>
            <a:off x="685800" y="2438400"/>
            <a:ext cx="3581400" cy="2819400"/>
          </a:xfrm>
          <a:prstGeom prst="rect">
            <a:avLst/>
          </a:prstGeom>
        </p:spPr>
        <p:txBody>
          <a:bodyPr/>
          <a:lstStyle/>
          <a:p>
            <a:pPr>
              <a:buChar char="Ú"/>
            </a:pPr>
            <a:r>
              <a:rPr>
                <a:latin typeface="宋体"/>
                <a:ea typeface="宋体"/>
                <a:cs typeface="宋体"/>
                <a:sym typeface="宋体"/>
              </a:rPr>
              <a:t>发布结果计划</a:t>
            </a:r>
            <a:endParaRPr>
              <a:latin typeface="宋体"/>
              <a:ea typeface="宋体"/>
              <a:cs typeface="宋体"/>
              <a:sym typeface="宋体"/>
            </a:endParaRPr>
          </a:p>
          <a:p>
            <a:pPr>
              <a:buChar char="Ú"/>
            </a:pPr>
            <a:r>
              <a:rPr>
                <a:latin typeface="宋体"/>
                <a:ea typeface="宋体"/>
                <a:cs typeface="宋体"/>
                <a:sym typeface="宋体"/>
              </a:rPr>
              <a:t>监测和维护模型计划</a:t>
            </a:r>
            <a:endParaRPr>
              <a:latin typeface="宋体"/>
              <a:ea typeface="宋体"/>
              <a:cs typeface="宋体"/>
              <a:sym typeface="宋体"/>
            </a:endParaRPr>
          </a:p>
          <a:p>
            <a:pPr>
              <a:buChar char="Ú"/>
            </a:pPr>
            <a:r>
              <a:rPr>
                <a:latin typeface="宋体"/>
                <a:ea typeface="宋体"/>
                <a:cs typeface="宋体"/>
                <a:sym typeface="宋体"/>
              </a:rPr>
              <a:t>报表发布</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0" name="4. 一个目录直销的例子"/>
          <p:cNvSpPr txBox="1"/>
          <p:nvPr>
            <p:ph type="ctrTitle"/>
          </p:nvPr>
        </p:nvSpPr>
        <p:spPr>
          <a:xfrm>
            <a:off x="533400" y="3810000"/>
            <a:ext cx="7772400" cy="1143001"/>
          </a:xfrm>
          <a:prstGeom prst="rect">
            <a:avLst/>
          </a:prstGeom>
        </p:spPr>
        <p:txBody>
          <a:bodyPr/>
          <a:lstStyle/>
          <a:p>
            <a:pPr>
              <a:defRPr b="1"/>
            </a:pPr>
            <a:r>
              <a:t>4. </a:t>
            </a:r>
            <a:r>
              <a:rPr b="0">
                <a:latin typeface="宋体"/>
                <a:ea typeface="宋体"/>
                <a:cs typeface="宋体"/>
                <a:sym typeface="宋体"/>
              </a:rPr>
              <a:t>一个目录直销的例子</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2" name="目录直销业常见的几个目标"/>
          <p:cNvSpPr txBox="1"/>
          <p:nvPr>
            <p:ph type="title"/>
          </p:nvPr>
        </p:nvSpPr>
        <p:spPr>
          <a:xfrm>
            <a:off x="1905000" y="0"/>
            <a:ext cx="7086600" cy="14478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目录直销业常见的几个目标</a:t>
            </a:r>
          </a:p>
        </p:txBody>
      </p:sp>
      <p:sp>
        <p:nvSpPr>
          <p:cNvPr id="1353" name="增加顾客响应度；…"/>
          <p:cNvSpPr txBox="1"/>
          <p:nvPr>
            <p:ph type="body" idx="1"/>
          </p:nvPr>
        </p:nvSpPr>
        <p:spPr>
          <a:xfrm>
            <a:off x="685800" y="1828800"/>
            <a:ext cx="7772400" cy="4114800"/>
          </a:xfrm>
          <a:prstGeom prst="rect">
            <a:avLst/>
          </a:prstGeom>
        </p:spPr>
        <p:txBody>
          <a:bodyPr/>
          <a:lstStyle/>
          <a:p>
            <a:pPr>
              <a:buChar char="Ú"/>
            </a:pPr>
            <a:r>
              <a:rPr>
                <a:latin typeface="宋体"/>
                <a:ea typeface="宋体"/>
                <a:cs typeface="宋体"/>
                <a:sym typeface="宋体"/>
              </a:rPr>
              <a:t>增加顾客响应度；</a:t>
            </a:r>
            <a:endParaRPr>
              <a:latin typeface="宋体"/>
              <a:ea typeface="宋体"/>
              <a:cs typeface="宋体"/>
              <a:sym typeface="宋体"/>
            </a:endParaRPr>
          </a:p>
          <a:p>
            <a:pPr>
              <a:buChar char="Ú"/>
            </a:pPr>
            <a:r>
              <a:rPr>
                <a:latin typeface="宋体"/>
                <a:ea typeface="宋体"/>
                <a:cs typeface="宋体"/>
                <a:sym typeface="宋体"/>
              </a:rPr>
              <a:t>增加总收入；</a:t>
            </a:r>
            <a:endParaRPr>
              <a:latin typeface="宋体"/>
              <a:ea typeface="宋体"/>
              <a:cs typeface="宋体"/>
              <a:sym typeface="宋体"/>
            </a:endParaRPr>
          </a:p>
          <a:p>
            <a:pPr>
              <a:buChar char="Ú"/>
            </a:pPr>
            <a:r>
              <a:rPr>
                <a:latin typeface="宋体"/>
                <a:ea typeface="宋体"/>
                <a:cs typeface="宋体"/>
                <a:sym typeface="宋体"/>
              </a:rPr>
              <a:t>降低邮寄费用；</a:t>
            </a:r>
            <a:endParaRPr>
              <a:latin typeface="宋体"/>
              <a:ea typeface="宋体"/>
              <a:cs typeface="宋体"/>
              <a:sym typeface="宋体"/>
            </a:endParaRPr>
          </a:p>
          <a:p>
            <a:pPr>
              <a:buChar char="Ú"/>
            </a:pPr>
            <a:r>
              <a:rPr>
                <a:latin typeface="宋体"/>
                <a:ea typeface="宋体"/>
                <a:cs typeface="宋体"/>
                <a:sym typeface="宋体"/>
              </a:rPr>
              <a:t>增加利润；</a:t>
            </a:r>
            <a:endParaRPr>
              <a:latin typeface="宋体"/>
              <a:ea typeface="宋体"/>
              <a:cs typeface="宋体"/>
              <a:sym typeface="宋体"/>
            </a:endParaRPr>
          </a:p>
          <a:p>
            <a:pPr>
              <a:buChar char="Ú"/>
            </a:pPr>
            <a:r>
              <a:rPr>
                <a:latin typeface="宋体"/>
                <a:ea typeface="宋体"/>
                <a:cs typeface="宋体"/>
                <a:sym typeface="宋体"/>
              </a:rPr>
              <a:t>激发潜在顾客的活力；</a:t>
            </a:r>
            <a:endParaRPr>
              <a:latin typeface="宋体"/>
              <a:ea typeface="宋体"/>
              <a:cs typeface="宋体"/>
              <a:sym typeface="宋体"/>
            </a:endParaRPr>
          </a:p>
          <a:p>
            <a:pPr>
              <a:buChar char="Ú"/>
            </a:pPr>
            <a:r>
              <a:rPr>
                <a:latin typeface="宋体"/>
                <a:ea typeface="宋体"/>
                <a:cs typeface="宋体"/>
                <a:sym typeface="宋体"/>
              </a:rPr>
              <a:t>较高的订单金额和较低的退货率；</a:t>
            </a:r>
          </a:p>
        </p:txBody>
      </p:sp>
      <p:sp>
        <p:nvSpPr>
          <p:cNvPr id="1354"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2" grpId="1" fill="hold">
                                  <p:stCondLst>
                                    <p:cond delay="0"/>
                                  </p:stCondLst>
                                  <p:iterate type="el" backwards="0">
                                    <p:tmAbs val="0"/>
                                  </p:iterate>
                                  <p:childTnLst>
                                    <p:set>
                                      <p:cBhvr>
                                        <p:cTn id="6" fill="hold"/>
                                        <p:tgtEl>
                                          <p:spTgt spid="1353">
                                            <p:bg/>
                                          </p:spTgt>
                                        </p:tgtEl>
                                        <p:attrNameLst>
                                          <p:attrName>style.visibility</p:attrName>
                                        </p:attrNameLst>
                                      </p:cBhvr>
                                      <p:to>
                                        <p:strVal val="visible"/>
                                      </p:to>
                                    </p:set>
                                    <p:animEffect filter="wipe(up)" transition="in">
                                      <p:cBhvr>
                                        <p:cTn id="7" dur="1000"/>
                                        <p:tgtEl>
                                          <p:spTgt spid="1353">
                                            <p:bg/>
                                          </p:spTgt>
                                        </p:tgtEl>
                                      </p:cBhvr>
                                    </p:animEffect>
                                  </p:childTnLst>
                                </p:cTn>
                              </p:par>
                              <p:par>
                                <p:cTn id="8" presetClass="entr" nodeType="withEffect" presetSubtype="1" presetID="22" grpId="1" fill="hold">
                                  <p:stCondLst>
                                    <p:cond delay="0"/>
                                  </p:stCondLst>
                                  <p:iterate type="el" backwards="0">
                                    <p:tmAbs val="0"/>
                                  </p:iterate>
                                  <p:childTnLst>
                                    <p:set>
                                      <p:cBhvr>
                                        <p:cTn id="9" fill="hold"/>
                                        <p:tgtEl>
                                          <p:spTgt spid="1353">
                                            <p:txEl>
                                              <p:pRg st="0" end="0"/>
                                            </p:txEl>
                                          </p:spTgt>
                                        </p:tgtEl>
                                        <p:attrNameLst>
                                          <p:attrName>style.visibility</p:attrName>
                                        </p:attrNameLst>
                                      </p:cBhvr>
                                      <p:to>
                                        <p:strVal val="visible"/>
                                      </p:to>
                                    </p:set>
                                    <p:animEffect filter="wipe(up)" transition="in">
                                      <p:cBhvr>
                                        <p:cTn id="10" dur="1000"/>
                                        <p:tgtEl>
                                          <p:spTgt spid="135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 presetID="22" grpId="1" fill="hold">
                                  <p:stCondLst>
                                    <p:cond delay="0"/>
                                  </p:stCondLst>
                                  <p:iterate type="el" backwards="0">
                                    <p:tmAbs val="0"/>
                                  </p:iterate>
                                  <p:childTnLst>
                                    <p:set>
                                      <p:cBhvr>
                                        <p:cTn id="14" fill="hold"/>
                                        <p:tgtEl>
                                          <p:spTgt spid="1353">
                                            <p:txEl>
                                              <p:pRg st="1" end="1"/>
                                            </p:txEl>
                                          </p:spTgt>
                                        </p:tgtEl>
                                        <p:attrNameLst>
                                          <p:attrName>style.visibility</p:attrName>
                                        </p:attrNameLst>
                                      </p:cBhvr>
                                      <p:to>
                                        <p:strVal val="visible"/>
                                      </p:to>
                                    </p:set>
                                    <p:animEffect filter="wipe(up)" transition="in">
                                      <p:cBhvr>
                                        <p:cTn id="15" dur="1000"/>
                                        <p:tgtEl>
                                          <p:spTgt spid="135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 presetID="22" grpId="1" fill="hold">
                                  <p:stCondLst>
                                    <p:cond delay="0"/>
                                  </p:stCondLst>
                                  <p:iterate type="el" backwards="0">
                                    <p:tmAbs val="0"/>
                                  </p:iterate>
                                  <p:childTnLst>
                                    <p:set>
                                      <p:cBhvr>
                                        <p:cTn id="19" fill="hold"/>
                                        <p:tgtEl>
                                          <p:spTgt spid="1353">
                                            <p:txEl>
                                              <p:pRg st="2" end="2"/>
                                            </p:txEl>
                                          </p:spTgt>
                                        </p:tgtEl>
                                        <p:attrNameLst>
                                          <p:attrName>style.visibility</p:attrName>
                                        </p:attrNameLst>
                                      </p:cBhvr>
                                      <p:to>
                                        <p:strVal val="visible"/>
                                      </p:to>
                                    </p:set>
                                    <p:animEffect filter="wipe(up)" transition="in">
                                      <p:cBhvr>
                                        <p:cTn id="20" dur="1000"/>
                                        <p:tgtEl>
                                          <p:spTgt spid="135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2" grpId="1" fill="hold">
                                  <p:stCondLst>
                                    <p:cond delay="0"/>
                                  </p:stCondLst>
                                  <p:iterate type="el" backwards="0">
                                    <p:tmAbs val="0"/>
                                  </p:iterate>
                                  <p:childTnLst>
                                    <p:set>
                                      <p:cBhvr>
                                        <p:cTn id="24" fill="hold"/>
                                        <p:tgtEl>
                                          <p:spTgt spid="1353">
                                            <p:txEl>
                                              <p:pRg st="3" end="3"/>
                                            </p:txEl>
                                          </p:spTgt>
                                        </p:tgtEl>
                                        <p:attrNameLst>
                                          <p:attrName>style.visibility</p:attrName>
                                        </p:attrNameLst>
                                      </p:cBhvr>
                                      <p:to>
                                        <p:strVal val="visible"/>
                                      </p:to>
                                    </p:set>
                                    <p:animEffect filter="wipe(up)" transition="in">
                                      <p:cBhvr>
                                        <p:cTn id="25" dur="1000"/>
                                        <p:tgtEl>
                                          <p:spTgt spid="135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1" presetID="22" grpId="1" fill="hold">
                                  <p:stCondLst>
                                    <p:cond delay="0"/>
                                  </p:stCondLst>
                                  <p:iterate type="el" backwards="0">
                                    <p:tmAbs val="0"/>
                                  </p:iterate>
                                  <p:childTnLst>
                                    <p:set>
                                      <p:cBhvr>
                                        <p:cTn id="29" fill="hold"/>
                                        <p:tgtEl>
                                          <p:spTgt spid="1353">
                                            <p:txEl>
                                              <p:pRg st="4" end="4"/>
                                            </p:txEl>
                                          </p:spTgt>
                                        </p:tgtEl>
                                        <p:attrNameLst>
                                          <p:attrName>style.visibility</p:attrName>
                                        </p:attrNameLst>
                                      </p:cBhvr>
                                      <p:to>
                                        <p:strVal val="visible"/>
                                      </p:to>
                                    </p:set>
                                    <p:animEffect filter="wipe(up)" transition="in">
                                      <p:cBhvr>
                                        <p:cTn id="30" dur="1000"/>
                                        <p:tgtEl>
                                          <p:spTgt spid="135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 presetID="22" grpId="1" fill="hold">
                                  <p:stCondLst>
                                    <p:cond delay="0"/>
                                  </p:stCondLst>
                                  <p:iterate type="el" backwards="0">
                                    <p:tmAbs val="0"/>
                                  </p:iterate>
                                  <p:childTnLst>
                                    <p:set>
                                      <p:cBhvr>
                                        <p:cTn id="34" fill="hold"/>
                                        <p:tgtEl>
                                          <p:spTgt spid="1353">
                                            <p:txEl>
                                              <p:pRg st="5" end="5"/>
                                            </p:txEl>
                                          </p:spTgt>
                                        </p:tgtEl>
                                        <p:attrNameLst>
                                          <p:attrName>style.visibility</p:attrName>
                                        </p:attrNameLst>
                                      </p:cBhvr>
                                      <p:to>
                                        <p:strVal val="visible"/>
                                      </p:to>
                                    </p:set>
                                    <p:animEffect filter="wipe(up)" transition="in">
                                      <p:cBhvr>
                                        <p:cTn id="35" dur="1000"/>
                                        <p:tgtEl>
                                          <p:spTgt spid="1353">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53" grpId="1"/>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8" name="案例背景"/>
          <p:cNvSpPr txBox="1"/>
          <p:nvPr>
            <p:ph type="title"/>
          </p:nvPr>
        </p:nvSpPr>
        <p:spPr>
          <a:xfrm>
            <a:off x="1676400" y="0"/>
            <a:ext cx="7086600" cy="14478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案例背景</a:t>
            </a:r>
          </a:p>
        </p:txBody>
      </p:sp>
      <p:sp>
        <p:nvSpPr>
          <p:cNvPr id="1359" name="SAM是一家从事礼品、花卉以及提供园艺工具的目录服务公司。这家企业在美国有10年以上的成功经营历史，积攒了35610个客户，SAM发现最近目录响应率在不断下降，公司希望能找到影响客户响应的关键因素，同时希望扩展其客户群体。"/>
          <p:cNvSpPr txBox="1"/>
          <p:nvPr>
            <p:ph type="body" idx="1"/>
          </p:nvPr>
        </p:nvSpPr>
        <p:spPr>
          <a:xfrm>
            <a:off x="685800" y="1828800"/>
            <a:ext cx="7772400" cy="4114800"/>
          </a:xfrm>
          <a:prstGeom prst="rect">
            <a:avLst/>
          </a:prstGeom>
        </p:spPr>
        <p:txBody>
          <a:bodyPr/>
          <a:lstStyle/>
          <a:p>
            <a:pPr marL="339470" indent="-339470" defTabSz="905255">
              <a:buChar char="Ú"/>
              <a:defRPr sz="3168">
                <a:latin typeface="Arial"/>
                <a:ea typeface="Arial"/>
                <a:cs typeface="Arial"/>
                <a:sym typeface="Arial"/>
              </a:defRPr>
            </a:pPr>
            <a:r>
              <a:t>SAM</a:t>
            </a:r>
            <a:r>
              <a:rPr>
                <a:latin typeface="隶书"/>
                <a:ea typeface="隶书"/>
                <a:cs typeface="隶书"/>
                <a:sym typeface="隶书"/>
              </a:rPr>
              <a:t>是一家从事礼品、花卉以及提供园艺工具的目录服务公司。这家企业在美国有</a:t>
            </a:r>
            <a:r>
              <a:t>10</a:t>
            </a:r>
            <a:r>
              <a:rPr>
                <a:latin typeface="隶书"/>
                <a:ea typeface="隶书"/>
                <a:cs typeface="隶书"/>
                <a:sym typeface="隶书"/>
              </a:rPr>
              <a:t>年以上的成功经营历史，积攒了</a:t>
            </a:r>
            <a:r>
              <a:t>35610</a:t>
            </a:r>
            <a:r>
              <a:rPr>
                <a:latin typeface="隶书"/>
                <a:ea typeface="隶书"/>
                <a:cs typeface="隶书"/>
                <a:sym typeface="隶书"/>
              </a:rPr>
              <a:t>个客户，</a:t>
            </a:r>
            <a:r>
              <a:t>SAM</a:t>
            </a:r>
            <a:r>
              <a:rPr>
                <a:latin typeface="隶书"/>
                <a:ea typeface="隶书"/>
                <a:cs typeface="隶书"/>
                <a:sym typeface="隶书"/>
              </a:rPr>
              <a:t>发现最近目录响应率在不断下降，公司希望能找到影响客户响应的关键因素，同时希望扩展其客户群体。</a:t>
            </a:r>
          </a:p>
        </p:txBody>
      </p:sp>
      <p:sp>
        <p:nvSpPr>
          <p:cNvPr id="1360"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2" name="RFM分析"/>
          <p:cNvSpPr txBox="1"/>
          <p:nvPr>
            <p:ph type="title"/>
          </p:nvPr>
        </p:nvSpPr>
        <p:spPr>
          <a:xfrm>
            <a:off x="1905000" y="0"/>
            <a:ext cx="7086600" cy="1447800"/>
          </a:xfrm>
          <a:prstGeom prst="rect">
            <a:avLst/>
          </a:prstGeom>
        </p:spPr>
        <p:txBody>
          <a:bodyPr/>
          <a:lstStyle/>
          <a:p>
            <a:pPr/>
            <a:r>
              <a:t>RFM</a:t>
            </a:r>
            <a:r>
              <a:rPr>
                <a:latin typeface="宋体"/>
                <a:ea typeface="宋体"/>
                <a:cs typeface="宋体"/>
                <a:sym typeface="宋体"/>
              </a:rPr>
              <a:t>分析</a:t>
            </a:r>
          </a:p>
        </p:txBody>
      </p:sp>
      <p:sp>
        <p:nvSpPr>
          <p:cNvPr id="1363" name="R:Recency…"/>
          <p:cNvSpPr txBox="1"/>
          <p:nvPr>
            <p:ph type="body" sz="half" idx="1"/>
          </p:nvPr>
        </p:nvSpPr>
        <p:spPr>
          <a:xfrm>
            <a:off x="661987" y="1905000"/>
            <a:ext cx="7772401" cy="1752600"/>
          </a:xfrm>
          <a:prstGeom prst="rect">
            <a:avLst/>
          </a:prstGeom>
        </p:spPr>
        <p:txBody>
          <a:bodyPr/>
          <a:lstStyle/>
          <a:p>
            <a:pPr>
              <a:buChar char="Ú"/>
            </a:pPr>
            <a:r>
              <a:t>R:Recency</a:t>
            </a:r>
          </a:p>
          <a:p>
            <a:pPr>
              <a:buChar char="Ú"/>
            </a:pPr>
            <a:r>
              <a:t>F:Frequency</a:t>
            </a:r>
          </a:p>
          <a:p>
            <a:pPr>
              <a:buChar char="Ú"/>
            </a:pPr>
            <a:r>
              <a:t>M:Monetary</a:t>
            </a:r>
          </a:p>
        </p:txBody>
      </p:sp>
      <p:sp>
        <p:nvSpPr>
          <p:cNvPr id="1364"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pic>
        <p:nvPicPr>
          <p:cNvPr id="1365" name="image.png" descr="image.png"/>
          <p:cNvPicPr>
            <a:picLocks noChangeAspect="1"/>
          </p:cNvPicPr>
          <p:nvPr/>
        </p:nvPicPr>
        <p:blipFill>
          <a:blip r:embed="rId3">
            <a:extLst/>
          </a:blip>
          <a:stretch>
            <a:fillRect/>
          </a:stretch>
        </p:blipFill>
        <p:spPr>
          <a:xfrm>
            <a:off x="3733800" y="1447800"/>
            <a:ext cx="4791075" cy="511016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1363">
                                            <p:bg/>
                                          </p:spTgt>
                                        </p:tgtEl>
                                        <p:attrNameLst>
                                          <p:attrName>style.visibility</p:attrName>
                                        </p:attrNameLst>
                                      </p:cBhvr>
                                      <p:to>
                                        <p:strVal val="visible"/>
                                      </p:to>
                                    </p:set>
                                    <p:animEffect filter="box(out)" transition="in">
                                      <p:cBhvr>
                                        <p:cTn id="7" dur="1000"/>
                                        <p:tgtEl>
                                          <p:spTgt spid="1363">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1363">
                                            <p:txEl>
                                              <p:pRg st="0" end="0"/>
                                            </p:txEl>
                                          </p:spTgt>
                                        </p:tgtEl>
                                        <p:attrNameLst>
                                          <p:attrName>style.visibility</p:attrName>
                                        </p:attrNameLst>
                                      </p:cBhvr>
                                      <p:to>
                                        <p:strVal val="visible"/>
                                      </p:to>
                                    </p:set>
                                    <p:animEffect filter="box(out)" transition="in">
                                      <p:cBhvr>
                                        <p:cTn id="10" dur="1000"/>
                                        <p:tgtEl>
                                          <p:spTgt spid="136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1363">
                                            <p:txEl>
                                              <p:pRg st="1" end="1"/>
                                            </p:txEl>
                                          </p:spTgt>
                                        </p:tgtEl>
                                        <p:attrNameLst>
                                          <p:attrName>style.visibility</p:attrName>
                                        </p:attrNameLst>
                                      </p:cBhvr>
                                      <p:to>
                                        <p:strVal val="visible"/>
                                      </p:to>
                                    </p:set>
                                    <p:animEffect filter="box(out)" transition="in">
                                      <p:cBhvr>
                                        <p:cTn id="15" dur="1000"/>
                                        <p:tgtEl>
                                          <p:spTgt spid="136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1363">
                                            <p:txEl>
                                              <p:pRg st="2" end="2"/>
                                            </p:txEl>
                                          </p:spTgt>
                                        </p:tgtEl>
                                        <p:attrNameLst>
                                          <p:attrName>style.visibility</p:attrName>
                                        </p:attrNameLst>
                                      </p:cBhvr>
                                      <p:to>
                                        <p:strVal val="visible"/>
                                      </p:to>
                                    </p:set>
                                    <p:animEffect filter="box(out)" transition="in">
                                      <p:cBhvr>
                                        <p:cTn id="20" dur="1000"/>
                                        <p:tgtEl>
                                          <p:spTgt spid="136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63" grpId="1"/>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9" name="连按此项以编辑"/>
          <p:cNvSpPr txBox="1"/>
          <p:nvPr>
            <p:ph type="title"/>
          </p:nvPr>
        </p:nvSpPr>
        <p:spPr>
          <a:xfrm>
            <a:off x="1905000" y="228600"/>
            <a:ext cx="7086600" cy="1447800"/>
          </a:xfrm>
          <a:prstGeom prst="rect">
            <a:avLst/>
          </a:prstGeom>
        </p:spPr>
        <p:txBody>
          <a:bodyPr/>
          <a:lstStyle/>
          <a:p>
            <a:pPr/>
          </a:p>
        </p:txBody>
      </p:sp>
      <p:sp>
        <p:nvSpPr>
          <p:cNvPr id="1370" name="第一步：定义变量：…"/>
          <p:cNvSpPr txBox="1"/>
          <p:nvPr>
            <p:ph type="body" sz="half" idx="1"/>
          </p:nvPr>
        </p:nvSpPr>
        <p:spPr>
          <a:xfrm>
            <a:off x="661987" y="2057400"/>
            <a:ext cx="7772401" cy="2667000"/>
          </a:xfrm>
          <a:prstGeom prst="rect">
            <a:avLst/>
          </a:prstGeom>
        </p:spPr>
        <p:txBody>
          <a:bodyPr/>
          <a:lstStyle/>
          <a:p>
            <a:pPr marL="308609" indent="-308609" defTabSz="822959">
              <a:spcBef>
                <a:spcPts val="600"/>
              </a:spcBef>
              <a:buChar char="Ú"/>
              <a:defRPr sz="2880"/>
            </a:pPr>
            <a:r>
              <a:rPr>
                <a:latin typeface="宋体"/>
                <a:ea typeface="宋体"/>
                <a:cs typeface="宋体"/>
                <a:sym typeface="宋体"/>
              </a:rPr>
              <a:t>第一步：定义变量：</a:t>
            </a:r>
            <a:endParaRPr>
              <a:latin typeface="宋体"/>
              <a:ea typeface="宋体"/>
              <a:cs typeface="宋体"/>
              <a:sym typeface="宋体"/>
            </a:endParaRPr>
          </a:p>
          <a:p>
            <a:pPr marL="308609" indent="-308609" defTabSz="822959">
              <a:spcBef>
                <a:spcPts val="600"/>
              </a:spcBef>
              <a:buSzTx/>
              <a:buFont typeface="Wingdings"/>
              <a:buNone/>
              <a:defRPr sz="2520"/>
            </a:pPr>
            <a:r>
              <a:t>R:Lstpurch:</a:t>
            </a:r>
            <a:r>
              <a:rPr>
                <a:latin typeface="宋体"/>
                <a:ea typeface="宋体"/>
                <a:cs typeface="宋体"/>
                <a:sym typeface="宋体"/>
              </a:rPr>
              <a:t>自最后一次购买以来的月数</a:t>
            </a:r>
          </a:p>
          <a:p>
            <a:pPr marL="308609" indent="-308609" defTabSz="822959">
              <a:spcBef>
                <a:spcPts val="600"/>
              </a:spcBef>
              <a:buSzTx/>
              <a:buFont typeface="Wingdings"/>
              <a:buNone/>
              <a:defRPr sz="2520"/>
            </a:pPr>
            <a:r>
              <a:t>F:Nunpurch:</a:t>
            </a:r>
            <a:r>
              <a:rPr>
                <a:latin typeface="宋体"/>
                <a:ea typeface="宋体"/>
                <a:cs typeface="宋体"/>
                <a:sym typeface="宋体"/>
              </a:rPr>
              <a:t>最近</a:t>
            </a:r>
            <a:r>
              <a:t>36</a:t>
            </a:r>
            <a:r>
              <a:rPr>
                <a:latin typeface="宋体"/>
                <a:ea typeface="宋体"/>
                <a:cs typeface="宋体"/>
                <a:sym typeface="宋体"/>
              </a:rPr>
              <a:t>个月内购买的次数</a:t>
            </a:r>
          </a:p>
          <a:p>
            <a:pPr marL="308609" indent="-308609" defTabSz="822959">
              <a:spcBef>
                <a:spcPts val="600"/>
              </a:spcBef>
              <a:buSzTx/>
              <a:buFont typeface="Wingdings"/>
              <a:buNone/>
              <a:defRPr sz="2520"/>
            </a:pPr>
            <a:r>
              <a:t>M:Totpurch:</a:t>
            </a:r>
            <a:r>
              <a:rPr>
                <a:latin typeface="宋体"/>
                <a:ea typeface="宋体"/>
                <a:cs typeface="宋体"/>
                <a:sym typeface="宋体"/>
              </a:rPr>
              <a:t>最近</a:t>
            </a:r>
            <a:r>
              <a:t>36</a:t>
            </a:r>
            <a:r>
              <a:rPr>
                <a:latin typeface="宋体"/>
                <a:ea typeface="宋体"/>
                <a:cs typeface="宋体"/>
                <a:sym typeface="宋体"/>
              </a:rPr>
              <a:t>个月内消费总量</a:t>
            </a:r>
          </a:p>
          <a:p>
            <a:pPr marL="308609" indent="-308609" defTabSz="822959">
              <a:spcBef>
                <a:spcPts val="600"/>
              </a:spcBef>
              <a:buSzTx/>
              <a:buFont typeface="Wingdings"/>
              <a:buNone/>
              <a:defRPr sz="2520"/>
            </a:pPr>
            <a:r>
              <a:t>       </a:t>
            </a:r>
          </a:p>
        </p:txBody>
      </p:sp>
      <p:sp>
        <p:nvSpPr>
          <p:cNvPr id="1371"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5" name="第二步：客户行为模式分布"/>
          <p:cNvSpPr txBox="1"/>
          <p:nvPr>
            <p:ph type="body" idx="1"/>
          </p:nvPr>
        </p:nvSpPr>
        <p:spPr>
          <a:xfrm>
            <a:off x="1219200" y="457200"/>
            <a:ext cx="7772400" cy="4495800"/>
          </a:xfrm>
          <a:prstGeom prst="rect">
            <a:avLst/>
          </a:prstGeom>
        </p:spPr>
        <p:txBody>
          <a:bodyPr/>
          <a:lstStyle/>
          <a:p>
            <a:pPr>
              <a:buChar char="Ú"/>
              <a:defRPr>
                <a:latin typeface="隶书"/>
                <a:ea typeface="隶书"/>
                <a:cs typeface="隶书"/>
                <a:sym typeface="隶书"/>
              </a:defRPr>
            </a:pPr>
            <a:r>
              <a:t>第二步：客户行为模式分布</a:t>
            </a:r>
          </a:p>
          <a:p>
            <a:pPr>
              <a:buSzTx/>
              <a:buFont typeface="Wingdings"/>
              <a:buNone/>
              <a:defRPr>
                <a:latin typeface="隶书"/>
                <a:ea typeface="隶书"/>
                <a:cs typeface="隶书"/>
                <a:sym typeface="隶书"/>
              </a:defRPr>
            </a:pPr>
            <a:r>
              <a:t>     </a:t>
            </a:r>
          </a:p>
        </p:txBody>
      </p:sp>
      <p:sp>
        <p:nvSpPr>
          <p:cNvPr id="1376"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pic>
        <p:nvPicPr>
          <p:cNvPr id="1377" name="image.pdf" descr="image.pdf"/>
          <p:cNvPicPr>
            <a:picLocks noChangeAspect="1"/>
          </p:cNvPicPr>
          <p:nvPr/>
        </p:nvPicPr>
        <p:blipFill>
          <a:blip r:embed="rId3">
            <a:extLst/>
          </a:blip>
          <a:stretch>
            <a:fillRect/>
          </a:stretch>
        </p:blipFill>
        <p:spPr>
          <a:xfrm>
            <a:off x="457200" y="1371600"/>
            <a:ext cx="4648200" cy="1724025"/>
          </a:xfrm>
          <a:prstGeom prst="rect">
            <a:avLst/>
          </a:prstGeom>
          <a:ln w="12700">
            <a:miter lim="400000"/>
          </a:ln>
        </p:spPr>
      </p:pic>
      <p:pic>
        <p:nvPicPr>
          <p:cNvPr id="1378" name="image.pdf" descr="image.pdf"/>
          <p:cNvPicPr>
            <a:picLocks noChangeAspect="1"/>
          </p:cNvPicPr>
          <p:nvPr/>
        </p:nvPicPr>
        <p:blipFill>
          <a:blip r:embed="rId4">
            <a:extLst/>
          </a:blip>
          <a:stretch>
            <a:fillRect/>
          </a:stretch>
        </p:blipFill>
        <p:spPr>
          <a:xfrm>
            <a:off x="4343400" y="3048000"/>
            <a:ext cx="4314825" cy="1668463"/>
          </a:xfrm>
          <a:prstGeom prst="rect">
            <a:avLst/>
          </a:prstGeom>
          <a:ln w="12700">
            <a:miter lim="400000"/>
          </a:ln>
        </p:spPr>
      </p:pic>
      <p:pic>
        <p:nvPicPr>
          <p:cNvPr id="1379" name="image.pdf" descr="image.pdf"/>
          <p:cNvPicPr>
            <a:picLocks noChangeAspect="1"/>
          </p:cNvPicPr>
          <p:nvPr/>
        </p:nvPicPr>
        <p:blipFill>
          <a:blip r:embed="rId5">
            <a:extLst/>
          </a:blip>
          <a:stretch>
            <a:fillRect/>
          </a:stretch>
        </p:blipFill>
        <p:spPr>
          <a:xfrm>
            <a:off x="533400" y="4800600"/>
            <a:ext cx="4162425" cy="1752600"/>
          </a:xfrm>
          <a:prstGeom prst="rect">
            <a:avLst/>
          </a:prstGeom>
          <a:ln w="28575">
            <a:solidFill>
              <a:srgbClr val="000000"/>
            </a:solidFill>
          </a:ln>
        </p:spPr>
      </p:pic>
      <p:sp>
        <p:nvSpPr>
          <p:cNvPr id="1380" name="圆形"/>
          <p:cNvSpPr/>
          <p:nvPr/>
        </p:nvSpPr>
        <p:spPr>
          <a:xfrm>
            <a:off x="2667000" y="2514600"/>
            <a:ext cx="609600" cy="609600"/>
          </a:xfrm>
          <a:prstGeom prst="ellipse">
            <a:avLst/>
          </a:prstGeom>
          <a:ln w="28575" cap="sq">
            <a:solidFill>
              <a:srgbClr val="FF0000"/>
            </a:solidFill>
          </a:ln>
        </p:spPr>
        <p:txBody>
          <a:bodyPr lIns="45719" rIns="45719" anchor="ctr"/>
          <a:lstStyle/>
          <a:p>
            <a:pPr/>
          </a:p>
        </p:txBody>
      </p:sp>
      <p:sp>
        <p:nvSpPr>
          <p:cNvPr id="1381" name="60%以上的客户很长时间没有购买产品"/>
          <p:cNvSpPr/>
          <p:nvPr/>
        </p:nvSpPr>
        <p:spPr>
          <a:xfrm>
            <a:off x="5867400" y="1752600"/>
            <a:ext cx="2774950" cy="824865"/>
          </a:xfrm>
          <a:prstGeom prst="rect">
            <a:avLst/>
          </a:prstGeom>
          <a:ln w="22225" cap="sq">
            <a:solidFill>
              <a:srgbClr val="0000FF"/>
            </a:solidFill>
          </a:ln>
          <a:extLst>
            <a:ext uri="{C572A759-6A51-4108-AA02-DFA0A04FC94B}">
              <ma14:wrappingTextBoxFlag xmlns:ma14="http://schemas.microsoft.com/office/mac/drawingml/2011/main" val="1"/>
            </a:ext>
          </a:extLst>
        </p:spPr>
        <p:txBody>
          <a:bodyPr lIns="45719" rIns="45719">
            <a:spAutoFit/>
          </a:bodyPr>
          <a:lstStyle>
            <a:lvl1pPr>
              <a:defRPr b="1" sz="2000">
                <a:solidFill>
                  <a:srgbClr val="FF6600"/>
                </a:solidFill>
                <a:latin typeface="方正舒体"/>
                <a:ea typeface="方正舒体"/>
                <a:cs typeface="方正舒体"/>
                <a:sym typeface="方正舒体"/>
              </a:defRPr>
            </a:lvl1pPr>
          </a:lstStyle>
          <a:p>
            <a:pPr/>
            <a:r>
              <a:t>60%以上的客户很长时间没有购买产品</a:t>
            </a:r>
          </a:p>
        </p:txBody>
      </p:sp>
      <p:sp>
        <p:nvSpPr>
          <p:cNvPr id="1382" name="很大比例的客户过去一年里购买次数在2到4之间…"/>
          <p:cNvSpPr/>
          <p:nvPr/>
        </p:nvSpPr>
        <p:spPr>
          <a:xfrm>
            <a:off x="533400" y="3352800"/>
            <a:ext cx="2895600" cy="1066165"/>
          </a:xfrm>
          <a:prstGeom prst="rect">
            <a:avLst/>
          </a:prstGeom>
          <a:ln w="22225" cap="sq">
            <a:solidFill>
              <a:srgbClr val="0000FF"/>
            </a:solidFill>
          </a:ln>
          <a:extLst>
            <a:ext uri="{C572A759-6A51-4108-AA02-DFA0A04FC94B}">
              <ma14:wrappingTextBoxFlag xmlns:ma14="http://schemas.microsoft.com/office/mac/drawingml/2011/main" val="1"/>
            </a:ext>
          </a:extLst>
        </p:spPr>
        <p:txBody>
          <a:bodyPr lIns="45719" rIns="45719">
            <a:spAutoFit/>
          </a:bodyPr>
          <a:lstStyle/>
          <a:p>
            <a:pPr>
              <a:buSzPct val="100000"/>
              <a:buChar char="•"/>
              <a:defRPr b="1" sz="1800">
                <a:solidFill>
                  <a:srgbClr val="CC0066"/>
                </a:solidFill>
                <a:latin typeface="方正舒体"/>
                <a:ea typeface="方正舒体"/>
                <a:cs typeface="方正舒体"/>
                <a:sym typeface="方正舒体"/>
              </a:defRPr>
            </a:pPr>
            <a:r>
              <a:t>很大比例的客户过去一年里购买次数在2到4之间</a:t>
            </a:r>
          </a:p>
          <a:p>
            <a:pPr>
              <a:buSzPct val="100000"/>
              <a:buChar char="•"/>
              <a:defRPr b="1" sz="1800">
                <a:solidFill>
                  <a:srgbClr val="CC0066"/>
                </a:solidFill>
                <a:latin typeface="方正舒体"/>
                <a:ea typeface="方正舒体"/>
                <a:cs typeface="方正舒体"/>
                <a:sym typeface="方正舒体"/>
              </a:defRPr>
            </a:pPr>
            <a:r>
              <a:t>大约85%的客户少于5次</a:t>
            </a:r>
          </a:p>
        </p:txBody>
      </p:sp>
      <p:sp>
        <p:nvSpPr>
          <p:cNvPr id="1383" name="箭头"/>
          <p:cNvSpPr/>
          <p:nvPr/>
        </p:nvSpPr>
        <p:spPr>
          <a:xfrm>
            <a:off x="5181600" y="1905000"/>
            <a:ext cx="457200" cy="304800"/>
          </a:xfrm>
          <a:prstGeom prst="leftArrow">
            <a:avLst>
              <a:gd name="adj1" fmla="val 50000"/>
              <a:gd name="adj2" fmla="val 37500"/>
            </a:avLst>
          </a:prstGeom>
          <a:solidFill>
            <a:srgbClr val="0000FF"/>
          </a:solidFill>
          <a:ln w="12700" cap="sq">
            <a:solidFill>
              <a:srgbClr val="000000"/>
            </a:solidFill>
          </a:ln>
        </p:spPr>
        <p:txBody>
          <a:bodyPr lIns="45719" rIns="45719" anchor="ctr"/>
          <a:lstStyle/>
          <a:p>
            <a:pPr/>
          </a:p>
        </p:txBody>
      </p:sp>
      <p:sp>
        <p:nvSpPr>
          <p:cNvPr id="1384" name="箭头"/>
          <p:cNvSpPr/>
          <p:nvPr/>
        </p:nvSpPr>
        <p:spPr>
          <a:xfrm>
            <a:off x="3581400" y="3657600"/>
            <a:ext cx="533400" cy="304800"/>
          </a:xfrm>
          <a:prstGeom prst="rightArrow">
            <a:avLst>
              <a:gd name="adj1" fmla="val 50000"/>
              <a:gd name="adj2" fmla="val 43750"/>
            </a:avLst>
          </a:prstGeom>
          <a:solidFill>
            <a:srgbClr val="3366FF"/>
          </a:solidFill>
          <a:ln w="12700" cap="sq">
            <a:solidFill>
              <a:srgbClr val="000000"/>
            </a:solidFill>
          </a:ln>
        </p:spPr>
        <p:txBody>
          <a:bodyPr lIns="45719" rIns="45719" anchor="ctr"/>
          <a:lstStyle/>
          <a:p>
            <a:pPr/>
          </a:p>
        </p:txBody>
      </p:sp>
      <p:sp>
        <p:nvSpPr>
          <p:cNvPr id="1385" name="椭圆形"/>
          <p:cNvSpPr/>
          <p:nvPr/>
        </p:nvSpPr>
        <p:spPr>
          <a:xfrm>
            <a:off x="6172200" y="3962400"/>
            <a:ext cx="609600" cy="381000"/>
          </a:xfrm>
          <a:prstGeom prst="ellipse">
            <a:avLst/>
          </a:prstGeom>
          <a:ln w="28575" cap="sq">
            <a:solidFill>
              <a:srgbClr val="FF0000"/>
            </a:solidFill>
          </a:ln>
        </p:spPr>
        <p:txBody>
          <a:bodyPr lIns="45719" rIns="45719" anchor="ctr"/>
          <a:lstStyle/>
          <a:p>
            <a:pPr/>
          </a:p>
        </p:txBody>
      </p:sp>
      <p:sp>
        <p:nvSpPr>
          <p:cNvPr id="1386" name="椭圆形"/>
          <p:cNvSpPr/>
          <p:nvPr/>
        </p:nvSpPr>
        <p:spPr>
          <a:xfrm>
            <a:off x="7848600" y="3886200"/>
            <a:ext cx="914400" cy="381000"/>
          </a:xfrm>
          <a:prstGeom prst="ellipse">
            <a:avLst/>
          </a:prstGeom>
          <a:ln w="28575" cap="sq">
            <a:solidFill>
              <a:srgbClr val="FF0000"/>
            </a:solidFill>
          </a:ln>
        </p:spPr>
        <p:txBody>
          <a:bodyPr lIns="45719" rIns="45719" anchor="ctr"/>
          <a:lstStyle/>
          <a:p>
            <a:pPr/>
          </a:p>
        </p:txBody>
      </p:sp>
      <p:sp>
        <p:nvSpPr>
          <p:cNvPr id="1387" name="80%的年度总消费金额在$100以下，几乎85%的客户低于$300。"/>
          <p:cNvSpPr/>
          <p:nvPr/>
        </p:nvSpPr>
        <p:spPr>
          <a:xfrm>
            <a:off x="5334000" y="5257800"/>
            <a:ext cx="2895600" cy="1180465"/>
          </a:xfrm>
          <a:prstGeom prst="rect">
            <a:avLst/>
          </a:prstGeom>
          <a:ln w="22225" cap="sq">
            <a:solidFill>
              <a:srgbClr val="0000FF"/>
            </a:solidFill>
          </a:ln>
          <a:extLst>
            <a:ext uri="{C572A759-6A51-4108-AA02-DFA0A04FC94B}">
              <ma14:wrappingTextBoxFlag xmlns:ma14="http://schemas.microsoft.com/office/mac/drawingml/2011/main" val="1"/>
            </a:ext>
          </a:extLst>
        </p:spPr>
        <p:txBody>
          <a:bodyPr lIns="45719" rIns="45719">
            <a:spAutoFit/>
          </a:bodyPr>
          <a:lstStyle>
            <a:lvl1pPr>
              <a:defRPr b="1" sz="2000">
                <a:solidFill>
                  <a:srgbClr val="FF0000"/>
                </a:solidFill>
                <a:latin typeface="方正舒体"/>
                <a:ea typeface="方正舒体"/>
                <a:cs typeface="方正舒体"/>
                <a:sym typeface="方正舒体"/>
              </a:defRPr>
            </a:lvl1pPr>
          </a:lstStyle>
          <a:p>
            <a:pPr/>
            <a:r>
              <a:t>80%的年度总消费金额在$100以下，几乎85%的客户低于$300。</a:t>
            </a:r>
          </a:p>
        </p:txBody>
      </p:sp>
      <p:sp>
        <p:nvSpPr>
          <p:cNvPr id="1388" name="箭头"/>
          <p:cNvSpPr/>
          <p:nvPr/>
        </p:nvSpPr>
        <p:spPr>
          <a:xfrm>
            <a:off x="4800600" y="5638800"/>
            <a:ext cx="457200" cy="304800"/>
          </a:xfrm>
          <a:prstGeom prst="leftArrow">
            <a:avLst>
              <a:gd name="adj1" fmla="val 50000"/>
              <a:gd name="adj2" fmla="val 37500"/>
            </a:avLst>
          </a:prstGeom>
          <a:solidFill>
            <a:srgbClr val="0000FF"/>
          </a:solidFill>
          <a:ln w="12700" cap="sq">
            <a:solidFill>
              <a:srgbClr val="000000"/>
            </a:solidFill>
          </a:ln>
        </p:spPr>
        <p:txBody>
          <a:bodyPr lIns="45719" rIns="45719" anchor="ctr"/>
          <a:lstStyle/>
          <a:p>
            <a:pPr/>
          </a:p>
        </p:txBody>
      </p:sp>
      <p:sp>
        <p:nvSpPr>
          <p:cNvPr id="1389" name="椭圆形"/>
          <p:cNvSpPr/>
          <p:nvPr/>
        </p:nvSpPr>
        <p:spPr>
          <a:xfrm>
            <a:off x="4191000" y="5334000"/>
            <a:ext cx="533400" cy="609600"/>
          </a:xfrm>
          <a:prstGeom prst="ellipse">
            <a:avLst/>
          </a:prstGeom>
          <a:ln w="28575" cap="sq">
            <a:solidFill>
              <a:srgbClr val="FF0000"/>
            </a:solidFill>
          </a:ln>
        </p:spPr>
        <p:txBody>
          <a:bodyPr lIns="45719" rIns="45719" anchor="ctr"/>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377"/>
                                        </p:tgtEl>
                                        <p:attrNameLst>
                                          <p:attrName>style.visibility</p:attrName>
                                        </p:attrNameLst>
                                      </p:cBhvr>
                                      <p:to>
                                        <p:strVal val="visible"/>
                                      </p:to>
                                    </p:set>
                                    <p:anim calcmode="lin" valueType="num">
                                      <p:cBhvr>
                                        <p:cTn id="7" dur="1000" fill="hold"/>
                                        <p:tgtEl>
                                          <p:spTgt spid="1377"/>
                                        </p:tgtEl>
                                        <p:attrNameLst>
                                          <p:attrName>ppt_x</p:attrName>
                                        </p:attrNameLst>
                                      </p:cBhvr>
                                      <p:tavLst>
                                        <p:tav tm="0">
                                          <p:val>
                                            <p:strVal val="1+#ppt_w/2"/>
                                          </p:val>
                                        </p:tav>
                                        <p:tav tm="100000">
                                          <p:val>
                                            <p:strVal val="#ppt_x"/>
                                          </p:val>
                                        </p:tav>
                                      </p:tavLst>
                                    </p:anim>
                                    <p:anim calcmode="lin" valueType="num">
                                      <p:cBhvr>
                                        <p:cTn id="8" dur="1000" fill="hold"/>
                                        <p:tgtEl>
                                          <p:spTgt spid="13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1380"/>
                                        </p:tgtEl>
                                        <p:attrNameLst>
                                          <p:attrName>style.visibility</p:attrName>
                                        </p:attrNameLst>
                                      </p:cBhvr>
                                      <p:to>
                                        <p:strVal val="visible"/>
                                      </p:to>
                                    </p:set>
                                    <p:anim calcmode="lin" valueType="num">
                                      <p:cBhvr>
                                        <p:cTn id="13" dur="1000" fill="hold"/>
                                        <p:tgtEl>
                                          <p:spTgt spid="1380"/>
                                        </p:tgtEl>
                                        <p:attrNameLst>
                                          <p:attrName>ppt_x</p:attrName>
                                        </p:attrNameLst>
                                      </p:cBhvr>
                                      <p:tavLst>
                                        <p:tav tm="0">
                                          <p:val>
                                            <p:strVal val="0-#ppt_w/2"/>
                                          </p:val>
                                        </p:tav>
                                        <p:tav tm="100000">
                                          <p:val>
                                            <p:strVal val="#ppt_x"/>
                                          </p:val>
                                        </p:tav>
                                      </p:tavLst>
                                    </p:anim>
                                    <p:anim calcmode="lin" valueType="num">
                                      <p:cBhvr>
                                        <p:cTn id="14" dur="1000" fill="hold"/>
                                        <p:tgtEl>
                                          <p:spTgt spid="138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0" presetID="3" grpId="3" fill="hold">
                                  <p:stCondLst>
                                    <p:cond delay="0"/>
                                  </p:stCondLst>
                                  <p:iterate type="el" backwards="0">
                                    <p:tmAbs val="0"/>
                                  </p:iterate>
                                  <p:childTnLst>
                                    <p:set>
                                      <p:cBhvr>
                                        <p:cTn id="18" fill="hold"/>
                                        <p:tgtEl>
                                          <p:spTgt spid="1383"/>
                                        </p:tgtEl>
                                        <p:attrNameLst>
                                          <p:attrName>style.visibility</p:attrName>
                                        </p:attrNameLst>
                                      </p:cBhvr>
                                      <p:to>
                                        <p:strVal val="visible"/>
                                      </p:to>
                                    </p:set>
                                    <p:animEffect filter="blinds(horizontal)" transition="in">
                                      <p:cBhvr>
                                        <p:cTn id="19" dur="1000"/>
                                        <p:tgtEl>
                                          <p:spTgt spid="1383"/>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8" presetID="2" grpId="4" fill="hold">
                                  <p:stCondLst>
                                    <p:cond delay="0"/>
                                  </p:stCondLst>
                                  <p:iterate type="el" backwards="0">
                                    <p:tmAbs val="0"/>
                                  </p:iterate>
                                  <p:childTnLst>
                                    <p:set>
                                      <p:cBhvr>
                                        <p:cTn id="23" fill="hold"/>
                                        <p:tgtEl>
                                          <p:spTgt spid="1381"/>
                                        </p:tgtEl>
                                        <p:attrNameLst>
                                          <p:attrName>style.visibility</p:attrName>
                                        </p:attrNameLst>
                                      </p:cBhvr>
                                      <p:to>
                                        <p:strVal val="visible"/>
                                      </p:to>
                                    </p:set>
                                    <p:anim calcmode="lin" valueType="num">
                                      <p:cBhvr>
                                        <p:cTn id="24" dur="1000" fill="hold"/>
                                        <p:tgtEl>
                                          <p:spTgt spid="1381"/>
                                        </p:tgtEl>
                                        <p:attrNameLst>
                                          <p:attrName>ppt_x</p:attrName>
                                        </p:attrNameLst>
                                      </p:cBhvr>
                                      <p:tavLst>
                                        <p:tav tm="0">
                                          <p:val>
                                            <p:strVal val="0-#ppt_w/2"/>
                                          </p:val>
                                        </p:tav>
                                        <p:tav tm="100000">
                                          <p:val>
                                            <p:strVal val="#ppt_x"/>
                                          </p:val>
                                        </p:tav>
                                      </p:tavLst>
                                    </p:anim>
                                    <p:anim calcmode="lin" valueType="num">
                                      <p:cBhvr>
                                        <p:cTn id="25" dur="1000" fill="hold"/>
                                        <p:tgtEl>
                                          <p:spTgt spid="138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2" presetID="2" grpId="5" fill="hold">
                                  <p:stCondLst>
                                    <p:cond delay="0"/>
                                  </p:stCondLst>
                                  <p:iterate type="el" backwards="0">
                                    <p:tmAbs val="0"/>
                                  </p:iterate>
                                  <p:childTnLst>
                                    <p:set>
                                      <p:cBhvr>
                                        <p:cTn id="29" fill="hold"/>
                                        <p:tgtEl>
                                          <p:spTgt spid="1378"/>
                                        </p:tgtEl>
                                        <p:attrNameLst>
                                          <p:attrName>style.visibility</p:attrName>
                                        </p:attrNameLst>
                                      </p:cBhvr>
                                      <p:to>
                                        <p:strVal val="visible"/>
                                      </p:to>
                                    </p:set>
                                    <p:anim calcmode="lin" valueType="num">
                                      <p:cBhvr>
                                        <p:cTn id="30" dur="1000" fill="hold"/>
                                        <p:tgtEl>
                                          <p:spTgt spid="1378"/>
                                        </p:tgtEl>
                                        <p:attrNameLst>
                                          <p:attrName>ppt_x</p:attrName>
                                        </p:attrNameLst>
                                      </p:cBhvr>
                                      <p:tavLst>
                                        <p:tav tm="0">
                                          <p:val>
                                            <p:strVal val="1+#ppt_w/2"/>
                                          </p:val>
                                        </p:tav>
                                        <p:tav tm="100000">
                                          <p:val>
                                            <p:strVal val="#ppt_x"/>
                                          </p:val>
                                        </p:tav>
                                      </p:tavLst>
                                    </p:anim>
                                    <p:anim calcmode="lin" valueType="num">
                                      <p:cBhvr>
                                        <p:cTn id="31" dur="1000" fill="hold"/>
                                        <p:tgtEl>
                                          <p:spTgt spid="137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8" presetID="2" grpId="6" fill="hold">
                                  <p:stCondLst>
                                    <p:cond delay="0"/>
                                  </p:stCondLst>
                                  <p:iterate type="el" backwards="0">
                                    <p:tmAbs val="0"/>
                                  </p:iterate>
                                  <p:childTnLst>
                                    <p:set>
                                      <p:cBhvr>
                                        <p:cTn id="35" fill="hold"/>
                                        <p:tgtEl>
                                          <p:spTgt spid="1385"/>
                                        </p:tgtEl>
                                        <p:attrNameLst>
                                          <p:attrName>style.visibility</p:attrName>
                                        </p:attrNameLst>
                                      </p:cBhvr>
                                      <p:to>
                                        <p:strVal val="visible"/>
                                      </p:to>
                                    </p:set>
                                    <p:anim calcmode="lin" valueType="num">
                                      <p:cBhvr>
                                        <p:cTn id="36" dur="1000" fill="hold"/>
                                        <p:tgtEl>
                                          <p:spTgt spid="1385"/>
                                        </p:tgtEl>
                                        <p:attrNameLst>
                                          <p:attrName>ppt_x</p:attrName>
                                        </p:attrNameLst>
                                      </p:cBhvr>
                                      <p:tavLst>
                                        <p:tav tm="0">
                                          <p:val>
                                            <p:strVal val="0-#ppt_w/2"/>
                                          </p:val>
                                        </p:tav>
                                        <p:tav tm="100000">
                                          <p:val>
                                            <p:strVal val="#ppt_x"/>
                                          </p:val>
                                        </p:tav>
                                      </p:tavLst>
                                    </p:anim>
                                    <p:anim calcmode="lin" valueType="num">
                                      <p:cBhvr>
                                        <p:cTn id="37" dur="1000" fill="hold"/>
                                        <p:tgtEl>
                                          <p:spTgt spid="138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8" presetID="2" grpId="7" fill="hold">
                                  <p:stCondLst>
                                    <p:cond delay="0"/>
                                  </p:stCondLst>
                                  <p:iterate type="el" backwards="0">
                                    <p:tmAbs val="0"/>
                                  </p:iterate>
                                  <p:childTnLst>
                                    <p:set>
                                      <p:cBhvr>
                                        <p:cTn id="41" fill="hold"/>
                                        <p:tgtEl>
                                          <p:spTgt spid="1386"/>
                                        </p:tgtEl>
                                        <p:attrNameLst>
                                          <p:attrName>style.visibility</p:attrName>
                                        </p:attrNameLst>
                                      </p:cBhvr>
                                      <p:to>
                                        <p:strVal val="visible"/>
                                      </p:to>
                                    </p:set>
                                    <p:anim calcmode="lin" valueType="num">
                                      <p:cBhvr>
                                        <p:cTn id="42" dur="1000" fill="hold"/>
                                        <p:tgtEl>
                                          <p:spTgt spid="1386"/>
                                        </p:tgtEl>
                                        <p:attrNameLst>
                                          <p:attrName>ppt_x</p:attrName>
                                        </p:attrNameLst>
                                      </p:cBhvr>
                                      <p:tavLst>
                                        <p:tav tm="0">
                                          <p:val>
                                            <p:strVal val="0-#ppt_w/2"/>
                                          </p:val>
                                        </p:tav>
                                        <p:tav tm="100000">
                                          <p:val>
                                            <p:strVal val="#ppt_x"/>
                                          </p:val>
                                        </p:tav>
                                      </p:tavLst>
                                    </p:anim>
                                    <p:anim calcmode="lin" valueType="num">
                                      <p:cBhvr>
                                        <p:cTn id="43" dur="1000" fill="hold"/>
                                        <p:tgtEl>
                                          <p:spTgt spid="1386"/>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8" presetID="2" grpId="8" fill="hold">
                                  <p:stCondLst>
                                    <p:cond delay="0"/>
                                  </p:stCondLst>
                                  <p:iterate type="el" backwards="0">
                                    <p:tmAbs val="0"/>
                                  </p:iterate>
                                  <p:childTnLst>
                                    <p:set>
                                      <p:cBhvr>
                                        <p:cTn id="47" fill="hold"/>
                                        <p:tgtEl>
                                          <p:spTgt spid="1382"/>
                                        </p:tgtEl>
                                        <p:attrNameLst>
                                          <p:attrName>style.visibility</p:attrName>
                                        </p:attrNameLst>
                                      </p:cBhvr>
                                      <p:to>
                                        <p:strVal val="visible"/>
                                      </p:to>
                                    </p:set>
                                    <p:anim calcmode="lin" valueType="num">
                                      <p:cBhvr>
                                        <p:cTn id="48" dur="1000" fill="hold"/>
                                        <p:tgtEl>
                                          <p:spTgt spid="1382"/>
                                        </p:tgtEl>
                                        <p:attrNameLst>
                                          <p:attrName>ppt_x</p:attrName>
                                        </p:attrNameLst>
                                      </p:cBhvr>
                                      <p:tavLst>
                                        <p:tav tm="0">
                                          <p:val>
                                            <p:strVal val="0-#ppt_w/2"/>
                                          </p:val>
                                        </p:tav>
                                        <p:tav tm="100000">
                                          <p:val>
                                            <p:strVal val="#ppt_x"/>
                                          </p:val>
                                        </p:tav>
                                      </p:tavLst>
                                    </p:anim>
                                    <p:anim calcmode="lin" valueType="num">
                                      <p:cBhvr>
                                        <p:cTn id="49" dur="1000" fill="hold"/>
                                        <p:tgtEl>
                                          <p:spTgt spid="138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8" presetID="2" grpId="9" fill="hold">
                                  <p:stCondLst>
                                    <p:cond delay="0"/>
                                  </p:stCondLst>
                                  <p:iterate type="el" backwards="0">
                                    <p:tmAbs val="0"/>
                                  </p:iterate>
                                  <p:childTnLst>
                                    <p:set>
                                      <p:cBhvr>
                                        <p:cTn id="53" fill="hold"/>
                                        <p:tgtEl>
                                          <p:spTgt spid="1384"/>
                                        </p:tgtEl>
                                        <p:attrNameLst>
                                          <p:attrName>style.visibility</p:attrName>
                                        </p:attrNameLst>
                                      </p:cBhvr>
                                      <p:to>
                                        <p:strVal val="visible"/>
                                      </p:to>
                                    </p:set>
                                    <p:anim calcmode="lin" valueType="num">
                                      <p:cBhvr>
                                        <p:cTn id="54" dur="1000" fill="hold"/>
                                        <p:tgtEl>
                                          <p:spTgt spid="1384"/>
                                        </p:tgtEl>
                                        <p:attrNameLst>
                                          <p:attrName>ppt_x</p:attrName>
                                        </p:attrNameLst>
                                      </p:cBhvr>
                                      <p:tavLst>
                                        <p:tav tm="0">
                                          <p:val>
                                            <p:strVal val="0-#ppt_w/2"/>
                                          </p:val>
                                        </p:tav>
                                        <p:tav tm="100000">
                                          <p:val>
                                            <p:strVal val="#ppt_x"/>
                                          </p:val>
                                        </p:tav>
                                      </p:tavLst>
                                    </p:anim>
                                    <p:anim calcmode="lin" valueType="num">
                                      <p:cBhvr>
                                        <p:cTn id="55" dur="1000" fill="hold"/>
                                        <p:tgtEl>
                                          <p:spTgt spid="1384"/>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2" presetID="2" grpId="10" fill="hold">
                                  <p:stCondLst>
                                    <p:cond delay="0"/>
                                  </p:stCondLst>
                                  <p:iterate type="el" backwards="0">
                                    <p:tmAbs val="0"/>
                                  </p:iterate>
                                  <p:childTnLst>
                                    <p:set>
                                      <p:cBhvr>
                                        <p:cTn id="59" fill="hold"/>
                                        <p:tgtEl>
                                          <p:spTgt spid="1379"/>
                                        </p:tgtEl>
                                        <p:attrNameLst>
                                          <p:attrName>style.visibility</p:attrName>
                                        </p:attrNameLst>
                                      </p:cBhvr>
                                      <p:to>
                                        <p:strVal val="visible"/>
                                      </p:to>
                                    </p:set>
                                    <p:anim calcmode="lin" valueType="num">
                                      <p:cBhvr>
                                        <p:cTn id="60" dur="1000" fill="hold"/>
                                        <p:tgtEl>
                                          <p:spTgt spid="1379"/>
                                        </p:tgtEl>
                                        <p:attrNameLst>
                                          <p:attrName>ppt_x</p:attrName>
                                        </p:attrNameLst>
                                      </p:cBhvr>
                                      <p:tavLst>
                                        <p:tav tm="0">
                                          <p:val>
                                            <p:strVal val="1+#ppt_w/2"/>
                                          </p:val>
                                        </p:tav>
                                        <p:tav tm="100000">
                                          <p:val>
                                            <p:strVal val="#ppt_x"/>
                                          </p:val>
                                        </p:tav>
                                      </p:tavLst>
                                    </p:anim>
                                    <p:anim calcmode="lin" valueType="num">
                                      <p:cBhvr>
                                        <p:cTn id="61" dur="1000" fill="hold"/>
                                        <p:tgtEl>
                                          <p:spTgt spid="1379"/>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Class="entr" nodeType="clickEffect" presetSubtype="8" presetID="2" grpId="11" fill="hold">
                                  <p:stCondLst>
                                    <p:cond delay="0"/>
                                  </p:stCondLst>
                                  <p:iterate type="el" backwards="0">
                                    <p:tmAbs val="0"/>
                                  </p:iterate>
                                  <p:childTnLst>
                                    <p:set>
                                      <p:cBhvr>
                                        <p:cTn id="65" fill="hold"/>
                                        <p:tgtEl>
                                          <p:spTgt spid="1389"/>
                                        </p:tgtEl>
                                        <p:attrNameLst>
                                          <p:attrName>style.visibility</p:attrName>
                                        </p:attrNameLst>
                                      </p:cBhvr>
                                      <p:to>
                                        <p:strVal val="visible"/>
                                      </p:to>
                                    </p:set>
                                    <p:anim calcmode="lin" valueType="num">
                                      <p:cBhvr>
                                        <p:cTn id="66" dur="1000" fill="hold"/>
                                        <p:tgtEl>
                                          <p:spTgt spid="1389"/>
                                        </p:tgtEl>
                                        <p:attrNameLst>
                                          <p:attrName>ppt_x</p:attrName>
                                        </p:attrNameLst>
                                      </p:cBhvr>
                                      <p:tavLst>
                                        <p:tav tm="0">
                                          <p:val>
                                            <p:strVal val="0-#ppt_w/2"/>
                                          </p:val>
                                        </p:tav>
                                        <p:tav tm="100000">
                                          <p:val>
                                            <p:strVal val="#ppt_x"/>
                                          </p:val>
                                        </p:tav>
                                      </p:tavLst>
                                    </p:anim>
                                    <p:anim calcmode="lin" valueType="num">
                                      <p:cBhvr>
                                        <p:cTn id="67" dur="1000" fill="hold"/>
                                        <p:tgtEl>
                                          <p:spTgt spid="1389"/>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8" presetID="2" grpId="12" fill="hold">
                                  <p:stCondLst>
                                    <p:cond delay="0"/>
                                  </p:stCondLst>
                                  <p:iterate type="el" backwards="0">
                                    <p:tmAbs val="0"/>
                                  </p:iterate>
                                  <p:childTnLst>
                                    <p:set>
                                      <p:cBhvr>
                                        <p:cTn id="71" fill="hold"/>
                                        <p:tgtEl>
                                          <p:spTgt spid="1388"/>
                                        </p:tgtEl>
                                        <p:attrNameLst>
                                          <p:attrName>style.visibility</p:attrName>
                                        </p:attrNameLst>
                                      </p:cBhvr>
                                      <p:to>
                                        <p:strVal val="visible"/>
                                      </p:to>
                                    </p:set>
                                    <p:anim calcmode="lin" valueType="num">
                                      <p:cBhvr>
                                        <p:cTn id="72" dur="1000" fill="hold"/>
                                        <p:tgtEl>
                                          <p:spTgt spid="1388"/>
                                        </p:tgtEl>
                                        <p:attrNameLst>
                                          <p:attrName>ppt_x</p:attrName>
                                        </p:attrNameLst>
                                      </p:cBhvr>
                                      <p:tavLst>
                                        <p:tav tm="0">
                                          <p:val>
                                            <p:strVal val="0-#ppt_w/2"/>
                                          </p:val>
                                        </p:tav>
                                        <p:tav tm="100000">
                                          <p:val>
                                            <p:strVal val="#ppt_x"/>
                                          </p:val>
                                        </p:tav>
                                      </p:tavLst>
                                    </p:anim>
                                    <p:anim calcmode="lin" valueType="num">
                                      <p:cBhvr>
                                        <p:cTn id="73" dur="1000" fill="hold"/>
                                        <p:tgtEl>
                                          <p:spTgt spid="1388"/>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Class="entr" nodeType="clickEffect" presetSubtype="8" presetID="2" grpId="13" fill="hold">
                                  <p:stCondLst>
                                    <p:cond delay="0"/>
                                  </p:stCondLst>
                                  <p:iterate type="el" backwards="0">
                                    <p:tmAbs val="0"/>
                                  </p:iterate>
                                  <p:childTnLst>
                                    <p:set>
                                      <p:cBhvr>
                                        <p:cTn id="77" fill="hold"/>
                                        <p:tgtEl>
                                          <p:spTgt spid="1387"/>
                                        </p:tgtEl>
                                        <p:attrNameLst>
                                          <p:attrName>style.visibility</p:attrName>
                                        </p:attrNameLst>
                                      </p:cBhvr>
                                      <p:to>
                                        <p:strVal val="visible"/>
                                      </p:to>
                                    </p:set>
                                    <p:anim calcmode="lin" valueType="num">
                                      <p:cBhvr>
                                        <p:cTn id="78" dur="1000" fill="hold"/>
                                        <p:tgtEl>
                                          <p:spTgt spid="1387"/>
                                        </p:tgtEl>
                                        <p:attrNameLst>
                                          <p:attrName>ppt_x</p:attrName>
                                        </p:attrNameLst>
                                      </p:cBhvr>
                                      <p:tavLst>
                                        <p:tav tm="0">
                                          <p:val>
                                            <p:strVal val="0-#ppt_w/2"/>
                                          </p:val>
                                        </p:tav>
                                        <p:tav tm="100000">
                                          <p:val>
                                            <p:strVal val="#ppt_x"/>
                                          </p:val>
                                        </p:tav>
                                      </p:tavLst>
                                    </p:anim>
                                    <p:anim calcmode="lin" valueType="num">
                                      <p:cBhvr>
                                        <p:cTn id="79" dur="1000" fill="hold"/>
                                        <p:tgtEl>
                                          <p:spTgt spid="13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7" grpId="1"/>
      <p:bldP build="whole" bldLvl="1" animBg="1" rev="0" advAuto="0" spid="1384" grpId="9"/>
      <p:bldP build="whole" bldLvl="1" animBg="1" rev="0" advAuto="0" spid="1389" grpId="11"/>
      <p:bldP build="whole" bldLvl="1" animBg="1" rev="0" advAuto="0" spid="1378" grpId="5"/>
      <p:bldP build="whole" bldLvl="1" animBg="1" rev="0" advAuto="0" spid="1381" grpId="4"/>
      <p:bldP build="whole" bldLvl="1" animBg="1" rev="0" advAuto="0" spid="1386" grpId="7"/>
      <p:bldP build="whole" bldLvl="1" animBg="1" rev="0" advAuto="0" spid="1383" grpId="3"/>
      <p:bldP build="whole" bldLvl="1" animBg="1" rev="0" advAuto="0" spid="1379" grpId="10"/>
      <p:bldP build="whole" bldLvl="1" animBg="1" rev="0" advAuto="0" spid="1385" grpId="6"/>
      <p:bldP build="whole" bldLvl="1" animBg="1" rev="0" advAuto="0" spid="1387" grpId="13"/>
      <p:bldP build="whole" bldLvl="1" animBg="1" rev="0" advAuto="0" spid="1382" grpId="8"/>
      <p:bldP build="whole" bldLvl="1" animBg="1" rev="0" advAuto="0" spid="1388" grpId="12"/>
      <p:bldP build="whole" bldLvl="1" animBg="1" rev="0" advAuto="0" spid="1380" grpId="2"/>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3" name="SAM客户的购买习惯分析"/>
          <p:cNvSpPr txBox="1"/>
          <p:nvPr>
            <p:ph type="title"/>
          </p:nvPr>
        </p:nvSpPr>
        <p:spPr>
          <a:xfrm>
            <a:off x="2438400" y="152400"/>
            <a:ext cx="5715000" cy="990600"/>
          </a:xfrm>
          <a:prstGeom prst="rect">
            <a:avLst/>
          </a:prstGeom>
        </p:spPr>
        <p:txBody>
          <a:bodyPr/>
          <a:lstStyle/>
          <a:p>
            <a:pPr>
              <a:defRPr sz="3200">
                <a:latin typeface="Arial"/>
                <a:ea typeface="Arial"/>
                <a:cs typeface="Arial"/>
                <a:sym typeface="Arial"/>
              </a:defRPr>
            </a:pPr>
            <a:r>
              <a:t>SAM</a:t>
            </a:r>
            <a:r>
              <a:rPr sz="3600">
                <a:latin typeface="隶书"/>
                <a:ea typeface="隶书"/>
                <a:cs typeface="隶书"/>
                <a:sym typeface="隶书"/>
              </a:rPr>
              <a:t>客户的购买习惯分析</a:t>
            </a:r>
          </a:p>
        </p:txBody>
      </p:sp>
      <p:pic>
        <p:nvPicPr>
          <p:cNvPr id="1394" name="image.pdf" descr="image.pdf"/>
          <p:cNvPicPr>
            <a:picLocks noChangeAspect="1"/>
          </p:cNvPicPr>
          <p:nvPr/>
        </p:nvPicPr>
        <p:blipFill>
          <a:blip r:embed="rId2">
            <a:extLst/>
          </a:blip>
          <a:stretch>
            <a:fillRect/>
          </a:stretch>
        </p:blipFill>
        <p:spPr>
          <a:xfrm>
            <a:off x="7391400" y="3733800"/>
            <a:ext cx="1225550" cy="2573338"/>
          </a:xfrm>
          <a:prstGeom prst="rect">
            <a:avLst/>
          </a:prstGeom>
          <a:ln w="12700">
            <a:miter lim="400000"/>
          </a:ln>
          <a:effectLst>
            <a:outerShdw sx="100000" sy="100000" kx="0" ky="0" algn="b" rotWithShape="0" blurRad="63500" dist="107763" dir="2700000">
              <a:srgbClr val="000000"/>
            </a:outerShdw>
          </a:effectLst>
        </p:spPr>
      </p:pic>
      <p:sp>
        <p:nvSpPr>
          <p:cNvPr id="1395"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
        <p:nvSpPr>
          <p:cNvPr id="1396" name="第三步：将响应率与这些因素进行比较：…"/>
          <p:cNvSpPr txBox="1"/>
          <p:nvPr>
            <p:ph type="body" idx="1"/>
          </p:nvPr>
        </p:nvSpPr>
        <p:spPr>
          <a:xfrm>
            <a:off x="685800" y="1600200"/>
            <a:ext cx="7772400" cy="4114800"/>
          </a:xfrm>
          <a:prstGeom prst="rect">
            <a:avLst/>
          </a:prstGeom>
        </p:spPr>
        <p:txBody>
          <a:bodyPr/>
          <a:lstStyle/>
          <a:p>
            <a:pPr>
              <a:buChar char="Ú"/>
            </a:pPr>
            <a:r>
              <a:rPr>
                <a:latin typeface="宋体"/>
                <a:ea typeface="宋体"/>
                <a:cs typeface="宋体"/>
                <a:sym typeface="宋体"/>
              </a:rPr>
              <a:t>第三步：将响应率与这些因素进行比较：</a:t>
            </a:r>
            <a:endParaRPr>
              <a:latin typeface="宋体"/>
              <a:ea typeface="宋体"/>
              <a:cs typeface="宋体"/>
              <a:sym typeface="宋体"/>
            </a:endParaRPr>
          </a:p>
          <a:p>
            <a:pPr>
              <a:buChar char="Ú"/>
            </a:pPr>
            <a:r>
              <a:rPr>
                <a:latin typeface="宋体"/>
                <a:ea typeface="宋体"/>
                <a:cs typeface="宋体"/>
                <a:sym typeface="宋体"/>
              </a:rPr>
              <a:t>比较的方法：</a:t>
            </a:r>
            <a:endParaRPr>
              <a:latin typeface="宋体"/>
              <a:ea typeface="宋体"/>
              <a:cs typeface="宋体"/>
              <a:sym typeface="宋体"/>
            </a:endParaRPr>
          </a:p>
          <a:p>
            <a:pPr lvl="2" marL="1143000" indent="-228600">
              <a:spcBef>
                <a:spcPts val="0"/>
              </a:spcBef>
              <a:buClrTx/>
              <a:defRPr sz="2400"/>
            </a:pPr>
            <a:r>
              <a:rPr>
                <a:latin typeface="宋体"/>
                <a:ea typeface="宋体"/>
                <a:cs typeface="宋体"/>
                <a:sym typeface="宋体"/>
              </a:rPr>
              <a:t>  一一比较</a:t>
            </a:r>
          </a:p>
          <a:p>
            <a:pPr lvl="2" marL="1143000" indent="-228600">
              <a:spcBef>
                <a:spcPts val="0"/>
              </a:spcBef>
              <a:buClrTx/>
              <a:defRPr sz="2400"/>
            </a:pPr>
            <a:r>
              <a:rPr>
                <a:latin typeface="宋体"/>
                <a:ea typeface="宋体"/>
                <a:cs typeface="宋体"/>
                <a:sym typeface="宋体"/>
              </a:rPr>
              <a:t>  交叉列联</a:t>
            </a:r>
          </a:p>
        </p:txBody>
      </p:sp>
      <p:pic>
        <p:nvPicPr>
          <p:cNvPr id="1397" name="image.pdf" descr="image.pdf"/>
          <p:cNvPicPr>
            <a:picLocks noChangeAspect="1"/>
          </p:cNvPicPr>
          <p:nvPr/>
        </p:nvPicPr>
        <p:blipFill>
          <a:blip r:embed="rId3">
            <a:extLst/>
          </a:blip>
          <a:stretch>
            <a:fillRect/>
          </a:stretch>
        </p:blipFill>
        <p:spPr>
          <a:xfrm>
            <a:off x="990600" y="3657600"/>
            <a:ext cx="2590800" cy="1409700"/>
          </a:xfrm>
          <a:prstGeom prst="rect">
            <a:avLst/>
          </a:prstGeom>
          <a:ln w="12700">
            <a:miter lim="400000"/>
          </a:ln>
        </p:spPr>
      </p:pic>
      <p:pic>
        <p:nvPicPr>
          <p:cNvPr id="1398" name="image.pdf" descr="image.pdf"/>
          <p:cNvPicPr>
            <a:picLocks noChangeAspect="1"/>
          </p:cNvPicPr>
          <p:nvPr/>
        </p:nvPicPr>
        <p:blipFill>
          <a:blip r:embed="rId4">
            <a:extLst/>
          </a:blip>
          <a:stretch>
            <a:fillRect/>
          </a:stretch>
        </p:blipFill>
        <p:spPr>
          <a:xfrm>
            <a:off x="5334000" y="2286000"/>
            <a:ext cx="2590800" cy="1409700"/>
          </a:xfrm>
          <a:prstGeom prst="rect">
            <a:avLst/>
          </a:prstGeom>
          <a:ln w="12700">
            <a:miter lim="400000"/>
          </a:ln>
        </p:spPr>
      </p:pic>
      <p:pic>
        <p:nvPicPr>
          <p:cNvPr id="1399" name="image.pdf" descr="image.pdf"/>
          <p:cNvPicPr>
            <a:picLocks noChangeAspect="1"/>
          </p:cNvPicPr>
          <p:nvPr/>
        </p:nvPicPr>
        <p:blipFill>
          <a:blip r:embed="rId5">
            <a:extLst/>
          </a:blip>
          <a:stretch>
            <a:fillRect/>
          </a:stretch>
        </p:blipFill>
        <p:spPr>
          <a:xfrm>
            <a:off x="3810000" y="5181600"/>
            <a:ext cx="2590800" cy="1409700"/>
          </a:xfrm>
          <a:prstGeom prst="rect">
            <a:avLst/>
          </a:prstGeom>
          <a:ln w="12700">
            <a:miter lim="400000"/>
          </a:ln>
        </p:spPr>
      </p:pic>
      <p:sp>
        <p:nvSpPr>
          <p:cNvPr id="1400" name="最近购买行为是一个影响响应率最为出色的变量！"/>
          <p:cNvSpPr/>
          <p:nvPr/>
        </p:nvSpPr>
        <p:spPr>
          <a:xfrm>
            <a:off x="4038600" y="4114800"/>
            <a:ext cx="3384550" cy="824865"/>
          </a:xfrm>
          <a:prstGeom prst="rect">
            <a:avLst/>
          </a:prstGeom>
          <a:ln w="22225" cap="sq">
            <a:solidFill>
              <a:srgbClr val="0000FF"/>
            </a:solidFill>
          </a:ln>
          <a:extLst>
            <a:ext uri="{C572A759-6A51-4108-AA02-DFA0A04FC94B}">
              <ma14:wrappingTextBoxFlag xmlns:ma14="http://schemas.microsoft.com/office/mac/drawingml/2011/main" val="1"/>
            </a:ext>
          </a:extLst>
        </p:spPr>
        <p:txBody>
          <a:bodyPr lIns="45719" rIns="45719">
            <a:spAutoFit/>
          </a:bodyPr>
          <a:lstStyle>
            <a:lvl1pPr>
              <a:defRPr b="1" sz="2000">
                <a:solidFill>
                  <a:srgbClr val="FF6600"/>
                </a:solidFill>
                <a:latin typeface="方正舒体"/>
                <a:ea typeface="方正舒体"/>
                <a:cs typeface="方正舒体"/>
                <a:sym typeface="方正舒体"/>
              </a:defRPr>
            </a:lvl1pPr>
          </a:lstStyle>
          <a:p>
            <a:pPr/>
            <a:r>
              <a:t>最近购买行为是一个影响响应率最为出色的变量！</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393"/>
                                        </p:tgtEl>
                                        <p:attrNameLst>
                                          <p:attrName>style.visibility</p:attrName>
                                        </p:attrNameLst>
                                      </p:cBhvr>
                                      <p:to>
                                        <p:strVal val="visible"/>
                                      </p:to>
                                    </p:set>
                                    <p:anim calcmode="lin" valueType="num">
                                      <p:cBhvr>
                                        <p:cTn id="7" dur="1000" fill="hold"/>
                                        <p:tgtEl>
                                          <p:spTgt spid="1393"/>
                                        </p:tgtEl>
                                        <p:attrNameLst>
                                          <p:attrName>ppt_x</p:attrName>
                                        </p:attrNameLst>
                                      </p:cBhvr>
                                      <p:tavLst>
                                        <p:tav tm="0">
                                          <p:val>
                                            <p:strVal val="0-#ppt_w/2"/>
                                          </p:val>
                                        </p:tav>
                                        <p:tav tm="100000">
                                          <p:val>
                                            <p:strVal val="#ppt_x"/>
                                          </p:val>
                                        </p:tav>
                                      </p:tavLst>
                                    </p:anim>
                                    <p:anim calcmode="lin" valueType="num">
                                      <p:cBhvr>
                                        <p:cTn id="8" dur="1000" fill="hold"/>
                                        <p:tgtEl>
                                          <p:spTgt spid="13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ID="10" grpId="2" fill="hold">
                                  <p:stCondLst>
                                    <p:cond delay="0"/>
                                  </p:stCondLst>
                                  <p:iterate type="el" backwards="0">
                                    <p:tmAbs val="0"/>
                                  </p:iterate>
                                  <p:childTnLst>
                                    <p:set>
                                      <p:cBhvr>
                                        <p:cTn id="12" fill="hold"/>
                                        <p:tgtEl>
                                          <p:spTgt spid="1394"/>
                                        </p:tgtEl>
                                        <p:attrNameLst>
                                          <p:attrName>style.visibility</p:attrName>
                                        </p:attrNameLst>
                                      </p:cBhvr>
                                      <p:to>
                                        <p:strVal val="visible"/>
                                      </p:to>
                                    </p:set>
                                    <p:animEffect filter="fade" transition="in">
                                      <p:cBhvr>
                                        <p:cTn id="13" dur="1000"/>
                                        <p:tgtEl>
                                          <p:spTgt spid="1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93" grpId="1"/>
      <p:bldP build="whole" bldLvl="1" animBg="1" rev="0" advAuto="0" spid="1394" grpId="2"/>
    </p:bldLst>
  </p:timing>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2" name="连按此项以编辑"/>
          <p:cNvSpPr txBox="1"/>
          <p:nvPr>
            <p:ph type="title"/>
          </p:nvPr>
        </p:nvSpPr>
        <p:spPr>
          <a:xfrm>
            <a:off x="1905000" y="228600"/>
            <a:ext cx="7086600" cy="1447800"/>
          </a:xfrm>
          <a:prstGeom prst="rect">
            <a:avLst/>
          </a:prstGeom>
        </p:spPr>
        <p:txBody>
          <a:bodyPr/>
          <a:lstStyle/>
          <a:p>
            <a:pPr/>
          </a:p>
        </p:txBody>
      </p:sp>
      <p:sp>
        <p:nvSpPr>
          <p:cNvPr id="1403" name="第四步：渗透分析"/>
          <p:cNvSpPr txBox="1"/>
          <p:nvPr>
            <p:ph type="body" sz="quarter" idx="1"/>
          </p:nvPr>
        </p:nvSpPr>
        <p:spPr>
          <a:xfrm>
            <a:off x="533400" y="1981200"/>
            <a:ext cx="7772400" cy="685800"/>
          </a:xfrm>
          <a:prstGeom prst="rect">
            <a:avLst/>
          </a:prstGeom>
        </p:spPr>
        <p:txBody>
          <a:bodyPr/>
          <a:lstStyle>
            <a:lvl1pPr>
              <a:buChar char="Ú"/>
              <a:defRPr>
                <a:latin typeface="宋体"/>
                <a:ea typeface="宋体"/>
                <a:cs typeface="宋体"/>
                <a:sym typeface="宋体"/>
              </a:defRPr>
            </a:lvl1pPr>
          </a:lstStyle>
          <a:p>
            <a:pPr>
              <a:defRPr>
                <a:latin typeface="+mn-lt"/>
                <a:ea typeface="+mn-ea"/>
                <a:cs typeface="+mn-cs"/>
                <a:sym typeface="Times New Roman"/>
              </a:defRPr>
            </a:pPr>
            <a:r>
              <a:rPr>
                <a:latin typeface="宋体"/>
                <a:ea typeface="宋体"/>
                <a:cs typeface="宋体"/>
                <a:sym typeface="宋体"/>
              </a:rPr>
              <a:t>第四步：渗透分析</a:t>
            </a:r>
          </a:p>
        </p:txBody>
      </p:sp>
      <p:sp>
        <p:nvSpPr>
          <p:cNvPr id="1404" name="要点：…"/>
          <p:cNvSpPr txBox="1"/>
          <p:nvPr/>
        </p:nvSpPr>
        <p:spPr>
          <a:xfrm>
            <a:off x="1188720" y="2819400"/>
            <a:ext cx="4937760" cy="29565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sz="2800"/>
            </a:pPr>
            <a:r>
              <a:rPr>
                <a:latin typeface="宋体"/>
                <a:ea typeface="宋体"/>
                <a:cs typeface="宋体"/>
                <a:sym typeface="宋体"/>
              </a:rPr>
              <a:t>要点</a:t>
            </a:r>
            <a:r>
              <a:rPr sz="2400">
                <a:latin typeface="宋体"/>
                <a:ea typeface="宋体"/>
                <a:cs typeface="宋体"/>
                <a:sym typeface="宋体"/>
              </a:rPr>
              <a:t>：</a:t>
            </a:r>
            <a:endParaRPr sz="2400">
              <a:latin typeface="宋体"/>
              <a:ea typeface="宋体"/>
              <a:cs typeface="宋体"/>
              <a:sym typeface="宋体"/>
            </a:endParaRPr>
          </a:p>
          <a:p>
            <a:pPr>
              <a:spcBef>
                <a:spcPts val="1400"/>
              </a:spcBef>
            </a:pPr>
            <a:r>
              <a:rPr>
                <a:latin typeface="宋体"/>
                <a:ea typeface="宋体"/>
                <a:cs typeface="宋体"/>
                <a:sym typeface="宋体"/>
              </a:rPr>
              <a:t>     外部数据（人口数据）：</a:t>
            </a:r>
            <a:endParaRPr>
              <a:latin typeface="宋体"/>
              <a:ea typeface="宋体"/>
              <a:cs typeface="宋体"/>
              <a:sym typeface="宋体"/>
            </a:endParaRPr>
          </a:p>
          <a:p>
            <a:pPr>
              <a:spcBef>
                <a:spcPts val="1400"/>
              </a:spcBef>
            </a:pPr>
            <a:r>
              <a:rPr>
                <a:latin typeface="宋体"/>
                <a:ea typeface="宋体"/>
                <a:cs typeface="宋体"/>
                <a:sym typeface="宋体"/>
              </a:rPr>
              <a:t>     年龄</a:t>
            </a:r>
            <a:endParaRPr>
              <a:latin typeface="宋体"/>
              <a:ea typeface="宋体"/>
              <a:cs typeface="宋体"/>
              <a:sym typeface="宋体"/>
            </a:endParaRPr>
          </a:p>
          <a:p>
            <a:pPr>
              <a:spcBef>
                <a:spcPts val="1400"/>
              </a:spcBef>
            </a:pPr>
            <a:r>
              <a:rPr>
                <a:latin typeface="宋体"/>
                <a:ea typeface="宋体"/>
                <a:cs typeface="宋体"/>
                <a:sym typeface="宋体"/>
              </a:rPr>
              <a:t>     居住时间等</a:t>
            </a:r>
            <a:endParaRPr>
              <a:latin typeface="宋体"/>
              <a:ea typeface="宋体"/>
              <a:cs typeface="宋体"/>
              <a:sym typeface="宋体"/>
            </a:endParaRPr>
          </a:p>
        </p:txBody>
      </p:sp>
      <p:grpSp>
        <p:nvGrpSpPr>
          <p:cNvPr id="1408" name="成组"/>
          <p:cNvGrpSpPr/>
          <p:nvPr/>
        </p:nvGrpSpPr>
        <p:grpSpPr>
          <a:xfrm>
            <a:off x="1371600" y="3581400"/>
            <a:ext cx="152400" cy="1295400"/>
            <a:chOff x="0" y="0"/>
            <a:chExt cx="152400" cy="1295400"/>
          </a:xfrm>
        </p:grpSpPr>
        <p:sp>
          <p:nvSpPr>
            <p:cNvPr id="1405" name="正方形"/>
            <p:cNvSpPr/>
            <p:nvPr/>
          </p:nvSpPr>
          <p:spPr>
            <a:xfrm>
              <a:off x="0" y="0"/>
              <a:ext cx="152400" cy="152400"/>
            </a:xfrm>
            <a:prstGeom prst="rect">
              <a:avLst/>
            </a:prstGeom>
            <a:noFill/>
            <a:ln w="152400" cap="flat">
              <a:solidFill>
                <a:srgbClr val="99CC00"/>
              </a:solidFill>
              <a:prstDash val="solid"/>
              <a:round/>
            </a:ln>
            <a:effectLst/>
          </p:spPr>
          <p:txBody>
            <a:bodyPr wrap="square" lIns="45719" tIns="45719" rIns="45719" bIns="45719" numCol="1" anchor="ctr">
              <a:noAutofit/>
            </a:bodyPr>
            <a:lstStyle/>
            <a:p>
              <a:pPr/>
            </a:p>
          </p:txBody>
        </p:sp>
        <p:sp>
          <p:nvSpPr>
            <p:cNvPr id="1406" name="正方形"/>
            <p:cNvSpPr/>
            <p:nvPr/>
          </p:nvSpPr>
          <p:spPr>
            <a:xfrm>
              <a:off x="0" y="533400"/>
              <a:ext cx="152400" cy="152400"/>
            </a:xfrm>
            <a:prstGeom prst="rect">
              <a:avLst/>
            </a:prstGeom>
            <a:noFill/>
            <a:ln w="152400" cap="flat">
              <a:solidFill>
                <a:srgbClr val="99CC00"/>
              </a:solidFill>
              <a:prstDash val="solid"/>
              <a:round/>
            </a:ln>
            <a:effectLst/>
          </p:spPr>
          <p:txBody>
            <a:bodyPr wrap="square" lIns="45719" tIns="45719" rIns="45719" bIns="45719" numCol="1" anchor="ctr">
              <a:noAutofit/>
            </a:bodyPr>
            <a:lstStyle/>
            <a:p>
              <a:pPr/>
            </a:p>
          </p:txBody>
        </p:sp>
        <p:sp>
          <p:nvSpPr>
            <p:cNvPr id="1407" name="正方形"/>
            <p:cNvSpPr/>
            <p:nvPr/>
          </p:nvSpPr>
          <p:spPr>
            <a:xfrm>
              <a:off x="0" y="1143000"/>
              <a:ext cx="152400" cy="152400"/>
            </a:xfrm>
            <a:prstGeom prst="rect">
              <a:avLst/>
            </a:prstGeom>
            <a:noFill/>
            <a:ln w="152400" cap="flat">
              <a:solidFill>
                <a:srgbClr val="99CC00"/>
              </a:solidFill>
              <a:prstDash val="solid"/>
              <a:round/>
            </a:ln>
            <a:effectLst/>
          </p:spPr>
          <p:txBody>
            <a:bodyPr wrap="square" lIns="45719" tIns="45719" rIns="45719" bIns="45719" numCol="1" anchor="ctr">
              <a:noAutofit/>
            </a:bodyPr>
            <a:lstStyle/>
            <a:p>
              <a:pPr/>
            </a:p>
          </p:txBody>
        </p:sp>
      </p:grpSp>
      <p:grpSp>
        <p:nvGrpSpPr>
          <p:cNvPr id="1414" name="成组"/>
          <p:cNvGrpSpPr/>
          <p:nvPr/>
        </p:nvGrpSpPr>
        <p:grpSpPr>
          <a:xfrm>
            <a:off x="1341120" y="5181600"/>
            <a:ext cx="4880610" cy="1043940"/>
            <a:chOff x="0" y="0"/>
            <a:chExt cx="4880610" cy="1043940"/>
          </a:xfrm>
        </p:grpSpPr>
        <p:sp>
          <p:nvSpPr>
            <p:cNvPr id="1409" name="线条"/>
            <p:cNvSpPr/>
            <p:nvPr/>
          </p:nvSpPr>
          <p:spPr>
            <a:xfrm>
              <a:off x="1554480" y="457200"/>
              <a:ext cx="1905001" cy="0"/>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1410" name="客户百分比"/>
            <p:cNvSpPr txBox="1"/>
            <p:nvPr/>
          </p:nvSpPr>
          <p:spPr>
            <a:xfrm>
              <a:off x="1752600" y="0"/>
              <a:ext cx="162814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latin typeface="宋体"/>
                  <a:ea typeface="宋体"/>
                  <a:cs typeface="宋体"/>
                  <a:sym typeface="宋体"/>
                </a:defRPr>
              </a:lvl1pPr>
            </a:lstStyle>
            <a:p>
              <a:pPr>
                <a:defRPr>
                  <a:latin typeface="+mn-lt"/>
                  <a:ea typeface="+mn-ea"/>
                  <a:cs typeface="+mn-cs"/>
                  <a:sym typeface="Times New Roman"/>
                </a:defRPr>
              </a:pPr>
              <a:r>
                <a:rPr>
                  <a:latin typeface="宋体"/>
                  <a:ea typeface="宋体"/>
                  <a:cs typeface="宋体"/>
                  <a:sym typeface="宋体"/>
                </a:rPr>
                <a:t>客户百分比</a:t>
              </a:r>
            </a:p>
          </p:txBody>
        </p:sp>
        <p:sp>
          <p:nvSpPr>
            <p:cNvPr id="1411" name="市场百分比"/>
            <p:cNvSpPr txBox="1"/>
            <p:nvPr/>
          </p:nvSpPr>
          <p:spPr>
            <a:xfrm>
              <a:off x="1752600" y="533400"/>
              <a:ext cx="162814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latin typeface="宋体"/>
                  <a:ea typeface="宋体"/>
                  <a:cs typeface="宋体"/>
                  <a:sym typeface="宋体"/>
                </a:defRPr>
              </a:lvl1pPr>
            </a:lstStyle>
            <a:p>
              <a:pPr>
                <a:defRPr>
                  <a:latin typeface="+mn-lt"/>
                  <a:ea typeface="+mn-ea"/>
                  <a:cs typeface="+mn-cs"/>
                  <a:sym typeface="Times New Roman"/>
                </a:defRPr>
              </a:pPr>
              <a:r>
                <a:rPr>
                  <a:latin typeface="宋体"/>
                  <a:ea typeface="宋体"/>
                  <a:cs typeface="宋体"/>
                  <a:sym typeface="宋体"/>
                </a:rPr>
                <a:t>市场百分比</a:t>
              </a:r>
            </a:p>
          </p:txBody>
        </p:sp>
        <p:sp>
          <p:nvSpPr>
            <p:cNvPr id="1412" name="X 100"/>
            <p:cNvSpPr txBox="1"/>
            <p:nvPr/>
          </p:nvSpPr>
          <p:spPr>
            <a:xfrm>
              <a:off x="3581400" y="228600"/>
              <a:ext cx="1299211" cy="4616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a:latin typeface="Verdana"/>
                  <a:ea typeface="Verdana"/>
                  <a:cs typeface="Verdana"/>
                  <a:sym typeface="Verdana"/>
                </a:defRPr>
              </a:pPr>
              <a:r>
                <a:t>X </a:t>
              </a:r>
              <a:r>
                <a:rPr>
                  <a:latin typeface="+mn-lt"/>
                  <a:ea typeface="+mn-ea"/>
                  <a:cs typeface="+mn-cs"/>
                  <a:sym typeface="Times New Roman"/>
                </a:rPr>
                <a:t>100</a:t>
              </a:r>
            </a:p>
          </p:txBody>
        </p:sp>
        <p:sp>
          <p:nvSpPr>
            <p:cNvPr id="1413" name="渗透指数="/>
            <p:cNvSpPr txBox="1"/>
            <p:nvPr/>
          </p:nvSpPr>
          <p:spPr>
            <a:xfrm>
              <a:off x="0" y="228600"/>
              <a:ext cx="1495237"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r>
                <a:rPr>
                  <a:latin typeface="宋体"/>
                  <a:ea typeface="宋体"/>
                  <a:cs typeface="宋体"/>
                  <a:sym typeface="宋体"/>
                </a:rPr>
                <a:t>渗透指数</a:t>
              </a:r>
              <a:r>
                <a:t>=</a:t>
              </a:r>
            </a:p>
          </p:txBody>
        </p:sp>
      </p:grpSp>
      <p:pic>
        <p:nvPicPr>
          <p:cNvPr id="1415" name="image.pdf" descr="image.pdf"/>
          <p:cNvPicPr>
            <a:picLocks noChangeAspect="1"/>
          </p:cNvPicPr>
          <p:nvPr/>
        </p:nvPicPr>
        <p:blipFill>
          <a:blip r:embed="rId3">
            <a:extLst/>
          </a:blip>
          <a:stretch>
            <a:fillRect/>
          </a:stretch>
        </p:blipFill>
        <p:spPr>
          <a:xfrm>
            <a:off x="5791200" y="2133600"/>
            <a:ext cx="2460625" cy="2895600"/>
          </a:xfrm>
          <a:prstGeom prst="rect">
            <a:avLst/>
          </a:prstGeom>
          <a:ln w="12700">
            <a:miter lim="400000"/>
          </a:ln>
        </p:spPr>
      </p:pic>
      <p:sp>
        <p:nvSpPr>
          <p:cNvPr id="1416"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数据挖掘技术的由来"/>
          <p:cNvSpPr txBox="1"/>
          <p:nvPr>
            <p:ph type="title"/>
          </p:nvPr>
        </p:nvSpPr>
        <p:spPr>
          <a:xfrm>
            <a:off x="1371600" y="152399"/>
            <a:ext cx="7772400" cy="1143002"/>
          </a:xfrm>
          <a:prstGeom prst="rect">
            <a:avLst/>
          </a:prstGeom>
        </p:spPr>
        <p:txBody>
          <a:bodyPr/>
          <a:lstStyle>
            <a:lvl1pPr>
              <a:defRPr>
                <a:solidFill>
                  <a:srgbClr val="002010"/>
                </a:solidFill>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数据挖掘技术的由来</a:t>
            </a:r>
          </a:p>
        </p:txBody>
      </p:sp>
      <p:sp>
        <p:nvSpPr>
          <p:cNvPr id="102" name="从技术的角度来看：数据挖掘被称为继网络之后的下一个技术热点；…"/>
          <p:cNvSpPr txBox="1"/>
          <p:nvPr>
            <p:ph type="body" idx="1"/>
          </p:nvPr>
        </p:nvSpPr>
        <p:spPr>
          <a:xfrm>
            <a:off x="533400" y="1905000"/>
            <a:ext cx="8001000" cy="4419600"/>
          </a:xfrm>
          <a:prstGeom prst="rect">
            <a:avLst/>
          </a:prstGeom>
        </p:spPr>
        <p:txBody>
          <a:bodyPr/>
          <a:lstStyle/>
          <a:p>
            <a:pPr marL="318897" indent="-318897" defTabSz="850391">
              <a:lnSpc>
                <a:spcPct val="90000"/>
              </a:lnSpc>
              <a:buChar char="Ú"/>
              <a:defRPr sz="2976">
                <a:solidFill>
                  <a:srgbClr val="002010"/>
                </a:solidFill>
                <a:latin typeface="楷体_GB2312"/>
                <a:ea typeface="楷体_GB2312"/>
                <a:cs typeface="楷体_GB2312"/>
                <a:sym typeface="楷体_GB2312"/>
              </a:defRPr>
            </a:pPr>
            <a:r>
              <a:t>从技术的角度来看：数据挖掘被称为继网络之后的下一个技术热点；</a:t>
            </a:r>
          </a:p>
          <a:p>
            <a:pPr marL="318897" indent="-318897" defTabSz="850391">
              <a:lnSpc>
                <a:spcPct val="90000"/>
              </a:lnSpc>
              <a:buChar char="Ú"/>
              <a:defRPr sz="2976">
                <a:solidFill>
                  <a:srgbClr val="002010"/>
                </a:solidFill>
                <a:latin typeface="楷体_GB2312"/>
                <a:ea typeface="楷体_GB2312"/>
                <a:cs typeface="楷体_GB2312"/>
                <a:sym typeface="楷体_GB2312"/>
              </a:defRPr>
            </a:pPr>
            <a:r>
              <a:t>从生产的角度来看：由于人工费用提升，产品和服务成本降低，管理和服务过程的信息化是必然的。</a:t>
            </a:r>
          </a:p>
          <a:p>
            <a:pPr marL="318897" indent="-318897" defTabSz="850391">
              <a:lnSpc>
                <a:spcPct val="90000"/>
              </a:lnSpc>
              <a:buChar char="Ú"/>
              <a:defRPr sz="2976">
                <a:solidFill>
                  <a:srgbClr val="002010"/>
                </a:solidFill>
                <a:latin typeface="楷体_GB2312"/>
                <a:ea typeface="楷体_GB2312"/>
                <a:cs typeface="楷体_GB2312"/>
                <a:sym typeface="楷体_GB2312"/>
              </a:defRPr>
            </a:pPr>
            <a:r>
              <a:t>从数据的管理和利用来看：单纯的存取功能不再适应，待管理的数据量正在以指数增长。</a:t>
            </a:r>
          </a:p>
          <a:p>
            <a:pPr lvl="1" marL="265747" indent="159448" defTabSz="850391">
              <a:lnSpc>
                <a:spcPct val="90000"/>
              </a:lnSpc>
              <a:spcBef>
                <a:spcPts val="0"/>
              </a:spcBef>
              <a:buSzTx/>
              <a:buFont typeface="Wingdings"/>
              <a:buNone/>
              <a:defRPr sz="2604">
                <a:solidFill>
                  <a:srgbClr val="002010"/>
                </a:solidFill>
                <a:latin typeface="楷体_GB2312"/>
                <a:ea typeface="楷体_GB2312"/>
                <a:cs typeface="楷体_GB2312"/>
                <a:sym typeface="楷体_GB2312"/>
              </a:defRPr>
            </a:pPr>
            <a:r>
              <a:t>    </a:t>
            </a:r>
          </a:p>
        </p:txBody>
      </p:sp>
      <p:sp>
        <p:nvSpPr>
          <p:cNvPr id="103"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102">
                                            <p:bg/>
                                          </p:spTgt>
                                        </p:tgtEl>
                                        <p:attrNameLst>
                                          <p:attrName>style.visibility</p:attrName>
                                        </p:attrNameLst>
                                      </p:cBhvr>
                                      <p:to>
                                        <p:strVal val="visible"/>
                                      </p:to>
                                    </p:set>
                                    <p:animEffect filter="box(out)" transition="in">
                                      <p:cBhvr>
                                        <p:cTn id="7" dur="1000"/>
                                        <p:tgtEl>
                                          <p:spTgt spid="102">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102">
                                            <p:txEl>
                                              <p:pRg st="0" end="0"/>
                                            </p:txEl>
                                          </p:spTgt>
                                        </p:tgtEl>
                                        <p:attrNameLst>
                                          <p:attrName>style.visibility</p:attrName>
                                        </p:attrNameLst>
                                      </p:cBhvr>
                                      <p:to>
                                        <p:strVal val="visible"/>
                                      </p:to>
                                    </p:set>
                                    <p:animEffect filter="box(out)" transition="in">
                                      <p:cBhvr>
                                        <p:cTn id="10" dur="1000"/>
                                        <p:tgtEl>
                                          <p:spTgt spid="10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102">
                                            <p:txEl>
                                              <p:pRg st="1" end="1"/>
                                            </p:txEl>
                                          </p:spTgt>
                                        </p:tgtEl>
                                        <p:attrNameLst>
                                          <p:attrName>style.visibility</p:attrName>
                                        </p:attrNameLst>
                                      </p:cBhvr>
                                      <p:to>
                                        <p:strVal val="visible"/>
                                      </p:to>
                                    </p:set>
                                    <p:animEffect filter="box(out)" transition="in">
                                      <p:cBhvr>
                                        <p:cTn id="15" dur="1000"/>
                                        <p:tgtEl>
                                          <p:spTgt spid="10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102">
                                            <p:txEl>
                                              <p:pRg st="2" end="2"/>
                                            </p:txEl>
                                          </p:spTgt>
                                        </p:tgtEl>
                                        <p:attrNameLst>
                                          <p:attrName>style.visibility</p:attrName>
                                        </p:attrNameLst>
                                      </p:cBhvr>
                                      <p:to>
                                        <p:strVal val="visible"/>
                                      </p:to>
                                    </p:set>
                                    <p:animEffect filter="box(out)" transition="in">
                                      <p:cBhvr>
                                        <p:cTn id="20" dur="1000"/>
                                        <p:tgtEl>
                                          <p:spTgt spid="102">
                                            <p:txEl>
                                              <p:pRg st="2" end="2"/>
                                            </p:txEl>
                                          </p:spTgt>
                                        </p:tgtEl>
                                      </p:cBhvr>
                                    </p:animEffect>
                                  </p:childTnLst>
                                </p:cTn>
                              </p:par>
                              <p:par>
                                <p:cTn id="21" presetClass="entr" nodeType="withEffect" presetSubtype="32" presetID="4" grpId="1" fill="hold">
                                  <p:stCondLst>
                                    <p:cond delay="0"/>
                                  </p:stCondLst>
                                  <p:iterate type="el" backwards="0">
                                    <p:tmAbs val="0"/>
                                  </p:iterate>
                                  <p:childTnLst>
                                    <p:set>
                                      <p:cBhvr>
                                        <p:cTn id="22" fill="hold"/>
                                        <p:tgtEl>
                                          <p:spTgt spid="102">
                                            <p:txEl>
                                              <p:pRg st="3" end="3"/>
                                            </p:txEl>
                                          </p:spTgt>
                                        </p:tgtEl>
                                        <p:attrNameLst>
                                          <p:attrName>style.visibility</p:attrName>
                                        </p:attrNameLst>
                                      </p:cBhvr>
                                      <p:to>
                                        <p:strVal val="visible"/>
                                      </p:to>
                                    </p:set>
                                    <p:animEffect filter="box(out)" transition="in">
                                      <p:cBhvr>
                                        <p:cTn id="23" dur="1000"/>
                                        <p:tgtEl>
                                          <p:spTgt spid="10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02" grpId="1"/>
    </p:bldLst>
  </p:timing>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0" name="连按此项以编辑"/>
          <p:cNvSpPr txBox="1"/>
          <p:nvPr>
            <p:ph type="title"/>
          </p:nvPr>
        </p:nvSpPr>
        <p:spPr>
          <a:xfrm>
            <a:off x="1905000" y="228600"/>
            <a:ext cx="7086600" cy="1447800"/>
          </a:xfrm>
          <a:prstGeom prst="rect">
            <a:avLst/>
          </a:prstGeom>
        </p:spPr>
        <p:txBody>
          <a:bodyPr/>
          <a:lstStyle/>
          <a:p>
            <a:pPr/>
          </a:p>
        </p:txBody>
      </p:sp>
      <p:pic>
        <p:nvPicPr>
          <p:cNvPr id="1421" name="image.pdf" descr="image.pdf"/>
          <p:cNvPicPr>
            <a:picLocks noChangeAspect="1"/>
          </p:cNvPicPr>
          <p:nvPr/>
        </p:nvPicPr>
        <p:blipFill>
          <a:blip r:embed="rId2">
            <a:extLst/>
          </a:blip>
          <a:stretch>
            <a:fillRect/>
          </a:stretch>
        </p:blipFill>
        <p:spPr>
          <a:xfrm>
            <a:off x="858837" y="1905000"/>
            <a:ext cx="7378701" cy="4114800"/>
          </a:xfrm>
          <a:prstGeom prst="rect">
            <a:avLst/>
          </a:prstGeom>
          <a:ln w="12700">
            <a:miter lim="400000"/>
          </a:ln>
        </p:spPr>
      </p:pic>
      <p:sp>
        <p:nvSpPr>
          <p:cNvPr id="1422"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4" name="最后一步：…"/>
          <p:cNvSpPr txBox="1"/>
          <p:nvPr>
            <p:ph type="body" sz="quarter" idx="1"/>
          </p:nvPr>
        </p:nvSpPr>
        <p:spPr>
          <a:xfrm>
            <a:off x="661987" y="1905000"/>
            <a:ext cx="7772401" cy="762000"/>
          </a:xfrm>
          <a:prstGeom prst="rect">
            <a:avLst/>
          </a:prstGeom>
        </p:spPr>
        <p:txBody>
          <a:bodyPr/>
          <a:lstStyle/>
          <a:p>
            <a:pPr marL="222884" indent="-222884" defTabSz="594359">
              <a:lnSpc>
                <a:spcPct val="90000"/>
              </a:lnSpc>
              <a:spcBef>
                <a:spcPts val="400"/>
              </a:spcBef>
              <a:buChar char="Ú"/>
              <a:defRPr sz="1819"/>
            </a:pPr>
            <a:r>
              <a:rPr>
                <a:latin typeface="宋体"/>
                <a:ea typeface="宋体"/>
                <a:cs typeface="宋体"/>
                <a:sym typeface="宋体"/>
              </a:rPr>
              <a:t>最后一步：</a:t>
            </a:r>
          </a:p>
          <a:p>
            <a:pPr marL="222884" indent="-222884" defTabSz="594359">
              <a:lnSpc>
                <a:spcPct val="90000"/>
              </a:lnSpc>
              <a:spcBef>
                <a:spcPts val="400"/>
              </a:spcBef>
              <a:buSzTx/>
              <a:buFont typeface="Wingdings"/>
              <a:buNone/>
              <a:defRPr sz="1819"/>
            </a:pPr>
            <a:r>
              <a:rPr>
                <a:latin typeface="宋体"/>
                <a:ea typeface="宋体"/>
                <a:cs typeface="宋体"/>
                <a:sym typeface="宋体"/>
              </a:rPr>
              <a:t>       制订决策：目标市场定位于年龄在</a:t>
            </a:r>
            <a:r>
              <a:t>35-44</a:t>
            </a:r>
            <a:r>
              <a:rPr>
                <a:latin typeface="宋体"/>
                <a:ea typeface="宋体"/>
                <a:cs typeface="宋体"/>
                <a:sym typeface="宋体"/>
              </a:rPr>
              <a:t>岁的客户。</a:t>
            </a:r>
          </a:p>
        </p:txBody>
      </p:sp>
      <p:sp>
        <p:nvSpPr>
          <p:cNvPr id="1425" name="Any Problem??"/>
          <p:cNvSpPr txBox="1"/>
          <p:nvPr/>
        </p:nvSpPr>
        <p:spPr>
          <a:xfrm>
            <a:off x="4693920" y="4267200"/>
            <a:ext cx="3032761"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a:latin typeface="Tahoma"/>
                <a:ea typeface="Tahoma"/>
                <a:cs typeface="Tahoma"/>
                <a:sym typeface="Tahoma"/>
              </a:defRPr>
            </a:lvl1pPr>
          </a:lstStyle>
          <a:p>
            <a:pPr/>
            <a:r>
              <a:t>Any Problem??</a:t>
            </a:r>
          </a:p>
        </p:txBody>
      </p:sp>
      <p:grpSp>
        <p:nvGrpSpPr>
          <p:cNvPr id="1487" name="成组"/>
          <p:cNvGrpSpPr/>
          <p:nvPr/>
        </p:nvGrpSpPr>
        <p:grpSpPr>
          <a:xfrm>
            <a:off x="3124200" y="3200400"/>
            <a:ext cx="1320800" cy="1787525"/>
            <a:chOff x="0" y="0"/>
            <a:chExt cx="1320800" cy="1787525"/>
          </a:xfrm>
        </p:grpSpPr>
        <p:sp>
          <p:nvSpPr>
            <p:cNvPr id="1426" name="形状"/>
            <p:cNvSpPr/>
            <p:nvPr/>
          </p:nvSpPr>
          <p:spPr>
            <a:xfrm>
              <a:off x="42862" y="904875"/>
              <a:ext cx="776288" cy="8731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271" y="6441"/>
                  </a:lnTo>
                  <a:lnTo>
                    <a:pt x="21600" y="21600"/>
                  </a:lnTo>
                  <a:lnTo>
                    <a:pt x="1502" y="21600"/>
                  </a:lnTo>
                  <a:lnTo>
                    <a:pt x="0" y="0"/>
                  </a:lnTo>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427" name="形状"/>
            <p:cNvSpPr/>
            <p:nvPr/>
          </p:nvSpPr>
          <p:spPr>
            <a:xfrm>
              <a:off x="74612" y="719137"/>
              <a:ext cx="117476" cy="179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9849" y="191"/>
                  </a:lnTo>
                  <a:lnTo>
                    <a:pt x="18389" y="382"/>
                  </a:lnTo>
                  <a:lnTo>
                    <a:pt x="16638" y="765"/>
                  </a:lnTo>
                  <a:lnTo>
                    <a:pt x="15178" y="1147"/>
                  </a:lnTo>
                  <a:lnTo>
                    <a:pt x="13719" y="1720"/>
                  </a:lnTo>
                  <a:lnTo>
                    <a:pt x="12259" y="2103"/>
                  </a:lnTo>
                  <a:lnTo>
                    <a:pt x="11092" y="2867"/>
                  </a:lnTo>
                  <a:lnTo>
                    <a:pt x="9632" y="3632"/>
                  </a:lnTo>
                  <a:lnTo>
                    <a:pt x="6130" y="6499"/>
                  </a:lnTo>
                  <a:lnTo>
                    <a:pt x="5254" y="7646"/>
                  </a:lnTo>
                  <a:lnTo>
                    <a:pt x="4378" y="8984"/>
                  </a:lnTo>
                  <a:lnTo>
                    <a:pt x="3211" y="10131"/>
                  </a:lnTo>
                  <a:lnTo>
                    <a:pt x="1459" y="12807"/>
                  </a:lnTo>
                  <a:lnTo>
                    <a:pt x="876" y="14145"/>
                  </a:lnTo>
                  <a:lnTo>
                    <a:pt x="292" y="15292"/>
                  </a:lnTo>
                  <a:lnTo>
                    <a:pt x="0" y="16248"/>
                  </a:lnTo>
                  <a:lnTo>
                    <a:pt x="0" y="17204"/>
                  </a:lnTo>
                  <a:lnTo>
                    <a:pt x="584" y="17968"/>
                  </a:lnTo>
                  <a:lnTo>
                    <a:pt x="876" y="18733"/>
                  </a:lnTo>
                  <a:lnTo>
                    <a:pt x="1459" y="19497"/>
                  </a:lnTo>
                  <a:lnTo>
                    <a:pt x="2627" y="20262"/>
                  </a:lnTo>
                  <a:lnTo>
                    <a:pt x="3503" y="20644"/>
                  </a:lnTo>
                  <a:lnTo>
                    <a:pt x="4378" y="20835"/>
                  </a:lnTo>
                  <a:lnTo>
                    <a:pt x="5254" y="21218"/>
                  </a:lnTo>
                  <a:lnTo>
                    <a:pt x="5546" y="21409"/>
                  </a:lnTo>
                  <a:lnTo>
                    <a:pt x="6130" y="21409"/>
                  </a:lnTo>
                  <a:lnTo>
                    <a:pt x="6422" y="21600"/>
                  </a:lnTo>
                  <a:lnTo>
                    <a:pt x="21600" y="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428" name="形状"/>
            <p:cNvSpPr/>
            <p:nvPr/>
          </p:nvSpPr>
          <p:spPr>
            <a:xfrm>
              <a:off x="38100" y="908050"/>
              <a:ext cx="95250" cy="344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240" y="0"/>
                  </a:moveTo>
                  <a:lnTo>
                    <a:pt x="1800" y="697"/>
                  </a:lnTo>
                  <a:lnTo>
                    <a:pt x="1080" y="1593"/>
                  </a:lnTo>
                  <a:lnTo>
                    <a:pt x="360" y="2588"/>
                  </a:lnTo>
                  <a:lnTo>
                    <a:pt x="0" y="3882"/>
                  </a:lnTo>
                  <a:lnTo>
                    <a:pt x="0" y="6669"/>
                  </a:lnTo>
                  <a:lnTo>
                    <a:pt x="720" y="9854"/>
                  </a:lnTo>
                  <a:lnTo>
                    <a:pt x="1440" y="11547"/>
                  </a:lnTo>
                  <a:lnTo>
                    <a:pt x="1800" y="13139"/>
                  </a:lnTo>
                  <a:lnTo>
                    <a:pt x="2520" y="14732"/>
                  </a:lnTo>
                  <a:lnTo>
                    <a:pt x="3600" y="16225"/>
                  </a:lnTo>
                  <a:lnTo>
                    <a:pt x="4680" y="17818"/>
                  </a:lnTo>
                  <a:lnTo>
                    <a:pt x="5400" y="19211"/>
                  </a:lnTo>
                  <a:lnTo>
                    <a:pt x="6120" y="20406"/>
                  </a:lnTo>
                  <a:lnTo>
                    <a:pt x="7200" y="21600"/>
                  </a:lnTo>
                  <a:lnTo>
                    <a:pt x="7200" y="20605"/>
                  </a:lnTo>
                  <a:lnTo>
                    <a:pt x="7560" y="19808"/>
                  </a:lnTo>
                  <a:lnTo>
                    <a:pt x="7560" y="19012"/>
                  </a:lnTo>
                  <a:lnTo>
                    <a:pt x="7920" y="18315"/>
                  </a:lnTo>
                  <a:lnTo>
                    <a:pt x="8280" y="17718"/>
                  </a:lnTo>
                  <a:lnTo>
                    <a:pt x="9000" y="17320"/>
                  </a:lnTo>
                  <a:lnTo>
                    <a:pt x="9360" y="16922"/>
                  </a:lnTo>
                  <a:lnTo>
                    <a:pt x="10080" y="16723"/>
                  </a:lnTo>
                  <a:lnTo>
                    <a:pt x="10800" y="16723"/>
                  </a:lnTo>
                  <a:lnTo>
                    <a:pt x="12240" y="16822"/>
                  </a:lnTo>
                  <a:lnTo>
                    <a:pt x="16200" y="17917"/>
                  </a:lnTo>
                  <a:lnTo>
                    <a:pt x="17640" y="18614"/>
                  </a:lnTo>
                  <a:lnTo>
                    <a:pt x="19800" y="19410"/>
                  </a:lnTo>
                  <a:lnTo>
                    <a:pt x="21600" y="20306"/>
                  </a:lnTo>
                  <a:lnTo>
                    <a:pt x="21240" y="19112"/>
                  </a:lnTo>
                  <a:lnTo>
                    <a:pt x="20160" y="17718"/>
                  </a:lnTo>
                  <a:lnTo>
                    <a:pt x="19440" y="16225"/>
                  </a:lnTo>
                  <a:lnTo>
                    <a:pt x="15120" y="11148"/>
                  </a:lnTo>
                  <a:lnTo>
                    <a:pt x="13320" y="9456"/>
                  </a:lnTo>
                  <a:lnTo>
                    <a:pt x="11880" y="7864"/>
                  </a:lnTo>
                  <a:lnTo>
                    <a:pt x="10080" y="6171"/>
                  </a:lnTo>
                  <a:lnTo>
                    <a:pt x="7200" y="3384"/>
                  </a:lnTo>
                  <a:lnTo>
                    <a:pt x="5760" y="2190"/>
                  </a:lnTo>
                  <a:lnTo>
                    <a:pt x="5040" y="1394"/>
                  </a:lnTo>
                  <a:lnTo>
                    <a:pt x="3960" y="597"/>
                  </a:lnTo>
                  <a:lnTo>
                    <a:pt x="3240" y="100"/>
                  </a:lnTo>
                  <a:lnTo>
                    <a:pt x="3240" y="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429" name="形状"/>
            <p:cNvSpPr/>
            <p:nvPr/>
          </p:nvSpPr>
          <p:spPr>
            <a:xfrm>
              <a:off x="493712" y="1122362"/>
              <a:ext cx="255588" cy="596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293" y="0"/>
                  </a:moveTo>
                  <a:lnTo>
                    <a:pt x="5098" y="0"/>
                  </a:lnTo>
                  <a:lnTo>
                    <a:pt x="5769" y="57"/>
                  </a:lnTo>
                  <a:lnTo>
                    <a:pt x="6574" y="172"/>
                  </a:lnTo>
                  <a:lnTo>
                    <a:pt x="8452" y="632"/>
                  </a:lnTo>
                  <a:lnTo>
                    <a:pt x="9257" y="977"/>
                  </a:lnTo>
                  <a:lnTo>
                    <a:pt x="10196" y="1436"/>
                  </a:lnTo>
                  <a:lnTo>
                    <a:pt x="11135" y="1838"/>
                  </a:lnTo>
                  <a:lnTo>
                    <a:pt x="12075" y="2470"/>
                  </a:lnTo>
                  <a:lnTo>
                    <a:pt x="12880" y="3160"/>
                  </a:lnTo>
                  <a:lnTo>
                    <a:pt x="13953" y="3964"/>
                  </a:lnTo>
                  <a:lnTo>
                    <a:pt x="14892" y="4826"/>
                  </a:lnTo>
                  <a:lnTo>
                    <a:pt x="15831" y="5745"/>
                  </a:lnTo>
                  <a:lnTo>
                    <a:pt x="16636" y="6894"/>
                  </a:lnTo>
                  <a:lnTo>
                    <a:pt x="17575" y="8100"/>
                  </a:lnTo>
                  <a:lnTo>
                    <a:pt x="18514" y="9421"/>
                  </a:lnTo>
                  <a:lnTo>
                    <a:pt x="19319" y="10800"/>
                  </a:lnTo>
                  <a:lnTo>
                    <a:pt x="19856" y="12179"/>
                  </a:lnTo>
                  <a:lnTo>
                    <a:pt x="20393" y="13385"/>
                  </a:lnTo>
                  <a:lnTo>
                    <a:pt x="20929" y="14649"/>
                  </a:lnTo>
                  <a:lnTo>
                    <a:pt x="21332" y="15798"/>
                  </a:lnTo>
                  <a:lnTo>
                    <a:pt x="21466" y="16832"/>
                  </a:lnTo>
                  <a:lnTo>
                    <a:pt x="21600" y="17809"/>
                  </a:lnTo>
                  <a:lnTo>
                    <a:pt x="21466" y="18728"/>
                  </a:lnTo>
                  <a:lnTo>
                    <a:pt x="21198" y="19532"/>
                  </a:lnTo>
                  <a:lnTo>
                    <a:pt x="20795" y="20164"/>
                  </a:lnTo>
                  <a:lnTo>
                    <a:pt x="20124" y="20738"/>
                  </a:lnTo>
                  <a:lnTo>
                    <a:pt x="19453" y="21140"/>
                  </a:lnTo>
                  <a:lnTo>
                    <a:pt x="18380" y="21428"/>
                  </a:lnTo>
                  <a:lnTo>
                    <a:pt x="17039" y="21600"/>
                  </a:lnTo>
                  <a:lnTo>
                    <a:pt x="15697" y="21600"/>
                  </a:lnTo>
                  <a:lnTo>
                    <a:pt x="13819" y="21428"/>
                  </a:lnTo>
                  <a:lnTo>
                    <a:pt x="12075" y="21140"/>
                  </a:lnTo>
                  <a:lnTo>
                    <a:pt x="10465" y="20681"/>
                  </a:lnTo>
                  <a:lnTo>
                    <a:pt x="8989" y="20164"/>
                  </a:lnTo>
                  <a:lnTo>
                    <a:pt x="7647" y="19647"/>
                  </a:lnTo>
                  <a:lnTo>
                    <a:pt x="6440" y="19015"/>
                  </a:lnTo>
                  <a:lnTo>
                    <a:pt x="5366" y="18326"/>
                  </a:lnTo>
                  <a:lnTo>
                    <a:pt x="4561" y="17636"/>
                  </a:lnTo>
                  <a:lnTo>
                    <a:pt x="3891" y="17004"/>
                  </a:lnTo>
                  <a:lnTo>
                    <a:pt x="3354" y="16372"/>
                  </a:lnTo>
                  <a:lnTo>
                    <a:pt x="2952" y="15798"/>
                  </a:lnTo>
                  <a:lnTo>
                    <a:pt x="2683" y="15281"/>
                  </a:lnTo>
                  <a:lnTo>
                    <a:pt x="2683" y="14821"/>
                  </a:lnTo>
                  <a:lnTo>
                    <a:pt x="2817" y="14477"/>
                  </a:lnTo>
                  <a:lnTo>
                    <a:pt x="3220" y="14247"/>
                  </a:lnTo>
                  <a:lnTo>
                    <a:pt x="3757" y="14189"/>
                  </a:lnTo>
                  <a:lnTo>
                    <a:pt x="4561" y="14247"/>
                  </a:lnTo>
                  <a:lnTo>
                    <a:pt x="5366" y="14362"/>
                  </a:lnTo>
                  <a:lnTo>
                    <a:pt x="5903" y="14419"/>
                  </a:lnTo>
                  <a:lnTo>
                    <a:pt x="6440" y="14362"/>
                  </a:lnTo>
                  <a:lnTo>
                    <a:pt x="6842" y="14247"/>
                  </a:lnTo>
                  <a:lnTo>
                    <a:pt x="7111" y="14074"/>
                  </a:lnTo>
                  <a:lnTo>
                    <a:pt x="7379" y="13845"/>
                  </a:lnTo>
                  <a:lnTo>
                    <a:pt x="7513" y="13557"/>
                  </a:lnTo>
                  <a:lnTo>
                    <a:pt x="7781" y="12868"/>
                  </a:lnTo>
                  <a:lnTo>
                    <a:pt x="7781" y="12523"/>
                  </a:lnTo>
                  <a:lnTo>
                    <a:pt x="7916" y="12121"/>
                  </a:lnTo>
                  <a:lnTo>
                    <a:pt x="7916" y="11719"/>
                  </a:lnTo>
                  <a:lnTo>
                    <a:pt x="8050" y="11317"/>
                  </a:lnTo>
                  <a:lnTo>
                    <a:pt x="8318" y="10915"/>
                  </a:lnTo>
                  <a:lnTo>
                    <a:pt x="8452" y="10570"/>
                  </a:lnTo>
                  <a:lnTo>
                    <a:pt x="8855" y="10226"/>
                  </a:lnTo>
                  <a:lnTo>
                    <a:pt x="8989" y="9881"/>
                  </a:lnTo>
                  <a:lnTo>
                    <a:pt x="9391" y="9479"/>
                  </a:lnTo>
                  <a:lnTo>
                    <a:pt x="9928" y="8674"/>
                  </a:lnTo>
                  <a:lnTo>
                    <a:pt x="10465" y="7755"/>
                  </a:lnTo>
                  <a:lnTo>
                    <a:pt x="10733" y="6836"/>
                  </a:lnTo>
                  <a:lnTo>
                    <a:pt x="10733" y="6377"/>
                  </a:lnTo>
                  <a:lnTo>
                    <a:pt x="10465" y="5572"/>
                  </a:lnTo>
                  <a:lnTo>
                    <a:pt x="9660" y="4998"/>
                  </a:lnTo>
                  <a:lnTo>
                    <a:pt x="8989" y="4768"/>
                  </a:lnTo>
                  <a:lnTo>
                    <a:pt x="8452" y="4596"/>
                  </a:lnTo>
                  <a:lnTo>
                    <a:pt x="7379" y="4481"/>
                  </a:lnTo>
                  <a:lnTo>
                    <a:pt x="6440" y="4481"/>
                  </a:lnTo>
                  <a:lnTo>
                    <a:pt x="6037" y="4538"/>
                  </a:lnTo>
                  <a:lnTo>
                    <a:pt x="5635" y="4653"/>
                  </a:lnTo>
                  <a:lnTo>
                    <a:pt x="5366" y="4768"/>
                  </a:lnTo>
                  <a:lnTo>
                    <a:pt x="5098" y="4940"/>
                  </a:lnTo>
                  <a:lnTo>
                    <a:pt x="4696" y="5113"/>
                  </a:lnTo>
                  <a:lnTo>
                    <a:pt x="4159" y="5457"/>
                  </a:lnTo>
                  <a:lnTo>
                    <a:pt x="3757" y="5630"/>
                  </a:lnTo>
                  <a:lnTo>
                    <a:pt x="3488" y="5860"/>
                  </a:lnTo>
                  <a:lnTo>
                    <a:pt x="3086" y="6089"/>
                  </a:lnTo>
                  <a:lnTo>
                    <a:pt x="2549" y="6262"/>
                  </a:lnTo>
                  <a:lnTo>
                    <a:pt x="2147" y="6491"/>
                  </a:lnTo>
                  <a:lnTo>
                    <a:pt x="1073" y="6836"/>
                  </a:lnTo>
                  <a:lnTo>
                    <a:pt x="402" y="6894"/>
                  </a:lnTo>
                  <a:lnTo>
                    <a:pt x="134" y="6779"/>
                  </a:lnTo>
                  <a:lnTo>
                    <a:pt x="0" y="6491"/>
                  </a:lnTo>
                  <a:lnTo>
                    <a:pt x="0" y="6089"/>
                  </a:lnTo>
                  <a:lnTo>
                    <a:pt x="134" y="5572"/>
                  </a:lnTo>
                  <a:lnTo>
                    <a:pt x="537" y="5055"/>
                  </a:lnTo>
                  <a:lnTo>
                    <a:pt x="805" y="4423"/>
                  </a:lnTo>
                  <a:lnTo>
                    <a:pt x="1342" y="3734"/>
                  </a:lnTo>
                  <a:lnTo>
                    <a:pt x="2147" y="2355"/>
                  </a:lnTo>
                  <a:lnTo>
                    <a:pt x="3220" y="1206"/>
                  </a:lnTo>
                  <a:lnTo>
                    <a:pt x="3891" y="345"/>
                  </a:lnTo>
                  <a:lnTo>
                    <a:pt x="4293" y="0"/>
                  </a:lnTo>
                </a:path>
              </a:pathLst>
            </a:custGeom>
            <a:solidFill>
              <a:srgbClr val="E0C6C6"/>
            </a:solidFill>
            <a:ln w="12700" cap="flat">
              <a:noFill/>
              <a:miter lim="400000"/>
            </a:ln>
            <a:effectLst/>
          </p:spPr>
          <p:txBody>
            <a:bodyPr wrap="square" lIns="45719" tIns="45719" rIns="45719" bIns="45719" numCol="1" anchor="t">
              <a:noAutofit/>
            </a:bodyPr>
            <a:lstStyle/>
            <a:p>
              <a:pPr/>
            </a:p>
          </p:txBody>
        </p:sp>
        <p:sp>
          <p:nvSpPr>
            <p:cNvPr id="1430" name="形状"/>
            <p:cNvSpPr/>
            <p:nvPr/>
          </p:nvSpPr>
          <p:spPr>
            <a:xfrm>
              <a:off x="481012" y="915987"/>
              <a:ext cx="839788" cy="8699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369" y="276"/>
                  </a:moveTo>
                  <a:lnTo>
                    <a:pt x="5226" y="197"/>
                  </a:lnTo>
                  <a:lnTo>
                    <a:pt x="6043" y="118"/>
                  </a:lnTo>
                  <a:lnTo>
                    <a:pt x="6819" y="79"/>
                  </a:lnTo>
                  <a:lnTo>
                    <a:pt x="7554" y="39"/>
                  </a:lnTo>
                  <a:lnTo>
                    <a:pt x="8248" y="39"/>
                  </a:lnTo>
                  <a:lnTo>
                    <a:pt x="8901" y="0"/>
                  </a:lnTo>
                  <a:lnTo>
                    <a:pt x="10004" y="0"/>
                  </a:lnTo>
                  <a:lnTo>
                    <a:pt x="10494" y="39"/>
                  </a:lnTo>
                  <a:lnTo>
                    <a:pt x="11351" y="39"/>
                  </a:lnTo>
                  <a:lnTo>
                    <a:pt x="11719" y="79"/>
                  </a:lnTo>
                  <a:lnTo>
                    <a:pt x="12005" y="79"/>
                  </a:lnTo>
                  <a:lnTo>
                    <a:pt x="12250" y="118"/>
                  </a:lnTo>
                  <a:lnTo>
                    <a:pt x="12821" y="118"/>
                  </a:lnTo>
                  <a:lnTo>
                    <a:pt x="12944" y="158"/>
                  </a:lnTo>
                  <a:lnTo>
                    <a:pt x="13066" y="236"/>
                  </a:lnTo>
                  <a:lnTo>
                    <a:pt x="13148" y="315"/>
                  </a:lnTo>
                  <a:lnTo>
                    <a:pt x="13393" y="473"/>
                  </a:lnTo>
                  <a:lnTo>
                    <a:pt x="13842" y="907"/>
                  </a:lnTo>
                  <a:lnTo>
                    <a:pt x="13924" y="1025"/>
                  </a:lnTo>
                  <a:lnTo>
                    <a:pt x="14291" y="1261"/>
                  </a:lnTo>
                  <a:lnTo>
                    <a:pt x="14373" y="1340"/>
                  </a:lnTo>
                  <a:lnTo>
                    <a:pt x="14495" y="1419"/>
                  </a:lnTo>
                  <a:lnTo>
                    <a:pt x="14618" y="1537"/>
                  </a:lnTo>
                  <a:lnTo>
                    <a:pt x="14740" y="1695"/>
                  </a:lnTo>
                  <a:lnTo>
                    <a:pt x="14904" y="1853"/>
                  </a:lnTo>
                  <a:lnTo>
                    <a:pt x="15026" y="2010"/>
                  </a:lnTo>
                  <a:lnTo>
                    <a:pt x="15149" y="2207"/>
                  </a:lnTo>
                  <a:lnTo>
                    <a:pt x="15312" y="2404"/>
                  </a:lnTo>
                  <a:lnTo>
                    <a:pt x="15679" y="2996"/>
                  </a:lnTo>
                  <a:lnTo>
                    <a:pt x="15761" y="3193"/>
                  </a:lnTo>
                  <a:lnTo>
                    <a:pt x="15884" y="3429"/>
                  </a:lnTo>
                  <a:lnTo>
                    <a:pt x="15965" y="3626"/>
                  </a:lnTo>
                  <a:lnTo>
                    <a:pt x="16006" y="3784"/>
                  </a:lnTo>
                  <a:lnTo>
                    <a:pt x="16047" y="3981"/>
                  </a:lnTo>
                  <a:lnTo>
                    <a:pt x="16088" y="4139"/>
                  </a:lnTo>
                  <a:lnTo>
                    <a:pt x="16210" y="4178"/>
                  </a:lnTo>
                  <a:lnTo>
                    <a:pt x="16374" y="4257"/>
                  </a:lnTo>
                  <a:lnTo>
                    <a:pt x="16496" y="4336"/>
                  </a:lnTo>
                  <a:lnTo>
                    <a:pt x="16864" y="4691"/>
                  </a:lnTo>
                  <a:lnTo>
                    <a:pt x="16986" y="4848"/>
                  </a:lnTo>
                  <a:lnTo>
                    <a:pt x="17109" y="4966"/>
                  </a:lnTo>
                  <a:lnTo>
                    <a:pt x="17190" y="5124"/>
                  </a:lnTo>
                  <a:lnTo>
                    <a:pt x="17272" y="5242"/>
                  </a:lnTo>
                  <a:lnTo>
                    <a:pt x="17353" y="5400"/>
                  </a:lnTo>
                  <a:lnTo>
                    <a:pt x="17394" y="5518"/>
                  </a:lnTo>
                  <a:lnTo>
                    <a:pt x="17476" y="5636"/>
                  </a:lnTo>
                  <a:lnTo>
                    <a:pt x="17517" y="5715"/>
                  </a:lnTo>
                  <a:lnTo>
                    <a:pt x="17517" y="5873"/>
                  </a:lnTo>
                  <a:lnTo>
                    <a:pt x="17680" y="5912"/>
                  </a:lnTo>
                  <a:lnTo>
                    <a:pt x="17803" y="5991"/>
                  </a:lnTo>
                  <a:lnTo>
                    <a:pt x="18007" y="6188"/>
                  </a:lnTo>
                  <a:lnTo>
                    <a:pt x="18333" y="6661"/>
                  </a:lnTo>
                  <a:lnTo>
                    <a:pt x="18374" y="6780"/>
                  </a:lnTo>
                  <a:lnTo>
                    <a:pt x="18456" y="6898"/>
                  </a:lnTo>
                  <a:lnTo>
                    <a:pt x="18497" y="7016"/>
                  </a:lnTo>
                  <a:lnTo>
                    <a:pt x="18578" y="7134"/>
                  </a:lnTo>
                  <a:lnTo>
                    <a:pt x="18619" y="7253"/>
                  </a:lnTo>
                  <a:lnTo>
                    <a:pt x="18701" y="7371"/>
                  </a:lnTo>
                  <a:lnTo>
                    <a:pt x="18742" y="7450"/>
                  </a:lnTo>
                  <a:lnTo>
                    <a:pt x="18783" y="7489"/>
                  </a:lnTo>
                  <a:lnTo>
                    <a:pt x="18864" y="7607"/>
                  </a:lnTo>
                  <a:lnTo>
                    <a:pt x="18946" y="7686"/>
                  </a:lnTo>
                  <a:lnTo>
                    <a:pt x="19028" y="7804"/>
                  </a:lnTo>
                  <a:lnTo>
                    <a:pt x="19109" y="7962"/>
                  </a:lnTo>
                  <a:lnTo>
                    <a:pt x="19191" y="8080"/>
                  </a:lnTo>
                  <a:lnTo>
                    <a:pt x="19273" y="8238"/>
                  </a:lnTo>
                  <a:lnTo>
                    <a:pt x="19395" y="8396"/>
                  </a:lnTo>
                  <a:lnTo>
                    <a:pt x="19477" y="8553"/>
                  </a:lnTo>
                  <a:lnTo>
                    <a:pt x="19599" y="8711"/>
                  </a:lnTo>
                  <a:lnTo>
                    <a:pt x="19681" y="8869"/>
                  </a:lnTo>
                  <a:lnTo>
                    <a:pt x="20171" y="9499"/>
                  </a:lnTo>
                  <a:lnTo>
                    <a:pt x="20416" y="9736"/>
                  </a:lnTo>
                  <a:lnTo>
                    <a:pt x="20620" y="10051"/>
                  </a:lnTo>
                  <a:lnTo>
                    <a:pt x="20824" y="10564"/>
                  </a:lnTo>
                  <a:lnTo>
                    <a:pt x="20988" y="11234"/>
                  </a:lnTo>
                  <a:lnTo>
                    <a:pt x="21151" y="12061"/>
                  </a:lnTo>
                  <a:lnTo>
                    <a:pt x="21273" y="12968"/>
                  </a:lnTo>
                  <a:lnTo>
                    <a:pt x="21437" y="15018"/>
                  </a:lnTo>
                  <a:lnTo>
                    <a:pt x="21518" y="16082"/>
                  </a:lnTo>
                  <a:lnTo>
                    <a:pt x="21600" y="18131"/>
                  </a:lnTo>
                  <a:lnTo>
                    <a:pt x="21600" y="20575"/>
                  </a:lnTo>
                  <a:lnTo>
                    <a:pt x="21559" y="21088"/>
                  </a:lnTo>
                  <a:lnTo>
                    <a:pt x="21559" y="21442"/>
                  </a:lnTo>
                  <a:lnTo>
                    <a:pt x="21518" y="21561"/>
                  </a:lnTo>
                  <a:lnTo>
                    <a:pt x="20171" y="21521"/>
                  </a:lnTo>
                  <a:lnTo>
                    <a:pt x="17272" y="21521"/>
                  </a:lnTo>
                  <a:lnTo>
                    <a:pt x="16578" y="21561"/>
                  </a:lnTo>
                  <a:lnTo>
                    <a:pt x="15434" y="21561"/>
                  </a:lnTo>
                  <a:lnTo>
                    <a:pt x="14904" y="21600"/>
                  </a:lnTo>
                  <a:lnTo>
                    <a:pt x="10453" y="21600"/>
                  </a:lnTo>
                  <a:lnTo>
                    <a:pt x="9228" y="21561"/>
                  </a:lnTo>
                  <a:lnTo>
                    <a:pt x="7758" y="21561"/>
                  </a:lnTo>
                  <a:lnTo>
                    <a:pt x="7350" y="21442"/>
                  </a:lnTo>
                  <a:lnTo>
                    <a:pt x="6941" y="21127"/>
                  </a:lnTo>
                  <a:lnTo>
                    <a:pt x="6615" y="20693"/>
                  </a:lnTo>
                  <a:lnTo>
                    <a:pt x="6329" y="20102"/>
                  </a:lnTo>
                  <a:lnTo>
                    <a:pt x="6084" y="19393"/>
                  </a:lnTo>
                  <a:lnTo>
                    <a:pt x="5880" y="18604"/>
                  </a:lnTo>
                  <a:lnTo>
                    <a:pt x="5716" y="17777"/>
                  </a:lnTo>
                  <a:lnTo>
                    <a:pt x="5553" y="16870"/>
                  </a:lnTo>
                  <a:lnTo>
                    <a:pt x="5431" y="15924"/>
                  </a:lnTo>
                  <a:lnTo>
                    <a:pt x="5308" y="15018"/>
                  </a:lnTo>
                  <a:lnTo>
                    <a:pt x="5186" y="14150"/>
                  </a:lnTo>
                  <a:lnTo>
                    <a:pt x="5104" y="13283"/>
                  </a:lnTo>
                  <a:lnTo>
                    <a:pt x="4981" y="12534"/>
                  </a:lnTo>
                  <a:lnTo>
                    <a:pt x="4859" y="11864"/>
                  </a:lnTo>
                  <a:lnTo>
                    <a:pt x="4777" y="11312"/>
                  </a:lnTo>
                  <a:lnTo>
                    <a:pt x="4614" y="10879"/>
                  </a:lnTo>
                  <a:lnTo>
                    <a:pt x="4491" y="10603"/>
                  </a:lnTo>
                  <a:lnTo>
                    <a:pt x="4247" y="9893"/>
                  </a:lnTo>
                  <a:lnTo>
                    <a:pt x="4083" y="9499"/>
                  </a:lnTo>
                  <a:lnTo>
                    <a:pt x="3920" y="9066"/>
                  </a:lnTo>
                  <a:lnTo>
                    <a:pt x="3757" y="8593"/>
                  </a:lnTo>
                  <a:lnTo>
                    <a:pt x="3552" y="8080"/>
                  </a:lnTo>
                  <a:lnTo>
                    <a:pt x="3307" y="7568"/>
                  </a:lnTo>
                  <a:lnTo>
                    <a:pt x="2817" y="6464"/>
                  </a:lnTo>
                  <a:lnTo>
                    <a:pt x="2491" y="5912"/>
                  </a:lnTo>
                  <a:lnTo>
                    <a:pt x="1837" y="4730"/>
                  </a:lnTo>
                  <a:lnTo>
                    <a:pt x="1429" y="4099"/>
                  </a:lnTo>
                  <a:lnTo>
                    <a:pt x="1021" y="3508"/>
                  </a:lnTo>
                  <a:lnTo>
                    <a:pt x="572" y="2917"/>
                  </a:lnTo>
                  <a:lnTo>
                    <a:pt x="204" y="2365"/>
                  </a:lnTo>
                  <a:lnTo>
                    <a:pt x="0" y="1892"/>
                  </a:lnTo>
                  <a:lnTo>
                    <a:pt x="0" y="1498"/>
                  </a:lnTo>
                  <a:lnTo>
                    <a:pt x="122" y="1182"/>
                  </a:lnTo>
                  <a:lnTo>
                    <a:pt x="327" y="907"/>
                  </a:lnTo>
                  <a:lnTo>
                    <a:pt x="694" y="709"/>
                  </a:lnTo>
                  <a:lnTo>
                    <a:pt x="1102" y="552"/>
                  </a:lnTo>
                  <a:lnTo>
                    <a:pt x="1552" y="434"/>
                  </a:lnTo>
                  <a:lnTo>
                    <a:pt x="2001" y="355"/>
                  </a:lnTo>
                  <a:lnTo>
                    <a:pt x="2532" y="276"/>
                  </a:lnTo>
                  <a:lnTo>
                    <a:pt x="2981" y="276"/>
                  </a:lnTo>
                  <a:lnTo>
                    <a:pt x="3430" y="236"/>
                  </a:lnTo>
                  <a:lnTo>
                    <a:pt x="3797" y="236"/>
                  </a:lnTo>
                  <a:lnTo>
                    <a:pt x="4124" y="276"/>
                  </a:lnTo>
                  <a:lnTo>
                    <a:pt x="4369" y="276"/>
                  </a:lnTo>
                </a:path>
              </a:pathLst>
            </a:custGeom>
            <a:solidFill>
              <a:srgbClr val="B2997F"/>
            </a:solidFill>
            <a:ln w="12700" cap="rnd">
              <a:solidFill>
                <a:srgbClr val="000000"/>
              </a:solidFill>
              <a:prstDash val="solid"/>
              <a:round/>
            </a:ln>
            <a:effectLst/>
          </p:spPr>
          <p:txBody>
            <a:bodyPr wrap="square" lIns="45719" tIns="45719" rIns="45719" bIns="45719" numCol="1" anchor="t">
              <a:noAutofit/>
            </a:bodyPr>
            <a:lstStyle/>
            <a:p>
              <a:pPr/>
            </a:p>
          </p:txBody>
        </p:sp>
        <p:sp>
          <p:nvSpPr>
            <p:cNvPr id="1431" name="形状"/>
            <p:cNvSpPr/>
            <p:nvPr/>
          </p:nvSpPr>
          <p:spPr>
            <a:xfrm>
              <a:off x="503237" y="1033462"/>
              <a:ext cx="269876" cy="741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0456" y="21600"/>
                  </a:lnTo>
                  <a:lnTo>
                    <a:pt x="19567" y="21369"/>
                  </a:lnTo>
                  <a:lnTo>
                    <a:pt x="18678" y="20906"/>
                  </a:lnTo>
                  <a:lnTo>
                    <a:pt x="17915" y="20259"/>
                  </a:lnTo>
                  <a:lnTo>
                    <a:pt x="17153" y="19519"/>
                  </a:lnTo>
                  <a:lnTo>
                    <a:pt x="16518" y="18547"/>
                  </a:lnTo>
                  <a:lnTo>
                    <a:pt x="16009" y="17530"/>
                  </a:lnTo>
                  <a:lnTo>
                    <a:pt x="14993" y="15402"/>
                  </a:lnTo>
                  <a:lnTo>
                    <a:pt x="14612" y="14246"/>
                  </a:lnTo>
                  <a:lnTo>
                    <a:pt x="14104" y="13136"/>
                  </a:lnTo>
                  <a:lnTo>
                    <a:pt x="13341" y="11193"/>
                  </a:lnTo>
                  <a:lnTo>
                    <a:pt x="12960" y="10361"/>
                  </a:lnTo>
                  <a:lnTo>
                    <a:pt x="12579" y="9713"/>
                  </a:lnTo>
                  <a:lnTo>
                    <a:pt x="12198" y="9204"/>
                  </a:lnTo>
                  <a:lnTo>
                    <a:pt x="11816" y="8927"/>
                  </a:lnTo>
                  <a:lnTo>
                    <a:pt x="11054" y="8094"/>
                  </a:lnTo>
                  <a:lnTo>
                    <a:pt x="10546" y="7632"/>
                  </a:lnTo>
                  <a:lnTo>
                    <a:pt x="10038" y="7123"/>
                  </a:lnTo>
                  <a:lnTo>
                    <a:pt x="9529" y="6568"/>
                  </a:lnTo>
                  <a:lnTo>
                    <a:pt x="9021" y="5967"/>
                  </a:lnTo>
                  <a:lnTo>
                    <a:pt x="8259" y="5412"/>
                  </a:lnTo>
                  <a:lnTo>
                    <a:pt x="6734" y="4116"/>
                  </a:lnTo>
                  <a:lnTo>
                    <a:pt x="5718" y="3469"/>
                  </a:lnTo>
                  <a:lnTo>
                    <a:pt x="4828" y="2775"/>
                  </a:lnTo>
                  <a:lnTo>
                    <a:pt x="3812" y="2081"/>
                  </a:lnTo>
                  <a:lnTo>
                    <a:pt x="2541" y="1388"/>
                  </a:lnTo>
                  <a:lnTo>
                    <a:pt x="1398" y="694"/>
                  </a:lnTo>
                  <a:lnTo>
                    <a:pt x="0" y="0"/>
                  </a:lnTo>
                  <a:lnTo>
                    <a:pt x="1525" y="601"/>
                  </a:lnTo>
                  <a:lnTo>
                    <a:pt x="2795" y="1295"/>
                  </a:lnTo>
                  <a:lnTo>
                    <a:pt x="4066" y="1896"/>
                  </a:lnTo>
                  <a:lnTo>
                    <a:pt x="5336" y="2590"/>
                  </a:lnTo>
                  <a:lnTo>
                    <a:pt x="6226" y="3284"/>
                  </a:lnTo>
                  <a:lnTo>
                    <a:pt x="7369" y="3978"/>
                  </a:lnTo>
                  <a:lnTo>
                    <a:pt x="8259" y="4672"/>
                  </a:lnTo>
                  <a:lnTo>
                    <a:pt x="9021" y="5319"/>
                  </a:lnTo>
                  <a:lnTo>
                    <a:pt x="9784" y="5874"/>
                  </a:lnTo>
                  <a:lnTo>
                    <a:pt x="10419" y="6475"/>
                  </a:lnTo>
                  <a:lnTo>
                    <a:pt x="11054" y="7030"/>
                  </a:lnTo>
                  <a:lnTo>
                    <a:pt x="11562" y="7539"/>
                  </a:lnTo>
                  <a:lnTo>
                    <a:pt x="12071" y="8002"/>
                  </a:lnTo>
                  <a:lnTo>
                    <a:pt x="12452" y="8418"/>
                  </a:lnTo>
                  <a:lnTo>
                    <a:pt x="12579" y="8696"/>
                  </a:lnTo>
                  <a:lnTo>
                    <a:pt x="12960" y="8973"/>
                  </a:lnTo>
                  <a:lnTo>
                    <a:pt x="13087" y="9158"/>
                  </a:lnTo>
                  <a:lnTo>
                    <a:pt x="13341" y="9436"/>
                  </a:lnTo>
                  <a:lnTo>
                    <a:pt x="13722" y="9806"/>
                  </a:lnTo>
                  <a:lnTo>
                    <a:pt x="13976" y="10222"/>
                  </a:lnTo>
                  <a:lnTo>
                    <a:pt x="14358" y="10684"/>
                  </a:lnTo>
                  <a:lnTo>
                    <a:pt x="16264" y="13228"/>
                  </a:lnTo>
                  <a:lnTo>
                    <a:pt x="16772" y="14246"/>
                  </a:lnTo>
                  <a:lnTo>
                    <a:pt x="17153" y="14755"/>
                  </a:lnTo>
                  <a:lnTo>
                    <a:pt x="17407" y="15171"/>
                  </a:lnTo>
                  <a:lnTo>
                    <a:pt x="17661" y="15541"/>
                  </a:lnTo>
                  <a:lnTo>
                    <a:pt x="17788" y="15911"/>
                  </a:lnTo>
                  <a:lnTo>
                    <a:pt x="17915" y="16188"/>
                  </a:lnTo>
                  <a:lnTo>
                    <a:pt x="18169" y="16512"/>
                  </a:lnTo>
                  <a:lnTo>
                    <a:pt x="18424" y="16928"/>
                  </a:lnTo>
                  <a:lnTo>
                    <a:pt x="18678" y="17299"/>
                  </a:lnTo>
                  <a:lnTo>
                    <a:pt x="19059" y="17715"/>
                  </a:lnTo>
                  <a:lnTo>
                    <a:pt x="19313" y="18131"/>
                  </a:lnTo>
                  <a:lnTo>
                    <a:pt x="19694" y="18594"/>
                  </a:lnTo>
                  <a:lnTo>
                    <a:pt x="19821" y="19010"/>
                  </a:lnTo>
                  <a:lnTo>
                    <a:pt x="20202" y="19426"/>
                  </a:lnTo>
                  <a:lnTo>
                    <a:pt x="20711" y="20166"/>
                  </a:lnTo>
                  <a:lnTo>
                    <a:pt x="20965" y="20490"/>
                  </a:lnTo>
                  <a:lnTo>
                    <a:pt x="21219" y="20860"/>
                  </a:lnTo>
                  <a:lnTo>
                    <a:pt x="21346" y="21137"/>
                  </a:lnTo>
                  <a:lnTo>
                    <a:pt x="21600" y="21369"/>
                  </a:lnTo>
                  <a:lnTo>
                    <a:pt x="21600" y="21600"/>
                  </a:lnTo>
                </a:path>
              </a:pathLst>
            </a:custGeom>
            <a:solidFill>
              <a:srgbClr val="663300"/>
            </a:solidFill>
            <a:ln w="12700" cap="flat">
              <a:noFill/>
              <a:miter lim="400000"/>
            </a:ln>
            <a:effectLst/>
          </p:spPr>
          <p:txBody>
            <a:bodyPr wrap="square" lIns="45719" tIns="45719" rIns="45719" bIns="45719" numCol="1" anchor="t">
              <a:noAutofit/>
            </a:bodyPr>
            <a:lstStyle/>
            <a:p>
              <a:pPr/>
            </a:p>
          </p:txBody>
        </p:sp>
        <p:sp>
          <p:nvSpPr>
            <p:cNvPr id="1432" name="形状"/>
            <p:cNvSpPr/>
            <p:nvPr/>
          </p:nvSpPr>
          <p:spPr>
            <a:xfrm>
              <a:off x="604837" y="950912"/>
              <a:ext cx="225426" cy="188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719"/>
                  </a:moveTo>
                  <a:lnTo>
                    <a:pt x="2130" y="5808"/>
                  </a:lnTo>
                  <a:lnTo>
                    <a:pt x="4259" y="7261"/>
                  </a:lnTo>
                  <a:lnTo>
                    <a:pt x="6085" y="8531"/>
                  </a:lnTo>
                  <a:lnTo>
                    <a:pt x="8062" y="9802"/>
                  </a:lnTo>
                  <a:lnTo>
                    <a:pt x="11408" y="12343"/>
                  </a:lnTo>
                  <a:lnTo>
                    <a:pt x="12930" y="13432"/>
                  </a:lnTo>
                  <a:lnTo>
                    <a:pt x="14451" y="14703"/>
                  </a:lnTo>
                  <a:lnTo>
                    <a:pt x="15820" y="15973"/>
                  </a:lnTo>
                  <a:lnTo>
                    <a:pt x="16885" y="16881"/>
                  </a:lnTo>
                  <a:lnTo>
                    <a:pt x="17949" y="17970"/>
                  </a:lnTo>
                  <a:lnTo>
                    <a:pt x="19014" y="18877"/>
                  </a:lnTo>
                  <a:lnTo>
                    <a:pt x="19775" y="19785"/>
                  </a:lnTo>
                  <a:lnTo>
                    <a:pt x="20383" y="20329"/>
                  </a:lnTo>
                  <a:lnTo>
                    <a:pt x="20992" y="21055"/>
                  </a:lnTo>
                  <a:lnTo>
                    <a:pt x="21600" y="21600"/>
                  </a:lnTo>
                  <a:lnTo>
                    <a:pt x="19927" y="19785"/>
                  </a:lnTo>
                  <a:lnTo>
                    <a:pt x="17797" y="16518"/>
                  </a:lnTo>
                  <a:lnTo>
                    <a:pt x="17037" y="15247"/>
                  </a:lnTo>
                  <a:lnTo>
                    <a:pt x="16276" y="14158"/>
                  </a:lnTo>
                  <a:lnTo>
                    <a:pt x="15972" y="12887"/>
                  </a:lnTo>
                  <a:lnTo>
                    <a:pt x="15515" y="11980"/>
                  </a:lnTo>
                  <a:lnTo>
                    <a:pt x="15211" y="11072"/>
                  </a:lnTo>
                  <a:lnTo>
                    <a:pt x="14907" y="10346"/>
                  </a:lnTo>
                  <a:lnTo>
                    <a:pt x="14755" y="9439"/>
                  </a:lnTo>
                  <a:lnTo>
                    <a:pt x="14603" y="9076"/>
                  </a:lnTo>
                  <a:lnTo>
                    <a:pt x="14451" y="8350"/>
                  </a:lnTo>
                  <a:lnTo>
                    <a:pt x="14299" y="7805"/>
                  </a:lnTo>
                  <a:lnTo>
                    <a:pt x="13994" y="7079"/>
                  </a:lnTo>
                  <a:lnTo>
                    <a:pt x="13690" y="6534"/>
                  </a:lnTo>
                  <a:lnTo>
                    <a:pt x="13234" y="5990"/>
                  </a:lnTo>
                  <a:lnTo>
                    <a:pt x="12930" y="5445"/>
                  </a:lnTo>
                  <a:lnTo>
                    <a:pt x="12930" y="4538"/>
                  </a:lnTo>
                  <a:lnTo>
                    <a:pt x="13082" y="3993"/>
                  </a:lnTo>
                  <a:lnTo>
                    <a:pt x="13386" y="3449"/>
                  </a:lnTo>
                  <a:lnTo>
                    <a:pt x="13842" y="3086"/>
                  </a:lnTo>
                  <a:lnTo>
                    <a:pt x="14299" y="2541"/>
                  </a:lnTo>
                  <a:lnTo>
                    <a:pt x="14755" y="2178"/>
                  </a:lnTo>
                  <a:lnTo>
                    <a:pt x="15972" y="1452"/>
                  </a:lnTo>
                  <a:lnTo>
                    <a:pt x="16428" y="1089"/>
                  </a:lnTo>
                  <a:lnTo>
                    <a:pt x="17037" y="908"/>
                  </a:lnTo>
                  <a:lnTo>
                    <a:pt x="17493" y="545"/>
                  </a:lnTo>
                  <a:lnTo>
                    <a:pt x="17949" y="363"/>
                  </a:lnTo>
                  <a:lnTo>
                    <a:pt x="18558" y="0"/>
                  </a:lnTo>
                  <a:lnTo>
                    <a:pt x="16276" y="0"/>
                  </a:lnTo>
                  <a:lnTo>
                    <a:pt x="15059" y="182"/>
                  </a:lnTo>
                  <a:lnTo>
                    <a:pt x="13690" y="363"/>
                  </a:lnTo>
                  <a:lnTo>
                    <a:pt x="12473" y="545"/>
                  </a:lnTo>
                  <a:lnTo>
                    <a:pt x="10952" y="908"/>
                  </a:lnTo>
                  <a:lnTo>
                    <a:pt x="5476" y="2360"/>
                  </a:lnTo>
                  <a:lnTo>
                    <a:pt x="4411" y="2723"/>
                  </a:lnTo>
                  <a:lnTo>
                    <a:pt x="3194" y="3267"/>
                  </a:lnTo>
                  <a:lnTo>
                    <a:pt x="2130" y="3630"/>
                  </a:lnTo>
                  <a:lnTo>
                    <a:pt x="608" y="4356"/>
                  </a:lnTo>
                  <a:lnTo>
                    <a:pt x="0" y="4719"/>
                  </a:lnTo>
                </a:path>
              </a:pathLst>
            </a:custGeom>
            <a:solidFill>
              <a:srgbClr val="3F0000"/>
            </a:solidFill>
            <a:ln w="12700" cap="flat">
              <a:noFill/>
              <a:miter lim="400000"/>
            </a:ln>
            <a:effectLst/>
          </p:spPr>
          <p:txBody>
            <a:bodyPr wrap="square" lIns="45719" tIns="45719" rIns="45719" bIns="45719" numCol="1" anchor="t">
              <a:noAutofit/>
            </a:bodyPr>
            <a:lstStyle/>
            <a:p>
              <a:pPr/>
            </a:p>
          </p:txBody>
        </p:sp>
        <p:sp>
          <p:nvSpPr>
            <p:cNvPr id="1433" name="形状"/>
            <p:cNvSpPr/>
            <p:nvPr/>
          </p:nvSpPr>
          <p:spPr>
            <a:xfrm>
              <a:off x="982662" y="963612"/>
              <a:ext cx="322263" cy="669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9" y="307"/>
                  </a:moveTo>
                  <a:lnTo>
                    <a:pt x="1596" y="1331"/>
                  </a:lnTo>
                  <a:lnTo>
                    <a:pt x="2660" y="2252"/>
                  </a:lnTo>
                  <a:lnTo>
                    <a:pt x="3724" y="3276"/>
                  </a:lnTo>
                  <a:lnTo>
                    <a:pt x="4682" y="4300"/>
                  </a:lnTo>
                  <a:lnTo>
                    <a:pt x="5427" y="5323"/>
                  </a:lnTo>
                  <a:lnTo>
                    <a:pt x="6171" y="6245"/>
                  </a:lnTo>
                  <a:lnTo>
                    <a:pt x="6810" y="7268"/>
                  </a:lnTo>
                  <a:lnTo>
                    <a:pt x="7342" y="8241"/>
                  </a:lnTo>
                  <a:lnTo>
                    <a:pt x="7767" y="9111"/>
                  </a:lnTo>
                  <a:lnTo>
                    <a:pt x="8193" y="10032"/>
                  </a:lnTo>
                  <a:lnTo>
                    <a:pt x="8832" y="11773"/>
                  </a:lnTo>
                  <a:lnTo>
                    <a:pt x="9044" y="12540"/>
                  </a:lnTo>
                  <a:lnTo>
                    <a:pt x="9044" y="13206"/>
                  </a:lnTo>
                  <a:lnTo>
                    <a:pt x="9151" y="13922"/>
                  </a:lnTo>
                  <a:lnTo>
                    <a:pt x="9257" y="14536"/>
                  </a:lnTo>
                  <a:lnTo>
                    <a:pt x="9364" y="15100"/>
                  </a:lnTo>
                  <a:lnTo>
                    <a:pt x="10002" y="16226"/>
                  </a:lnTo>
                  <a:lnTo>
                    <a:pt x="10428" y="16789"/>
                  </a:lnTo>
                  <a:lnTo>
                    <a:pt x="10960" y="17352"/>
                  </a:lnTo>
                  <a:lnTo>
                    <a:pt x="11492" y="17864"/>
                  </a:lnTo>
                  <a:lnTo>
                    <a:pt x="12130" y="18375"/>
                  </a:lnTo>
                  <a:lnTo>
                    <a:pt x="12662" y="18887"/>
                  </a:lnTo>
                  <a:lnTo>
                    <a:pt x="13407" y="19348"/>
                  </a:lnTo>
                  <a:lnTo>
                    <a:pt x="14045" y="19757"/>
                  </a:lnTo>
                  <a:lnTo>
                    <a:pt x="14790" y="20116"/>
                  </a:lnTo>
                  <a:lnTo>
                    <a:pt x="15429" y="20474"/>
                  </a:lnTo>
                  <a:lnTo>
                    <a:pt x="15961" y="20781"/>
                  </a:lnTo>
                  <a:lnTo>
                    <a:pt x="16386" y="21037"/>
                  </a:lnTo>
                  <a:lnTo>
                    <a:pt x="16918" y="21191"/>
                  </a:lnTo>
                  <a:lnTo>
                    <a:pt x="17237" y="21344"/>
                  </a:lnTo>
                  <a:lnTo>
                    <a:pt x="17663" y="21446"/>
                  </a:lnTo>
                  <a:lnTo>
                    <a:pt x="17982" y="21549"/>
                  </a:lnTo>
                  <a:lnTo>
                    <a:pt x="18301" y="21600"/>
                  </a:lnTo>
                  <a:lnTo>
                    <a:pt x="19046" y="21600"/>
                  </a:lnTo>
                  <a:lnTo>
                    <a:pt x="20004" y="21446"/>
                  </a:lnTo>
                  <a:lnTo>
                    <a:pt x="20536" y="21191"/>
                  </a:lnTo>
                  <a:lnTo>
                    <a:pt x="20855" y="20986"/>
                  </a:lnTo>
                  <a:lnTo>
                    <a:pt x="21281" y="20576"/>
                  </a:lnTo>
                  <a:lnTo>
                    <a:pt x="21600" y="19809"/>
                  </a:lnTo>
                  <a:lnTo>
                    <a:pt x="21600" y="18887"/>
                  </a:lnTo>
                  <a:lnTo>
                    <a:pt x="21494" y="18427"/>
                  </a:lnTo>
                  <a:lnTo>
                    <a:pt x="21281" y="17966"/>
                  </a:lnTo>
                  <a:lnTo>
                    <a:pt x="21068" y="17556"/>
                  </a:lnTo>
                  <a:lnTo>
                    <a:pt x="20855" y="17096"/>
                  </a:lnTo>
                  <a:lnTo>
                    <a:pt x="20430" y="16737"/>
                  </a:lnTo>
                  <a:lnTo>
                    <a:pt x="20110" y="16379"/>
                  </a:lnTo>
                  <a:lnTo>
                    <a:pt x="19259" y="15970"/>
                  </a:lnTo>
                  <a:lnTo>
                    <a:pt x="18621" y="15816"/>
                  </a:lnTo>
                  <a:lnTo>
                    <a:pt x="17982" y="15816"/>
                  </a:lnTo>
                  <a:lnTo>
                    <a:pt x="17344" y="15867"/>
                  </a:lnTo>
                  <a:lnTo>
                    <a:pt x="16493" y="16072"/>
                  </a:lnTo>
                  <a:lnTo>
                    <a:pt x="15854" y="16328"/>
                  </a:lnTo>
                  <a:lnTo>
                    <a:pt x="14897" y="16789"/>
                  </a:lnTo>
                  <a:lnTo>
                    <a:pt x="14790" y="16891"/>
                  </a:lnTo>
                  <a:lnTo>
                    <a:pt x="14577" y="16891"/>
                  </a:lnTo>
                  <a:lnTo>
                    <a:pt x="14471" y="16840"/>
                  </a:lnTo>
                  <a:lnTo>
                    <a:pt x="14471" y="16789"/>
                  </a:lnTo>
                  <a:lnTo>
                    <a:pt x="14365" y="16686"/>
                  </a:lnTo>
                  <a:lnTo>
                    <a:pt x="14365" y="16584"/>
                  </a:lnTo>
                  <a:lnTo>
                    <a:pt x="14258" y="16430"/>
                  </a:lnTo>
                  <a:lnTo>
                    <a:pt x="14258" y="16226"/>
                  </a:lnTo>
                  <a:lnTo>
                    <a:pt x="14365" y="16072"/>
                  </a:lnTo>
                  <a:lnTo>
                    <a:pt x="14365" y="15867"/>
                  </a:lnTo>
                  <a:lnTo>
                    <a:pt x="14577" y="15560"/>
                  </a:lnTo>
                  <a:lnTo>
                    <a:pt x="14790" y="15407"/>
                  </a:lnTo>
                  <a:lnTo>
                    <a:pt x="14897" y="15253"/>
                  </a:lnTo>
                  <a:lnTo>
                    <a:pt x="15322" y="14946"/>
                  </a:lnTo>
                  <a:lnTo>
                    <a:pt x="15535" y="14741"/>
                  </a:lnTo>
                  <a:lnTo>
                    <a:pt x="15854" y="14536"/>
                  </a:lnTo>
                  <a:lnTo>
                    <a:pt x="16067" y="14332"/>
                  </a:lnTo>
                  <a:lnTo>
                    <a:pt x="16173" y="14127"/>
                  </a:lnTo>
                  <a:lnTo>
                    <a:pt x="16493" y="13871"/>
                  </a:lnTo>
                  <a:lnTo>
                    <a:pt x="16705" y="13666"/>
                  </a:lnTo>
                  <a:lnTo>
                    <a:pt x="16918" y="13410"/>
                  </a:lnTo>
                  <a:lnTo>
                    <a:pt x="17237" y="13155"/>
                  </a:lnTo>
                  <a:lnTo>
                    <a:pt x="17450" y="12899"/>
                  </a:lnTo>
                  <a:lnTo>
                    <a:pt x="17557" y="12643"/>
                  </a:lnTo>
                  <a:lnTo>
                    <a:pt x="17769" y="12438"/>
                  </a:lnTo>
                  <a:lnTo>
                    <a:pt x="17876" y="12182"/>
                  </a:lnTo>
                  <a:lnTo>
                    <a:pt x="17876" y="11926"/>
                  </a:lnTo>
                  <a:lnTo>
                    <a:pt x="17982" y="11670"/>
                  </a:lnTo>
                  <a:lnTo>
                    <a:pt x="17982" y="11465"/>
                  </a:lnTo>
                  <a:lnTo>
                    <a:pt x="17876" y="11312"/>
                  </a:lnTo>
                  <a:lnTo>
                    <a:pt x="17876" y="11005"/>
                  </a:lnTo>
                  <a:lnTo>
                    <a:pt x="17769" y="10954"/>
                  </a:lnTo>
                  <a:lnTo>
                    <a:pt x="17663" y="10954"/>
                  </a:lnTo>
                  <a:lnTo>
                    <a:pt x="17663" y="11005"/>
                  </a:lnTo>
                  <a:lnTo>
                    <a:pt x="17557" y="11005"/>
                  </a:lnTo>
                  <a:lnTo>
                    <a:pt x="17557" y="11107"/>
                  </a:lnTo>
                  <a:lnTo>
                    <a:pt x="17450" y="11158"/>
                  </a:lnTo>
                  <a:lnTo>
                    <a:pt x="17450" y="11261"/>
                  </a:lnTo>
                  <a:lnTo>
                    <a:pt x="17344" y="11363"/>
                  </a:lnTo>
                  <a:lnTo>
                    <a:pt x="17344" y="11465"/>
                  </a:lnTo>
                  <a:lnTo>
                    <a:pt x="17237" y="11568"/>
                  </a:lnTo>
                  <a:lnTo>
                    <a:pt x="17237" y="11721"/>
                  </a:lnTo>
                  <a:lnTo>
                    <a:pt x="17131" y="11824"/>
                  </a:lnTo>
                  <a:lnTo>
                    <a:pt x="17025" y="12028"/>
                  </a:lnTo>
                  <a:lnTo>
                    <a:pt x="16918" y="12182"/>
                  </a:lnTo>
                  <a:lnTo>
                    <a:pt x="16705" y="12438"/>
                  </a:lnTo>
                  <a:lnTo>
                    <a:pt x="16493" y="12591"/>
                  </a:lnTo>
                  <a:lnTo>
                    <a:pt x="16067" y="13103"/>
                  </a:lnTo>
                  <a:lnTo>
                    <a:pt x="15429" y="13615"/>
                  </a:lnTo>
                  <a:lnTo>
                    <a:pt x="15109" y="13922"/>
                  </a:lnTo>
                  <a:lnTo>
                    <a:pt x="14684" y="14178"/>
                  </a:lnTo>
                  <a:lnTo>
                    <a:pt x="13088" y="14946"/>
                  </a:lnTo>
                  <a:lnTo>
                    <a:pt x="12556" y="15151"/>
                  </a:lnTo>
                  <a:lnTo>
                    <a:pt x="12556" y="14946"/>
                  </a:lnTo>
                  <a:lnTo>
                    <a:pt x="13088" y="14434"/>
                  </a:lnTo>
                  <a:lnTo>
                    <a:pt x="13407" y="14229"/>
                  </a:lnTo>
                  <a:lnTo>
                    <a:pt x="13833" y="13973"/>
                  </a:lnTo>
                  <a:lnTo>
                    <a:pt x="14152" y="13718"/>
                  </a:lnTo>
                  <a:lnTo>
                    <a:pt x="15429" y="12796"/>
                  </a:lnTo>
                  <a:lnTo>
                    <a:pt x="16067" y="12182"/>
                  </a:lnTo>
                  <a:lnTo>
                    <a:pt x="16280" y="11773"/>
                  </a:lnTo>
                  <a:lnTo>
                    <a:pt x="16493" y="11414"/>
                  </a:lnTo>
                  <a:lnTo>
                    <a:pt x="16599" y="11056"/>
                  </a:lnTo>
                  <a:lnTo>
                    <a:pt x="16173" y="11773"/>
                  </a:lnTo>
                  <a:lnTo>
                    <a:pt x="15961" y="12080"/>
                  </a:lnTo>
                  <a:lnTo>
                    <a:pt x="15641" y="12336"/>
                  </a:lnTo>
                  <a:lnTo>
                    <a:pt x="15429" y="12591"/>
                  </a:lnTo>
                  <a:lnTo>
                    <a:pt x="15109" y="12745"/>
                  </a:lnTo>
                  <a:lnTo>
                    <a:pt x="14790" y="12950"/>
                  </a:lnTo>
                  <a:lnTo>
                    <a:pt x="13833" y="13410"/>
                  </a:lnTo>
                  <a:lnTo>
                    <a:pt x="13513" y="13513"/>
                  </a:lnTo>
                  <a:lnTo>
                    <a:pt x="13194" y="13564"/>
                  </a:lnTo>
                  <a:lnTo>
                    <a:pt x="12981" y="13615"/>
                  </a:lnTo>
                  <a:lnTo>
                    <a:pt x="12662" y="13666"/>
                  </a:lnTo>
                  <a:lnTo>
                    <a:pt x="12449" y="13666"/>
                  </a:lnTo>
                  <a:lnTo>
                    <a:pt x="12343" y="13615"/>
                  </a:lnTo>
                  <a:lnTo>
                    <a:pt x="12236" y="13513"/>
                  </a:lnTo>
                  <a:lnTo>
                    <a:pt x="12343" y="13410"/>
                  </a:lnTo>
                  <a:lnTo>
                    <a:pt x="12449" y="13257"/>
                  </a:lnTo>
                  <a:lnTo>
                    <a:pt x="12556" y="13052"/>
                  </a:lnTo>
                  <a:lnTo>
                    <a:pt x="12556" y="12847"/>
                  </a:lnTo>
                  <a:lnTo>
                    <a:pt x="12768" y="12643"/>
                  </a:lnTo>
                  <a:lnTo>
                    <a:pt x="13088" y="12438"/>
                  </a:lnTo>
                  <a:lnTo>
                    <a:pt x="13300" y="12233"/>
                  </a:lnTo>
                  <a:lnTo>
                    <a:pt x="13513" y="11977"/>
                  </a:lnTo>
                  <a:lnTo>
                    <a:pt x="13833" y="11773"/>
                  </a:lnTo>
                  <a:lnTo>
                    <a:pt x="14045" y="11517"/>
                  </a:lnTo>
                  <a:lnTo>
                    <a:pt x="14365" y="11363"/>
                  </a:lnTo>
                  <a:lnTo>
                    <a:pt x="14577" y="11158"/>
                  </a:lnTo>
                  <a:lnTo>
                    <a:pt x="14790" y="11056"/>
                  </a:lnTo>
                  <a:lnTo>
                    <a:pt x="14897" y="10954"/>
                  </a:lnTo>
                  <a:lnTo>
                    <a:pt x="15109" y="10851"/>
                  </a:lnTo>
                  <a:lnTo>
                    <a:pt x="15429" y="10544"/>
                  </a:lnTo>
                  <a:lnTo>
                    <a:pt x="15535" y="10391"/>
                  </a:lnTo>
                  <a:lnTo>
                    <a:pt x="15535" y="10288"/>
                  </a:lnTo>
                  <a:lnTo>
                    <a:pt x="15641" y="10186"/>
                  </a:lnTo>
                  <a:lnTo>
                    <a:pt x="15641" y="9827"/>
                  </a:lnTo>
                  <a:lnTo>
                    <a:pt x="15535" y="9725"/>
                  </a:lnTo>
                  <a:lnTo>
                    <a:pt x="15535" y="9623"/>
                  </a:lnTo>
                  <a:lnTo>
                    <a:pt x="15429" y="9469"/>
                  </a:lnTo>
                  <a:lnTo>
                    <a:pt x="15429" y="9367"/>
                  </a:lnTo>
                  <a:lnTo>
                    <a:pt x="15322" y="9264"/>
                  </a:lnTo>
                  <a:lnTo>
                    <a:pt x="15216" y="9111"/>
                  </a:lnTo>
                  <a:lnTo>
                    <a:pt x="15109" y="9009"/>
                  </a:lnTo>
                  <a:lnTo>
                    <a:pt x="14897" y="9009"/>
                  </a:lnTo>
                  <a:lnTo>
                    <a:pt x="14897" y="9367"/>
                  </a:lnTo>
                  <a:lnTo>
                    <a:pt x="15003" y="9572"/>
                  </a:lnTo>
                  <a:lnTo>
                    <a:pt x="15003" y="9879"/>
                  </a:lnTo>
                  <a:lnTo>
                    <a:pt x="14897" y="9981"/>
                  </a:lnTo>
                  <a:lnTo>
                    <a:pt x="14897" y="10083"/>
                  </a:lnTo>
                  <a:lnTo>
                    <a:pt x="14684" y="10391"/>
                  </a:lnTo>
                  <a:lnTo>
                    <a:pt x="14258" y="10800"/>
                  </a:lnTo>
                  <a:lnTo>
                    <a:pt x="14152" y="11005"/>
                  </a:lnTo>
                  <a:lnTo>
                    <a:pt x="13833" y="11209"/>
                  </a:lnTo>
                  <a:lnTo>
                    <a:pt x="13407" y="11619"/>
                  </a:lnTo>
                  <a:lnTo>
                    <a:pt x="13194" y="11875"/>
                  </a:lnTo>
                  <a:lnTo>
                    <a:pt x="12875" y="12080"/>
                  </a:lnTo>
                  <a:lnTo>
                    <a:pt x="12662" y="12284"/>
                  </a:lnTo>
                  <a:lnTo>
                    <a:pt x="12556" y="12438"/>
                  </a:lnTo>
                  <a:lnTo>
                    <a:pt x="12343" y="12591"/>
                  </a:lnTo>
                  <a:lnTo>
                    <a:pt x="11917" y="12796"/>
                  </a:lnTo>
                  <a:lnTo>
                    <a:pt x="11811" y="12950"/>
                  </a:lnTo>
                  <a:lnTo>
                    <a:pt x="11598" y="13103"/>
                  </a:lnTo>
                  <a:lnTo>
                    <a:pt x="11492" y="13257"/>
                  </a:lnTo>
                  <a:lnTo>
                    <a:pt x="11385" y="13462"/>
                  </a:lnTo>
                  <a:lnTo>
                    <a:pt x="11385" y="13820"/>
                  </a:lnTo>
                  <a:lnTo>
                    <a:pt x="11279" y="13973"/>
                  </a:lnTo>
                  <a:lnTo>
                    <a:pt x="11279" y="14434"/>
                  </a:lnTo>
                  <a:lnTo>
                    <a:pt x="11172" y="14588"/>
                  </a:lnTo>
                  <a:lnTo>
                    <a:pt x="11172" y="14639"/>
                  </a:lnTo>
                  <a:lnTo>
                    <a:pt x="10960" y="14741"/>
                  </a:lnTo>
                  <a:lnTo>
                    <a:pt x="10853" y="14690"/>
                  </a:lnTo>
                  <a:lnTo>
                    <a:pt x="10640" y="14639"/>
                  </a:lnTo>
                  <a:lnTo>
                    <a:pt x="10428" y="14536"/>
                  </a:lnTo>
                  <a:lnTo>
                    <a:pt x="10321" y="14434"/>
                  </a:lnTo>
                  <a:lnTo>
                    <a:pt x="10108" y="14281"/>
                  </a:lnTo>
                  <a:lnTo>
                    <a:pt x="10002" y="14127"/>
                  </a:lnTo>
                  <a:lnTo>
                    <a:pt x="10002" y="13922"/>
                  </a:lnTo>
                  <a:lnTo>
                    <a:pt x="9896" y="13718"/>
                  </a:lnTo>
                  <a:lnTo>
                    <a:pt x="9896" y="13513"/>
                  </a:lnTo>
                  <a:lnTo>
                    <a:pt x="9789" y="13257"/>
                  </a:lnTo>
                  <a:lnTo>
                    <a:pt x="9789" y="12387"/>
                  </a:lnTo>
                  <a:lnTo>
                    <a:pt x="9683" y="12028"/>
                  </a:lnTo>
                  <a:lnTo>
                    <a:pt x="9683" y="11261"/>
                  </a:lnTo>
                  <a:lnTo>
                    <a:pt x="9576" y="10851"/>
                  </a:lnTo>
                  <a:lnTo>
                    <a:pt x="9576" y="10391"/>
                  </a:lnTo>
                  <a:lnTo>
                    <a:pt x="9470" y="10083"/>
                  </a:lnTo>
                  <a:lnTo>
                    <a:pt x="9257" y="9725"/>
                  </a:lnTo>
                  <a:lnTo>
                    <a:pt x="9151" y="9264"/>
                  </a:lnTo>
                  <a:lnTo>
                    <a:pt x="9044" y="8855"/>
                  </a:lnTo>
                  <a:lnTo>
                    <a:pt x="8832" y="8292"/>
                  </a:lnTo>
                  <a:lnTo>
                    <a:pt x="8512" y="7729"/>
                  </a:lnTo>
                  <a:lnTo>
                    <a:pt x="8193" y="7115"/>
                  </a:lnTo>
                  <a:lnTo>
                    <a:pt x="7767" y="6500"/>
                  </a:lnTo>
                  <a:lnTo>
                    <a:pt x="7342" y="5835"/>
                  </a:lnTo>
                  <a:lnTo>
                    <a:pt x="6810" y="5221"/>
                  </a:lnTo>
                  <a:lnTo>
                    <a:pt x="6171" y="4504"/>
                  </a:lnTo>
                  <a:lnTo>
                    <a:pt x="5533" y="3839"/>
                  </a:lnTo>
                  <a:lnTo>
                    <a:pt x="4895" y="3122"/>
                  </a:lnTo>
                  <a:lnTo>
                    <a:pt x="4150" y="2457"/>
                  </a:lnTo>
                  <a:lnTo>
                    <a:pt x="3192" y="1791"/>
                  </a:lnTo>
                  <a:lnTo>
                    <a:pt x="2234" y="1177"/>
                  </a:lnTo>
                  <a:lnTo>
                    <a:pt x="1915" y="1024"/>
                  </a:lnTo>
                  <a:lnTo>
                    <a:pt x="1809" y="870"/>
                  </a:lnTo>
                  <a:lnTo>
                    <a:pt x="1596" y="717"/>
                  </a:lnTo>
                  <a:lnTo>
                    <a:pt x="426" y="154"/>
                  </a:lnTo>
                  <a:lnTo>
                    <a:pt x="213" y="102"/>
                  </a:lnTo>
                  <a:lnTo>
                    <a:pt x="0" y="0"/>
                  </a:lnTo>
                  <a:lnTo>
                    <a:pt x="0" y="102"/>
                  </a:lnTo>
                  <a:lnTo>
                    <a:pt x="106" y="205"/>
                  </a:lnTo>
                  <a:lnTo>
                    <a:pt x="319" y="307"/>
                  </a:lnTo>
                </a:path>
              </a:pathLst>
            </a:custGeom>
            <a:solidFill>
              <a:srgbClr val="3F0000"/>
            </a:solidFill>
            <a:ln w="12700" cap="flat">
              <a:noFill/>
              <a:miter lim="400000"/>
            </a:ln>
            <a:effectLst/>
          </p:spPr>
          <p:txBody>
            <a:bodyPr wrap="square" lIns="45719" tIns="45719" rIns="45719" bIns="45719" numCol="1" anchor="t">
              <a:noAutofit/>
            </a:bodyPr>
            <a:lstStyle/>
            <a:p>
              <a:pPr/>
            </a:p>
          </p:txBody>
        </p:sp>
        <p:sp>
          <p:nvSpPr>
            <p:cNvPr id="1434" name="形状"/>
            <p:cNvSpPr/>
            <p:nvPr/>
          </p:nvSpPr>
          <p:spPr>
            <a:xfrm>
              <a:off x="66675" y="261937"/>
              <a:ext cx="847725" cy="960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4138"/>
                  </a:moveTo>
                  <a:lnTo>
                    <a:pt x="162" y="13924"/>
                  </a:lnTo>
                  <a:lnTo>
                    <a:pt x="364" y="13674"/>
                  </a:lnTo>
                  <a:lnTo>
                    <a:pt x="566" y="13388"/>
                  </a:lnTo>
                  <a:lnTo>
                    <a:pt x="809" y="13067"/>
                  </a:lnTo>
                  <a:lnTo>
                    <a:pt x="1092" y="12746"/>
                  </a:lnTo>
                  <a:lnTo>
                    <a:pt x="1375" y="12389"/>
                  </a:lnTo>
                  <a:lnTo>
                    <a:pt x="1901" y="11639"/>
                  </a:lnTo>
                  <a:lnTo>
                    <a:pt x="2184" y="11282"/>
                  </a:lnTo>
                  <a:lnTo>
                    <a:pt x="2467" y="10961"/>
                  </a:lnTo>
                  <a:lnTo>
                    <a:pt x="2670" y="10604"/>
                  </a:lnTo>
                  <a:lnTo>
                    <a:pt x="2912" y="10282"/>
                  </a:lnTo>
                  <a:lnTo>
                    <a:pt x="3115" y="9997"/>
                  </a:lnTo>
                  <a:lnTo>
                    <a:pt x="3276" y="9747"/>
                  </a:lnTo>
                  <a:lnTo>
                    <a:pt x="3398" y="9533"/>
                  </a:lnTo>
                  <a:lnTo>
                    <a:pt x="3438" y="9390"/>
                  </a:lnTo>
                  <a:lnTo>
                    <a:pt x="3276" y="9247"/>
                  </a:lnTo>
                  <a:lnTo>
                    <a:pt x="3074" y="9104"/>
                  </a:lnTo>
                  <a:lnTo>
                    <a:pt x="2912" y="8926"/>
                  </a:lnTo>
                  <a:lnTo>
                    <a:pt x="2589" y="8497"/>
                  </a:lnTo>
                  <a:lnTo>
                    <a:pt x="2467" y="8283"/>
                  </a:lnTo>
                  <a:lnTo>
                    <a:pt x="2306" y="8033"/>
                  </a:lnTo>
                  <a:lnTo>
                    <a:pt x="2184" y="7783"/>
                  </a:lnTo>
                  <a:lnTo>
                    <a:pt x="2103" y="7533"/>
                  </a:lnTo>
                  <a:lnTo>
                    <a:pt x="1982" y="7319"/>
                  </a:lnTo>
                  <a:lnTo>
                    <a:pt x="1901" y="7069"/>
                  </a:lnTo>
                  <a:lnTo>
                    <a:pt x="1820" y="6641"/>
                  </a:lnTo>
                  <a:lnTo>
                    <a:pt x="1780" y="6462"/>
                  </a:lnTo>
                  <a:lnTo>
                    <a:pt x="1780" y="6069"/>
                  </a:lnTo>
                  <a:lnTo>
                    <a:pt x="1820" y="5927"/>
                  </a:lnTo>
                  <a:lnTo>
                    <a:pt x="1820" y="5355"/>
                  </a:lnTo>
                  <a:lnTo>
                    <a:pt x="1780" y="5177"/>
                  </a:lnTo>
                  <a:lnTo>
                    <a:pt x="1780" y="4463"/>
                  </a:lnTo>
                  <a:lnTo>
                    <a:pt x="1820" y="4356"/>
                  </a:lnTo>
                  <a:lnTo>
                    <a:pt x="1820" y="4249"/>
                  </a:lnTo>
                  <a:lnTo>
                    <a:pt x="1861" y="4177"/>
                  </a:lnTo>
                  <a:lnTo>
                    <a:pt x="2184" y="3892"/>
                  </a:lnTo>
                  <a:lnTo>
                    <a:pt x="2265" y="3784"/>
                  </a:lnTo>
                  <a:lnTo>
                    <a:pt x="2589" y="3499"/>
                  </a:lnTo>
                  <a:lnTo>
                    <a:pt x="2710" y="3427"/>
                  </a:lnTo>
                  <a:lnTo>
                    <a:pt x="2831" y="3392"/>
                  </a:lnTo>
                  <a:lnTo>
                    <a:pt x="2912" y="3356"/>
                  </a:lnTo>
                  <a:lnTo>
                    <a:pt x="3155" y="3427"/>
                  </a:lnTo>
                  <a:lnTo>
                    <a:pt x="3317" y="3499"/>
                  </a:lnTo>
                  <a:lnTo>
                    <a:pt x="3600" y="3749"/>
                  </a:lnTo>
                  <a:lnTo>
                    <a:pt x="3762" y="3927"/>
                  </a:lnTo>
                  <a:lnTo>
                    <a:pt x="3964" y="4177"/>
                  </a:lnTo>
                  <a:lnTo>
                    <a:pt x="4207" y="4463"/>
                  </a:lnTo>
                  <a:lnTo>
                    <a:pt x="4288" y="4570"/>
                  </a:lnTo>
                  <a:lnTo>
                    <a:pt x="4692" y="4927"/>
                  </a:lnTo>
                  <a:lnTo>
                    <a:pt x="4773" y="4963"/>
                  </a:lnTo>
                  <a:lnTo>
                    <a:pt x="4813" y="4963"/>
                  </a:lnTo>
                  <a:lnTo>
                    <a:pt x="4854" y="4998"/>
                  </a:lnTo>
                  <a:lnTo>
                    <a:pt x="4975" y="4998"/>
                  </a:lnTo>
                  <a:lnTo>
                    <a:pt x="5056" y="4927"/>
                  </a:lnTo>
                  <a:lnTo>
                    <a:pt x="5339" y="4748"/>
                  </a:lnTo>
                  <a:lnTo>
                    <a:pt x="5744" y="4427"/>
                  </a:lnTo>
                  <a:lnTo>
                    <a:pt x="6351" y="4070"/>
                  </a:lnTo>
                  <a:lnTo>
                    <a:pt x="7038" y="3606"/>
                  </a:lnTo>
                  <a:lnTo>
                    <a:pt x="7847" y="3106"/>
                  </a:lnTo>
                  <a:lnTo>
                    <a:pt x="8737" y="2606"/>
                  </a:lnTo>
                  <a:lnTo>
                    <a:pt x="9708" y="2071"/>
                  </a:lnTo>
                  <a:lnTo>
                    <a:pt x="10719" y="1571"/>
                  </a:lnTo>
                  <a:lnTo>
                    <a:pt x="11771" y="1107"/>
                  </a:lnTo>
                  <a:lnTo>
                    <a:pt x="12863" y="678"/>
                  </a:lnTo>
                  <a:lnTo>
                    <a:pt x="13955" y="357"/>
                  </a:lnTo>
                  <a:lnTo>
                    <a:pt x="15007" y="107"/>
                  </a:lnTo>
                  <a:lnTo>
                    <a:pt x="16018" y="0"/>
                  </a:lnTo>
                  <a:lnTo>
                    <a:pt x="16989" y="0"/>
                  </a:lnTo>
                  <a:lnTo>
                    <a:pt x="17919" y="179"/>
                  </a:lnTo>
                  <a:lnTo>
                    <a:pt x="18728" y="428"/>
                  </a:lnTo>
                  <a:lnTo>
                    <a:pt x="19416" y="678"/>
                  </a:lnTo>
                  <a:lnTo>
                    <a:pt x="19982" y="964"/>
                  </a:lnTo>
                  <a:lnTo>
                    <a:pt x="20467" y="1250"/>
                  </a:lnTo>
                  <a:lnTo>
                    <a:pt x="20831" y="1571"/>
                  </a:lnTo>
                  <a:lnTo>
                    <a:pt x="21115" y="1857"/>
                  </a:lnTo>
                  <a:lnTo>
                    <a:pt x="21317" y="2142"/>
                  </a:lnTo>
                  <a:lnTo>
                    <a:pt x="21479" y="2428"/>
                  </a:lnTo>
                  <a:lnTo>
                    <a:pt x="21560" y="2713"/>
                  </a:lnTo>
                  <a:lnTo>
                    <a:pt x="21600" y="2999"/>
                  </a:lnTo>
                  <a:lnTo>
                    <a:pt x="21600" y="3499"/>
                  </a:lnTo>
                  <a:lnTo>
                    <a:pt x="21519" y="3927"/>
                  </a:lnTo>
                  <a:lnTo>
                    <a:pt x="21479" y="4106"/>
                  </a:lnTo>
                  <a:lnTo>
                    <a:pt x="21438" y="4249"/>
                  </a:lnTo>
                  <a:lnTo>
                    <a:pt x="21438" y="4391"/>
                  </a:lnTo>
                  <a:lnTo>
                    <a:pt x="21357" y="4748"/>
                  </a:lnTo>
                  <a:lnTo>
                    <a:pt x="21357" y="4963"/>
                  </a:lnTo>
                  <a:lnTo>
                    <a:pt x="21317" y="5141"/>
                  </a:lnTo>
                  <a:lnTo>
                    <a:pt x="21115" y="6212"/>
                  </a:lnTo>
                  <a:lnTo>
                    <a:pt x="21034" y="6426"/>
                  </a:lnTo>
                  <a:lnTo>
                    <a:pt x="20912" y="6962"/>
                  </a:lnTo>
                  <a:lnTo>
                    <a:pt x="20872" y="7105"/>
                  </a:lnTo>
                  <a:lnTo>
                    <a:pt x="20872" y="7212"/>
                  </a:lnTo>
                  <a:lnTo>
                    <a:pt x="20710" y="7783"/>
                  </a:lnTo>
                  <a:lnTo>
                    <a:pt x="20670" y="7962"/>
                  </a:lnTo>
                  <a:lnTo>
                    <a:pt x="20670" y="8104"/>
                  </a:lnTo>
                  <a:lnTo>
                    <a:pt x="20629" y="8283"/>
                  </a:lnTo>
                  <a:lnTo>
                    <a:pt x="20629" y="8961"/>
                  </a:lnTo>
                  <a:lnTo>
                    <a:pt x="20589" y="9104"/>
                  </a:lnTo>
                  <a:lnTo>
                    <a:pt x="20589" y="9604"/>
                  </a:lnTo>
                  <a:lnTo>
                    <a:pt x="20548" y="9675"/>
                  </a:lnTo>
                  <a:lnTo>
                    <a:pt x="20508" y="9711"/>
                  </a:lnTo>
                  <a:lnTo>
                    <a:pt x="20427" y="9747"/>
                  </a:lnTo>
                  <a:lnTo>
                    <a:pt x="20387" y="9782"/>
                  </a:lnTo>
                  <a:lnTo>
                    <a:pt x="20063" y="9925"/>
                  </a:lnTo>
                  <a:lnTo>
                    <a:pt x="20022" y="9925"/>
                  </a:lnTo>
                  <a:lnTo>
                    <a:pt x="19942" y="9961"/>
                  </a:lnTo>
                  <a:lnTo>
                    <a:pt x="19901" y="9997"/>
                  </a:lnTo>
                  <a:lnTo>
                    <a:pt x="19820" y="10032"/>
                  </a:lnTo>
                  <a:lnTo>
                    <a:pt x="19780" y="10068"/>
                  </a:lnTo>
                  <a:lnTo>
                    <a:pt x="19780" y="10140"/>
                  </a:lnTo>
                  <a:lnTo>
                    <a:pt x="19739" y="10175"/>
                  </a:lnTo>
                  <a:lnTo>
                    <a:pt x="19739" y="10318"/>
                  </a:lnTo>
                  <a:lnTo>
                    <a:pt x="19699" y="10425"/>
                  </a:lnTo>
                  <a:lnTo>
                    <a:pt x="19658" y="10568"/>
                  </a:lnTo>
                  <a:lnTo>
                    <a:pt x="19578" y="10711"/>
                  </a:lnTo>
                  <a:lnTo>
                    <a:pt x="19537" y="10889"/>
                  </a:lnTo>
                  <a:lnTo>
                    <a:pt x="19294" y="11425"/>
                  </a:lnTo>
                  <a:lnTo>
                    <a:pt x="19133" y="11853"/>
                  </a:lnTo>
                  <a:lnTo>
                    <a:pt x="19011" y="12067"/>
                  </a:lnTo>
                  <a:lnTo>
                    <a:pt x="18930" y="12246"/>
                  </a:lnTo>
                  <a:lnTo>
                    <a:pt x="18688" y="12674"/>
                  </a:lnTo>
                  <a:lnTo>
                    <a:pt x="18445" y="13031"/>
                  </a:lnTo>
                  <a:lnTo>
                    <a:pt x="18364" y="13210"/>
                  </a:lnTo>
                  <a:lnTo>
                    <a:pt x="18243" y="13388"/>
                  </a:lnTo>
                  <a:lnTo>
                    <a:pt x="18081" y="13745"/>
                  </a:lnTo>
                  <a:lnTo>
                    <a:pt x="17960" y="14138"/>
                  </a:lnTo>
                  <a:lnTo>
                    <a:pt x="17636" y="14852"/>
                  </a:lnTo>
                  <a:lnTo>
                    <a:pt x="17515" y="14995"/>
                  </a:lnTo>
                  <a:lnTo>
                    <a:pt x="17393" y="15174"/>
                  </a:lnTo>
                  <a:lnTo>
                    <a:pt x="17312" y="15316"/>
                  </a:lnTo>
                  <a:lnTo>
                    <a:pt x="17151" y="15495"/>
                  </a:lnTo>
                  <a:lnTo>
                    <a:pt x="17029" y="15638"/>
                  </a:lnTo>
                  <a:lnTo>
                    <a:pt x="16867" y="15816"/>
                  </a:lnTo>
                  <a:lnTo>
                    <a:pt x="16746" y="16030"/>
                  </a:lnTo>
                  <a:lnTo>
                    <a:pt x="16261" y="16673"/>
                  </a:lnTo>
                  <a:lnTo>
                    <a:pt x="16099" y="16923"/>
                  </a:lnTo>
                  <a:lnTo>
                    <a:pt x="15897" y="17137"/>
                  </a:lnTo>
                  <a:lnTo>
                    <a:pt x="15573" y="17637"/>
                  </a:lnTo>
                  <a:lnTo>
                    <a:pt x="15452" y="17887"/>
                  </a:lnTo>
                  <a:lnTo>
                    <a:pt x="15290" y="18101"/>
                  </a:lnTo>
                  <a:lnTo>
                    <a:pt x="15169" y="18351"/>
                  </a:lnTo>
                  <a:lnTo>
                    <a:pt x="15007" y="18565"/>
                  </a:lnTo>
                  <a:lnTo>
                    <a:pt x="14926" y="18780"/>
                  </a:lnTo>
                  <a:lnTo>
                    <a:pt x="14804" y="18994"/>
                  </a:lnTo>
                  <a:lnTo>
                    <a:pt x="14683" y="19172"/>
                  </a:lnTo>
                  <a:lnTo>
                    <a:pt x="14602" y="19351"/>
                  </a:lnTo>
                  <a:lnTo>
                    <a:pt x="14279" y="19922"/>
                  </a:lnTo>
                  <a:lnTo>
                    <a:pt x="14198" y="20029"/>
                  </a:lnTo>
                  <a:lnTo>
                    <a:pt x="14117" y="20100"/>
                  </a:lnTo>
                  <a:lnTo>
                    <a:pt x="14076" y="20172"/>
                  </a:lnTo>
                  <a:lnTo>
                    <a:pt x="13915" y="20315"/>
                  </a:lnTo>
                  <a:lnTo>
                    <a:pt x="13753" y="20386"/>
                  </a:lnTo>
                  <a:lnTo>
                    <a:pt x="13308" y="20386"/>
                  </a:lnTo>
                  <a:lnTo>
                    <a:pt x="13187" y="20350"/>
                  </a:lnTo>
                  <a:lnTo>
                    <a:pt x="11811" y="20350"/>
                  </a:lnTo>
                  <a:lnTo>
                    <a:pt x="11730" y="20386"/>
                  </a:lnTo>
                  <a:lnTo>
                    <a:pt x="11204" y="20386"/>
                  </a:lnTo>
                  <a:lnTo>
                    <a:pt x="11083" y="20350"/>
                  </a:lnTo>
                  <a:lnTo>
                    <a:pt x="10921" y="20350"/>
                  </a:lnTo>
                  <a:lnTo>
                    <a:pt x="10598" y="20279"/>
                  </a:lnTo>
                  <a:lnTo>
                    <a:pt x="10315" y="20172"/>
                  </a:lnTo>
                  <a:lnTo>
                    <a:pt x="10153" y="20136"/>
                  </a:lnTo>
                  <a:lnTo>
                    <a:pt x="10031" y="20065"/>
                  </a:lnTo>
                  <a:lnTo>
                    <a:pt x="9789" y="19993"/>
                  </a:lnTo>
                  <a:lnTo>
                    <a:pt x="9627" y="19922"/>
                  </a:lnTo>
                  <a:lnTo>
                    <a:pt x="9587" y="19886"/>
                  </a:lnTo>
                  <a:lnTo>
                    <a:pt x="9546" y="19922"/>
                  </a:lnTo>
                  <a:lnTo>
                    <a:pt x="9465" y="19958"/>
                  </a:lnTo>
                  <a:lnTo>
                    <a:pt x="9384" y="20029"/>
                  </a:lnTo>
                  <a:lnTo>
                    <a:pt x="9303" y="20136"/>
                  </a:lnTo>
                  <a:lnTo>
                    <a:pt x="9182" y="20243"/>
                  </a:lnTo>
                  <a:lnTo>
                    <a:pt x="9020" y="20350"/>
                  </a:lnTo>
                  <a:lnTo>
                    <a:pt x="8858" y="20493"/>
                  </a:lnTo>
                  <a:lnTo>
                    <a:pt x="8656" y="20600"/>
                  </a:lnTo>
                  <a:lnTo>
                    <a:pt x="8252" y="20886"/>
                  </a:lnTo>
                  <a:lnTo>
                    <a:pt x="7524" y="21314"/>
                  </a:lnTo>
                  <a:lnTo>
                    <a:pt x="7240" y="21457"/>
                  </a:lnTo>
                  <a:lnTo>
                    <a:pt x="6998" y="21600"/>
                  </a:lnTo>
                  <a:lnTo>
                    <a:pt x="6634" y="21600"/>
                  </a:lnTo>
                  <a:lnTo>
                    <a:pt x="6229" y="21457"/>
                  </a:lnTo>
                  <a:lnTo>
                    <a:pt x="5784" y="21136"/>
                  </a:lnTo>
                  <a:lnTo>
                    <a:pt x="5258" y="20707"/>
                  </a:lnTo>
                  <a:lnTo>
                    <a:pt x="4692" y="20172"/>
                  </a:lnTo>
                  <a:lnTo>
                    <a:pt x="4126" y="19529"/>
                  </a:lnTo>
                  <a:lnTo>
                    <a:pt x="3519" y="18851"/>
                  </a:lnTo>
                  <a:lnTo>
                    <a:pt x="2912" y="18101"/>
                  </a:lnTo>
                  <a:lnTo>
                    <a:pt x="2346" y="17387"/>
                  </a:lnTo>
                  <a:lnTo>
                    <a:pt x="1820" y="16673"/>
                  </a:lnTo>
                  <a:lnTo>
                    <a:pt x="1294" y="15995"/>
                  </a:lnTo>
                  <a:lnTo>
                    <a:pt x="890" y="15388"/>
                  </a:lnTo>
                  <a:lnTo>
                    <a:pt x="526" y="14888"/>
                  </a:lnTo>
                  <a:lnTo>
                    <a:pt x="243" y="14495"/>
                  </a:lnTo>
                  <a:lnTo>
                    <a:pt x="81" y="14245"/>
                  </a:lnTo>
                  <a:lnTo>
                    <a:pt x="0" y="14138"/>
                  </a:lnTo>
                </a:path>
              </a:pathLst>
            </a:custGeom>
            <a:solidFill>
              <a:srgbClr val="FFCBB2"/>
            </a:solidFill>
            <a:ln w="12700" cap="rnd">
              <a:solidFill>
                <a:srgbClr val="000000"/>
              </a:solidFill>
              <a:prstDash val="solid"/>
              <a:round/>
            </a:ln>
            <a:effectLst/>
          </p:spPr>
          <p:txBody>
            <a:bodyPr wrap="square" lIns="45719" tIns="45719" rIns="45719" bIns="45719" numCol="1" anchor="t">
              <a:noAutofit/>
            </a:bodyPr>
            <a:lstStyle/>
            <a:p>
              <a:pPr/>
            </a:p>
          </p:txBody>
        </p:sp>
        <p:sp>
          <p:nvSpPr>
            <p:cNvPr id="1435" name="形状"/>
            <p:cNvSpPr/>
            <p:nvPr/>
          </p:nvSpPr>
          <p:spPr>
            <a:xfrm>
              <a:off x="66675" y="679450"/>
              <a:ext cx="366713" cy="533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8579"/>
                  </a:moveTo>
                  <a:lnTo>
                    <a:pt x="21506" y="18643"/>
                  </a:lnTo>
                  <a:lnTo>
                    <a:pt x="21319" y="18707"/>
                  </a:lnTo>
                  <a:lnTo>
                    <a:pt x="21132" y="18836"/>
                  </a:lnTo>
                  <a:lnTo>
                    <a:pt x="20945" y="19029"/>
                  </a:lnTo>
                  <a:lnTo>
                    <a:pt x="20665" y="19221"/>
                  </a:lnTo>
                  <a:lnTo>
                    <a:pt x="20291" y="19414"/>
                  </a:lnTo>
                  <a:lnTo>
                    <a:pt x="19917" y="19671"/>
                  </a:lnTo>
                  <a:lnTo>
                    <a:pt x="19543" y="19800"/>
                  </a:lnTo>
                  <a:lnTo>
                    <a:pt x="18608" y="20314"/>
                  </a:lnTo>
                  <a:lnTo>
                    <a:pt x="16925" y="21086"/>
                  </a:lnTo>
                  <a:lnTo>
                    <a:pt x="16270" y="21343"/>
                  </a:lnTo>
                  <a:lnTo>
                    <a:pt x="15803" y="21600"/>
                  </a:lnTo>
                  <a:lnTo>
                    <a:pt x="14961" y="21600"/>
                  </a:lnTo>
                  <a:lnTo>
                    <a:pt x="14026" y="21343"/>
                  </a:lnTo>
                  <a:lnTo>
                    <a:pt x="12997" y="20764"/>
                  </a:lnTo>
                  <a:lnTo>
                    <a:pt x="10566" y="19093"/>
                  </a:lnTo>
                  <a:lnTo>
                    <a:pt x="9257" y="17936"/>
                  </a:lnTo>
                  <a:lnTo>
                    <a:pt x="7948" y="16714"/>
                  </a:lnTo>
                  <a:lnTo>
                    <a:pt x="6545" y="15429"/>
                  </a:lnTo>
                  <a:lnTo>
                    <a:pt x="4114" y="12857"/>
                  </a:lnTo>
                  <a:lnTo>
                    <a:pt x="2899" y="11700"/>
                  </a:lnTo>
                  <a:lnTo>
                    <a:pt x="1964" y="10607"/>
                  </a:lnTo>
                  <a:lnTo>
                    <a:pt x="1216" y="9707"/>
                  </a:lnTo>
                  <a:lnTo>
                    <a:pt x="561" y="9000"/>
                  </a:lnTo>
                  <a:lnTo>
                    <a:pt x="0" y="8421"/>
                  </a:lnTo>
                  <a:lnTo>
                    <a:pt x="374" y="8036"/>
                  </a:lnTo>
                  <a:lnTo>
                    <a:pt x="842" y="7586"/>
                  </a:lnTo>
                  <a:lnTo>
                    <a:pt x="1309" y="7071"/>
                  </a:lnTo>
                  <a:lnTo>
                    <a:pt x="1777" y="6493"/>
                  </a:lnTo>
                  <a:lnTo>
                    <a:pt x="3086" y="5336"/>
                  </a:lnTo>
                  <a:lnTo>
                    <a:pt x="4301" y="3986"/>
                  </a:lnTo>
                  <a:lnTo>
                    <a:pt x="4956" y="3343"/>
                  </a:lnTo>
                  <a:lnTo>
                    <a:pt x="5517" y="2764"/>
                  </a:lnTo>
                  <a:lnTo>
                    <a:pt x="5984" y="2121"/>
                  </a:lnTo>
                  <a:lnTo>
                    <a:pt x="6545" y="1607"/>
                  </a:lnTo>
                  <a:lnTo>
                    <a:pt x="7013" y="1093"/>
                  </a:lnTo>
                  <a:lnTo>
                    <a:pt x="7387" y="643"/>
                  </a:lnTo>
                  <a:lnTo>
                    <a:pt x="7668" y="257"/>
                  </a:lnTo>
                  <a:lnTo>
                    <a:pt x="7761" y="0"/>
                  </a:lnTo>
                  <a:lnTo>
                    <a:pt x="7481" y="450"/>
                  </a:lnTo>
                  <a:lnTo>
                    <a:pt x="7200" y="964"/>
                  </a:lnTo>
                  <a:lnTo>
                    <a:pt x="6826" y="1543"/>
                  </a:lnTo>
                  <a:lnTo>
                    <a:pt x="6545" y="2121"/>
                  </a:lnTo>
                  <a:lnTo>
                    <a:pt x="6171" y="2829"/>
                  </a:lnTo>
                  <a:lnTo>
                    <a:pt x="5891" y="3536"/>
                  </a:lnTo>
                  <a:lnTo>
                    <a:pt x="5517" y="4243"/>
                  </a:lnTo>
                  <a:lnTo>
                    <a:pt x="5423" y="5014"/>
                  </a:lnTo>
                  <a:lnTo>
                    <a:pt x="5236" y="5786"/>
                  </a:lnTo>
                  <a:lnTo>
                    <a:pt x="5143" y="6557"/>
                  </a:lnTo>
                  <a:lnTo>
                    <a:pt x="5049" y="7393"/>
                  </a:lnTo>
                  <a:lnTo>
                    <a:pt x="5143" y="8229"/>
                  </a:lnTo>
                  <a:lnTo>
                    <a:pt x="5517" y="9771"/>
                  </a:lnTo>
                  <a:lnTo>
                    <a:pt x="5984" y="10543"/>
                  </a:lnTo>
                  <a:lnTo>
                    <a:pt x="6639" y="11314"/>
                  </a:lnTo>
                  <a:lnTo>
                    <a:pt x="7294" y="11957"/>
                  </a:lnTo>
                  <a:lnTo>
                    <a:pt x="7855" y="12407"/>
                  </a:lnTo>
                  <a:lnTo>
                    <a:pt x="8416" y="12600"/>
                  </a:lnTo>
                  <a:lnTo>
                    <a:pt x="8883" y="12729"/>
                  </a:lnTo>
                  <a:lnTo>
                    <a:pt x="9164" y="12664"/>
                  </a:lnTo>
                  <a:lnTo>
                    <a:pt x="9538" y="12600"/>
                  </a:lnTo>
                  <a:lnTo>
                    <a:pt x="10005" y="11957"/>
                  </a:lnTo>
                  <a:lnTo>
                    <a:pt x="10099" y="11571"/>
                  </a:lnTo>
                  <a:lnTo>
                    <a:pt x="10286" y="10543"/>
                  </a:lnTo>
                  <a:lnTo>
                    <a:pt x="10286" y="10029"/>
                  </a:lnTo>
                  <a:lnTo>
                    <a:pt x="10192" y="9514"/>
                  </a:lnTo>
                  <a:lnTo>
                    <a:pt x="10005" y="9000"/>
                  </a:lnTo>
                  <a:lnTo>
                    <a:pt x="9912" y="8550"/>
                  </a:lnTo>
                  <a:lnTo>
                    <a:pt x="9631" y="8164"/>
                  </a:lnTo>
                  <a:lnTo>
                    <a:pt x="9444" y="7779"/>
                  </a:lnTo>
                  <a:lnTo>
                    <a:pt x="9351" y="7393"/>
                  </a:lnTo>
                  <a:lnTo>
                    <a:pt x="9164" y="6493"/>
                  </a:lnTo>
                  <a:lnTo>
                    <a:pt x="9164" y="5979"/>
                  </a:lnTo>
                  <a:lnTo>
                    <a:pt x="9257" y="5464"/>
                  </a:lnTo>
                  <a:lnTo>
                    <a:pt x="9351" y="5014"/>
                  </a:lnTo>
                  <a:lnTo>
                    <a:pt x="9538" y="3986"/>
                  </a:lnTo>
                  <a:lnTo>
                    <a:pt x="9725" y="3471"/>
                  </a:lnTo>
                  <a:lnTo>
                    <a:pt x="9912" y="3021"/>
                  </a:lnTo>
                  <a:lnTo>
                    <a:pt x="10005" y="2571"/>
                  </a:lnTo>
                  <a:lnTo>
                    <a:pt x="10192" y="2121"/>
                  </a:lnTo>
                  <a:lnTo>
                    <a:pt x="10473" y="1736"/>
                  </a:lnTo>
                  <a:lnTo>
                    <a:pt x="10847" y="1093"/>
                  </a:lnTo>
                  <a:lnTo>
                    <a:pt x="10753" y="1800"/>
                  </a:lnTo>
                  <a:lnTo>
                    <a:pt x="10847" y="2700"/>
                  </a:lnTo>
                  <a:lnTo>
                    <a:pt x="10940" y="3664"/>
                  </a:lnTo>
                  <a:lnTo>
                    <a:pt x="11127" y="4629"/>
                  </a:lnTo>
                  <a:lnTo>
                    <a:pt x="11314" y="5529"/>
                  </a:lnTo>
                  <a:lnTo>
                    <a:pt x="11595" y="6557"/>
                  </a:lnTo>
                  <a:lnTo>
                    <a:pt x="12343" y="8614"/>
                  </a:lnTo>
                  <a:lnTo>
                    <a:pt x="12717" y="9579"/>
                  </a:lnTo>
                  <a:lnTo>
                    <a:pt x="13184" y="10607"/>
                  </a:lnTo>
                  <a:lnTo>
                    <a:pt x="13839" y="11636"/>
                  </a:lnTo>
                  <a:lnTo>
                    <a:pt x="14494" y="12600"/>
                  </a:lnTo>
                  <a:lnTo>
                    <a:pt x="15148" y="13500"/>
                  </a:lnTo>
                  <a:lnTo>
                    <a:pt x="15990" y="14400"/>
                  </a:lnTo>
                  <a:lnTo>
                    <a:pt x="16738" y="15236"/>
                  </a:lnTo>
                  <a:lnTo>
                    <a:pt x="17579" y="16071"/>
                  </a:lnTo>
                  <a:lnTo>
                    <a:pt x="18701" y="16843"/>
                  </a:lnTo>
                  <a:lnTo>
                    <a:pt x="18982" y="17100"/>
                  </a:lnTo>
                  <a:lnTo>
                    <a:pt x="19356" y="17293"/>
                  </a:lnTo>
                  <a:lnTo>
                    <a:pt x="19636" y="17486"/>
                  </a:lnTo>
                  <a:lnTo>
                    <a:pt x="19823" y="17679"/>
                  </a:lnTo>
                  <a:lnTo>
                    <a:pt x="20104" y="17807"/>
                  </a:lnTo>
                  <a:lnTo>
                    <a:pt x="20384" y="18000"/>
                  </a:lnTo>
                  <a:lnTo>
                    <a:pt x="20665" y="18129"/>
                  </a:lnTo>
                  <a:lnTo>
                    <a:pt x="20852" y="18257"/>
                  </a:lnTo>
                  <a:lnTo>
                    <a:pt x="21413" y="18450"/>
                  </a:lnTo>
                  <a:lnTo>
                    <a:pt x="21600" y="18579"/>
                  </a:lnTo>
                </a:path>
              </a:pathLst>
            </a:custGeom>
            <a:solidFill>
              <a:srgbClr val="C6877A"/>
            </a:solidFill>
            <a:ln w="12700" cap="flat">
              <a:noFill/>
              <a:miter lim="400000"/>
            </a:ln>
            <a:effectLst/>
          </p:spPr>
          <p:txBody>
            <a:bodyPr wrap="square" lIns="45719" tIns="45719" rIns="45719" bIns="45719" numCol="1" anchor="t">
              <a:noAutofit/>
            </a:bodyPr>
            <a:lstStyle/>
            <a:p>
              <a:pPr/>
            </a:p>
          </p:txBody>
        </p:sp>
        <p:sp>
          <p:nvSpPr>
            <p:cNvPr id="1436" name="形状"/>
            <p:cNvSpPr/>
            <p:nvPr/>
          </p:nvSpPr>
          <p:spPr>
            <a:xfrm>
              <a:off x="66675" y="679450"/>
              <a:ext cx="366713" cy="533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61" y="0"/>
                  </a:moveTo>
                  <a:lnTo>
                    <a:pt x="7668" y="257"/>
                  </a:lnTo>
                  <a:lnTo>
                    <a:pt x="7387" y="643"/>
                  </a:lnTo>
                  <a:lnTo>
                    <a:pt x="7013" y="1093"/>
                  </a:lnTo>
                  <a:lnTo>
                    <a:pt x="6545" y="1607"/>
                  </a:lnTo>
                  <a:lnTo>
                    <a:pt x="5984" y="2121"/>
                  </a:lnTo>
                  <a:lnTo>
                    <a:pt x="5517" y="2764"/>
                  </a:lnTo>
                  <a:lnTo>
                    <a:pt x="4956" y="3343"/>
                  </a:lnTo>
                  <a:lnTo>
                    <a:pt x="4301" y="3986"/>
                  </a:lnTo>
                  <a:lnTo>
                    <a:pt x="3086" y="5336"/>
                  </a:lnTo>
                  <a:lnTo>
                    <a:pt x="1777" y="6493"/>
                  </a:lnTo>
                  <a:lnTo>
                    <a:pt x="1309" y="7071"/>
                  </a:lnTo>
                  <a:lnTo>
                    <a:pt x="842" y="7586"/>
                  </a:lnTo>
                  <a:lnTo>
                    <a:pt x="374" y="8036"/>
                  </a:lnTo>
                  <a:lnTo>
                    <a:pt x="0" y="8421"/>
                  </a:lnTo>
                  <a:lnTo>
                    <a:pt x="561" y="9000"/>
                  </a:lnTo>
                  <a:lnTo>
                    <a:pt x="1216" y="9707"/>
                  </a:lnTo>
                  <a:lnTo>
                    <a:pt x="1964" y="10607"/>
                  </a:lnTo>
                  <a:lnTo>
                    <a:pt x="2899" y="11700"/>
                  </a:lnTo>
                  <a:lnTo>
                    <a:pt x="4114" y="12857"/>
                  </a:lnTo>
                  <a:lnTo>
                    <a:pt x="6545" y="15429"/>
                  </a:lnTo>
                  <a:lnTo>
                    <a:pt x="7948" y="16714"/>
                  </a:lnTo>
                  <a:lnTo>
                    <a:pt x="9257" y="17936"/>
                  </a:lnTo>
                  <a:lnTo>
                    <a:pt x="10566" y="19093"/>
                  </a:lnTo>
                  <a:lnTo>
                    <a:pt x="12997" y="20764"/>
                  </a:lnTo>
                  <a:lnTo>
                    <a:pt x="14026" y="21343"/>
                  </a:lnTo>
                  <a:lnTo>
                    <a:pt x="14961" y="21600"/>
                  </a:lnTo>
                  <a:lnTo>
                    <a:pt x="15803" y="21600"/>
                  </a:lnTo>
                  <a:lnTo>
                    <a:pt x="16270" y="21343"/>
                  </a:lnTo>
                  <a:lnTo>
                    <a:pt x="16925" y="21086"/>
                  </a:lnTo>
                  <a:lnTo>
                    <a:pt x="18608" y="20314"/>
                  </a:lnTo>
                  <a:lnTo>
                    <a:pt x="19543" y="19800"/>
                  </a:lnTo>
                  <a:lnTo>
                    <a:pt x="19917" y="19671"/>
                  </a:lnTo>
                  <a:lnTo>
                    <a:pt x="20291" y="19414"/>
                  </a:lnTo>
                  <a:lnTo>
                    <a:pt x="20665" y="19221"/>
                  </a:lnTo>
                  <a:lnTo>
                    <a:pt x="20945" y="19029"/>
                  </a:lnTo>
                  <a:lnTo>
                    <a:pt x="21132" y="18836"/>
                  </a:lnTo>
                  <a:lnTo>
                    <a:pt x="21319" y="18707"/>
                  </a:lnTo>
                  <a:lnTo>
                    <a:pt x="21506" y="18643"/>
                  </a:lnTo>
                  <a:lnTo>
                    <a:pt x="21600" y="18579"/>
                  </a:lnTo>
                  <a:lnTo>
                    <a:pt x="21413" y="18450"/>
                  </a:lnTo>
                  <a:lnTo>
                    <a:pt x="20852" y="18257"/>
                  </a:lnTo>
                  <a:lnTo>
                    <a:pt x="20665" y="18129"/>
                  </a:lnTo>
                  <a:lnTo>
                    <a:pt x="20384" y="18000"/>
                  </a:lnTo>
                  <a:lnTo>
                    <a:pt x="20104" y="17807"/>
                  </a:lnTo>
                  <a:lnTo>
                    <a:pt x="19823" y="17679"/>
                  </a:lnTo>
                  <a:lnTo>
                    <a:pt x="19636" y="17486"/>
                  </a:lnTo>
                  <a:lnTo>
                    <a:pt x="19356" y="17293"/>
                  </a:lnTo>
                  <a:lnTo>
                    <a:pt x="18982" y="17100"/>
                  </a:lnTo>
                  <a:lnTo>
                    <a:pt x="18701" y="16843"/>
                  </a:lnTo>
                  <a:lnTo>
                    <a:pt x="17579" y="16071"/>
                  </a:lnTo>
                  <a:lnTo>
                    <a:pt x="16644" y="15236"/>
                  </a:lnTo>
                  <a:lnTo>
                    <a:pt x="15803" y="14336"/>
                  </a:lnTo>
                  <a:lnTo>
                    <a:pt x="14868" y="13500"/>
                  </a:lnTo>
                  <a:lnTo>
                    <a:pt x="14119" y="12600"/>
                  </a:lnTo>
                  <a:lnTo>
                    <a:pt x="12810" y="10929"/>
                  </a:lnTo>
                  <a:lnTo>
                    <a:pt x="12343" y="9964"/>
                  </a:lnTo>
                  <a:lnTo>
                    <a:pt x="11875" y="9064"/>
                  </a:lnTo>
                  <a:lnTo>
                    <a:pt x="11501" y="8164"/>
                  </a:lnTo>
                  <a:lnTo>
                    <a:pt x="10940" y="6236"/>
                  </a:lnTo>
                  <a:lnTo>
                    <a:pt x="10753" y="5271"/>
                  </a:lnTo>
                  <a:lnTo>
                    <a:pt x="10660" y="4243"/>
                  </a:lnTo>
                  <a:lnTo>
                    <a:pt x="10660" y="2121"/>
                  </a:lnTo>
                  <a:lnTo>
                    <a:pt x="10847" y="1093"/>
                  </a:lnTo>
                  <a:lnTo>
                    <a:pt x="10566" y="2057"/>
                  </a:lnTo>
                  <a:lnTo>
                    <a:pt x="10379" y="3021"/>
                  </a:lnTo>
                  <a:lnTo>
                    <a:pt x="10286" y="3921"/>
                  </a:lnTo>
                  <a:lnTo>
                    <a:pt x="10192" y="4757"/>
                  </a:lnTo>
                  <a:lnTo>
                    <a:pt x="10192" y="5464"/>
                  </a:lnTo>
                  <a:lnTo>
                    <a:pt x="10286" y="6236"/>
                  </a:lnTo>
                  <a:lnTo>
                    <a:pt x="10286" y="6879"/>
                  </a:lnTo>
                  <a:lnTo>
                    <a:pt x="10473" y="7521"/>
                  </a:lnTo>
                  <a:lnTo>
                    <a:pt x="10566" y="8164"/>
                  </a:lnTo>
                  <a:lnTo>
                    <a:pt x="10753" y="8743"/>
                  </a:lnTo>
                  <a:lnTo>
                    <a:pt x="11034" y="9257"/>
                  </a:lnTo>
                  <a:lnTo>
                    <a:pt x="11314" y="9836"/>
                  </a:lnTo>
                  <a:lnTo>
                    <a:pt x="11595" y="10350"/>
                  </a:lnTo>
                  <a:lnTo>
                    <a:pt x="11875" y="10929"/>
                  </a:lnTo>
                  <a:lnTo>
                    <a:pt x="12156" y="11443"/>
                  </a:lnTo>
                  <a:lnTo>
                    <a:pt x="12530" y="11957"/>
                  </a:lnTo>
                  <a:lnTo>
                    <a:pt x="12997" y="12729"/>
                  </a:lnTo>
                  <a:lnTo>
                    <a:pt x="13558" y="13500"/>
                  </a:lnTo>
                  <a:lnTo>
                    <a:pt x="14681" y="14914"/>
                  </a:lnTo>
                  <a:lnTo>
                    <a:pt x="15242" y="15557"/>
                  </a:lnTo>
                  <a:lnTo>
                    <a:pt x="15803" y="16136"/>
                  </a:lnTo>
                  <a:lnTo>
                    <a:pt x="16551" y="17036"/>
                  </a:lnTo>
                  <a:lnTo>
                    <a:pt x="16831" y="17421"/>
                  </a:lnTo>
                  <a:lnTo>
                    <a:pt x="17018" y="17743"/>
                  </a:lnTo>
                  <a:lnTo>
                    <a:pt x="17112" y="17936"/>
                  </a:lnTo>
                  <a:lnTo>
                    <a:pt x="17112" y="18064"/>
                  </a:lnTo>
                  <a:lnTo>
                    <a:pt x="16925" y="18064"/>
                  </a:lnTo>
                  <a:lnTo>
                    <a:pt x="16551" y="17936"/>
                  </a:lnTo>
                  <a:lnTo>
                    <a:pt x="16083" y="17743"/>
                  </a:lnTo>
                  <a:lnTo>
                    <a:pt x="14587" y="16971"/>
                  </a:lnTo>
                  <a:lnTo>
                    <a:pt x="13745" y="16586"/>
                  </a:lnTo>
                  <a:lnTo>
                    <a:pt x="12997" y="16200"/>
                  </a:lnTo>
                  <a:lnTo>
                    <a:pt x="12343" y="15879"/>
                  </a:lnTo>
                  <a:lnTo>
                    <a:pt x="11595" y="15493"/>
                  </a:lnTo>
                  <a:lnTo>
                    <a:pt x="9631" y="14336"/>
                  </a:lnTo>
                  <a:lnTo>
                    <a:pt x="8977" y="14014"/>
                  </a:lnTo>
                  <a:lnTo>
                    <a:pt x="8509" y="13629"/>
                  </a:lnTo>
                  <a:lnTo>
                    <a:pt x="7948" y="13243"/>
                  </a:lnTo>
                  <a:lnTo>
                    <a:pt x="7387" y="12793"/>
                  </a:lnTo>
                  <a:lnTo>
                    <a:pt x="6826" y="12471"/>
                  </a:lnTo>
                  <a:lnTo>
                    <a:pt x="6358" y="12086"/>
                  </a:lnTo>
                  <a:lnTo>
                    <a:pt x="5423" y="11186"/>
                  </a:lnTo>
                  <a:lnTo>
                    <a:pt x="4488" y="10029"/>
                  </a:lnTo>
                  <a:lnTo>
                    <a:pt x="4114" y="9450"/>
                  </a:lnTo>
                  <a:lnTo>
                    <a:pt x="3927" y="8936"/>
                  </a:lnTo>
                  <a:lnTo>
                    <a:pt x="3740" y="8357"/>
                  </a:lnTo>
                  <a:lnTo>
                    <a:pt x="3647" y="7779"/>
                  </a:lnTo>
                  <a:lnTo>
                    <a:pt x="3647" y="7200"/>
                  </a:lnTo>
                  <a:lnTo>
                    <a:pt x="4021" y="5914"/>
                  </a:lnTo>
                  <a:lnTo>
                    <a:pt x="4301" y="5271"/>
                  </a:lnTo>
                  <a:lnTo>
                    <a:pt x="4675" y="4500"/>
                  </a:lnTo>
                  <a:lnTo>
                    <a:pt x="5143" y="3729"/>
                  </a:lnTo>
                  <a:lnTo>
                    <a:pt x="5610" y="2893"/>
                  </a:lnTo>
                  <a:lnTo>
                    <a:pt x="6265" y="1993"/>
                  </a:lnTo>
                  <a:lnTo>
                    <a:pt x="7013" y="1029"/>
                  </a:lnTo>
                  <a:lnTo>
                    <a:pt x="7761" y="0"/>
                  </a:lnTo>
                </a:path>
              </a:pathLst>
            </a:custGeom>
            <a:solidFill>
              <a:srgbClr val="B2664C"/>
            </a:solidFill>
            <a:ln w="12700" cap="flat">
              <a:noFill/>
              <a:miter lim="400000"/>
            </a:ln>
            <a:effectLst/>
          </p:spPr>
          <p:txBody>
            <a:bodyPr wrap="square" lIns="45719" tIns="45719" rIns="45719" bIns="45719" numCol="1" anchor="t">
              <a:noAutofit/>
            </a:bodyPr>
            <a:lstStyle/>
            <a:p>
              <a:pPr/>
            </a:p>
          </p:txBody>
        </p:sp>
        <p:sp>
          <p:nvSpPr>
            <p:cNvPr id="1437" name="形状"/>
            <p:cNvSpPr/>
            <p:nvPr/>
          </p:nvSpPr>
          <p:spPr>
            <a:xfrm>
              <a:off x="66675" y="679450"/>
              <a:ext cx="376238" cy="5429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47" y="0"/>
                  </a:moveTo>
                  <a:lnTo>
                    <a:pt x="7656" y="253"/>
                  </a:lnTo>
                  <a:lnTo>
                    <a:pt x="7382" y="632"/>
                  </a:lnTo>
                  <a:lnTo>
                    <a:pt x="7018" y="1074"/>
                  </a:lnTo>
                  <a:lnTo>
                    <a:pt x="6562" y="1579"/>
                  </a:lnTo>
                  <a:lnTo>
                    <a:pt x="6015" y="2147"/>
                  </a:lnTo>
                  <a:lnTo>
                    <a:pt x="5559" y="2779"/>
                  </a:lnTo>
                  <a:lnTo>
                    <a:pt x="4922" y="3347"/>
                  </a:lnTo>
                  <a:lnTo>
                    <a:pt x="4284" y="3979"/>
                  </a:lnTo>
                  <a:lnTo>
                    <a:pt x="3099" y="5305"/>
                  </a:lnTo>
                  <a:lnTo>
                    <a:pt x="2461" y="5937"/>
                  </a:lnTo>
                  <a:lnTo>
                    <a:pt x="1823" y="6505"/>
                  </a:lnTo>
                  <a:lnTo>
                    <a:pt x="1276" y="7074"/>
                  </a:lnTo>
                  <a:lnTo>
                    <a:pt x="820" y="7579"/>
                  </a:lnTo>
                  <a:lnTo>
                    <a:pt x="365" y="8021"/>
                  </a:lnTo>
                  <a:lnTo>
                    <a:pt x="0" y="8400"/>
                  </a:lnTo>
                  <a:lnTo>
                    <a:pt x="182" y="8589"/>
                  </a:lnTo>
                  <a:lnTo>
                    <a:pt x="547" y="9032"/>
                  </a:lnTo>
                  <a:lnTo>
                    <a:pt x="1185" y="9726"/>
                  </a:lnTo>
                  <a:lnTo>
                    <a:pt x="2005" y="10611"/>
                  </a:lnTo>
                  <a:lnTo>
                    <a:pt x="2916" y="11684"/>
                  </a:lnTo>
                  <a:lnTo>
                    <a:pt x="4101" y="12884"/>
                  </a:lnTo>
                  <a:lnTo>
                    <a:pt x="5286" y="14147"/>
                  </a:lnTo>
                  <a:lnTo>
                    <a:pt x="6562" y="15411"/>
                  </a:lnTo>
                  <a:lnTo>
                    <a:pt x="7929" y="16737"/>
                  </a:lnTo>
                  <a:lnTo>
                    <a:pt x="9296" y="17937"/>
                  </a:lnTo>
                  <a:lnTo>
                    <a:pt x="10572" y="19074"/>
                  </a:lnTo>
                  <a:lnTo>
                    <a:pt x="11848" y="20021"/>
                  </a:lnTo>
                  <a:lnTo>
                    <a:pt x="13033" y="20779"/>
                  </a:lnTo>
                  <a:lnTo>
                    <a:pt x="14035" y="21347"/>
                  </a:lnTo>
                  <a:lnTo>
                    <a:pt x="14947" y="21600"/>
                  </a:lnTo>
                  <a:lnTo>
                    <a:pt x="15767" y="21600"/>
                  </a:lnTo>
                  <a:lnTo>
                    <a:pt x="16314" y="21347"/>
                  </a:lnTo>
                  <a:lnTo>
                    <a:pt x="16952" y="21095"/>
                  </a:lnTo>
                  <a:lnTo>
                    <a:pt x="18592" y="20337"/>
                  </a:lnTo>
                  <a:lnTo>
                    <a:pt x="19504" y="19832"/>
                  </a:lnTo>
                  <a:lnTo>
                    <a:pt x="19959" y="19642"/>
                  </a:lnTo>
                  <a:lnTo>
                    <a:pt x="20324" y="19389"/>
                  </a:lnTo>
                  <a:lnTo>
                    <a:pt x="20689" y="19200"/>
                  </a:lnTo>
                  <a:lnTo>
                    <a:pt x="20962" y="19011"/>
                  </a:lnTo>
                  <a:lnTo>
                    <a:pt x="21144" y="18821"/>
                  </a:lnTo>
                  <a:lnTo>
                    <a:pt x="21327" y="18695"/>
                  </a:lnTo>
                  <a:lnTo>
                    <a:pt x="21509" y="18632"/>
                  </a:lnTo>
                  <a:lnTo>
                    <a:pt x="21600" y="18568"/>
                  </a:lnTo>
                  <a:lnTo>
                    <a:pt x="21418" y="18442"/>
                  </a:lnTo>
                  <a:lnTo>
                    <a:pt x="20871" y="18253"/>
                  </a:lnTo>
                  <a:lnTo>
                    <a:pt x="20689" y="18126"/>
                  </a:lnTo>
                  <a:lnTo>
                    <a:pt x="20415" y="18000"/>
                  </a:lnTo>
                  <a:lnTo>
                    <a:pt x="20142" y="17811"/>
                  </a:lnTo>
                  <a:lnTo>
                    <a:pt x="19868" y="17684"/>
                  </a:lnTo>
                  <a:lnTo>
                    <a:pt x="19322" y="17305"/>
                  </a:lnTo>
                  <a:lnTo>
                    <a:pt x="18957" y="17116"/>
                  </a:lnTo>
                  <a:lnTo>
                    <a:pt x="18684" y="16863"/>
                  </a:lnTo>
                  <a:lnTo>
                    <a:pt x="17954" y="16358"/>
                  </a:lnTo>
                  <a:lnTo>
                    <a:pt x="17590" y="16042"/>
                  </a:lnTo>
                  <a:lnTo>
                    <a:pt x="18410" y="16800"/>
                  </a:lnTo>
                  <a:lnTo>
                    <a:pt x="18775" y="17053"/>
                  </a:lnTo>
                  <a:lnTo>
                    <a:pt x="19048" y="17305"/>
                  </a:lnTo>
                  <a:lnTo>
                    <a:pt x="19595" y="17684"/>
                  </a:lnTo>
                  <a:lnTo>
                    <a:pt x="20142" y="18253"/>
                  </a:lnTo>
                  <a:lnTo>
                    <a:pt x="20233" y="18442"/>
                  </a:lnTo>
                  <a:lnTo>
                    <a:pt x="20233" y="18568"/>
                  </a:lnTo>
                  <a:lnTo>
                    <a:pt x="20051" y="18821"/>
                  </a:lnTo>
                  <a:lnTo>
                    <a:pt x="19868" y="18947"/>
                  </a:lnTo>
                  <a:lnTo>
                    <a:pt x="19504" y="19074"/>
                  </a:lnTo>
                  <a:lnTo>
                    <a:pt x="19139" y="19137"/>
                  </a:lnTo>
                  <a:lnTo>
                    <a:pt x="18137" y="19137"/>
                  </a:lnTo>
                  <a:lnTo>
                    <a:pt x="17043" y="18884"/>
                  </a:lnTo>
                  <a:lnTo>
                    <a:pt x="16405" y="18695"/>
                  </a:lnTo>
                  <a:lnTo>
                    <a:pt x="15676" y="18379"/>
                  </a:lnTo>
                  <a:lnTo>
                    <a:pt x="14947" y="18000"/>
                  </a:lnTo>
                  <a:lnTo>
                    <a:pt x="14127" y="17621"/>
                  </a:lnTo>
                  <a:lnTo>
                    <a:pt x="13215" y="17053"/>
                  </a:lnTo>
                  <a:lnTo>
                    <a:pt x="12213" y="16484"/>
                  </a:lnTo>
                  <a:lnTo>
                    <a:pt x="11119" y="15789"/>
                  </a:lnTo>
                  <a:lnTo>
                    <a:pt x="10025" y="15032"/>
                  </a:lnTo>
                  <a:lnTo>
                    <a:pt x="8749" y="14211"/>
                  </a:lnTo>
                  <a:lnTo>
                    <a:pt x="7473" y="13263"/>
                  </a:lnTo>
                  <a:lnTo>
                    <a:pt x="6106" y="12253"/>
                  </a:lnTo>
                  <a:lnTo>
                    <a:pt x="5377" y="11684"/>
                  </a:lnTo>
                  <a:lnTo>
                    <a:pt x="4830" y="11179"/>
                  </a:lnTo>
                  <a:lnTo>
                    <a:pt x="4375" y="10674"/>
                  </a:lnTo>
                  <a:lnTo>
                    <a:pt x="4010" y="10105"/>
                  </a:lnTo>
                  <a:lnTo>
                    <a:pt x="3463" y="9095"/>
                  </a:lnTo>
                  <a:lnTo>
                    <a:pt x="3281" y="8589"/>
                  </a:lnTo>
                  <a:lnTo>
                    <a:pt x="3190" y="8084"/>
                  </a:lnTo>
                  <a:lnTo>
                    <a:pt x="3190" y="6695"/>
                  </a:lnTo>
                  <a:lnTo>
                    <a:pt x="3372" y="5937"/>
                  </a:lnTo>
                  <a:lnTo>
                    <a:pt x="3554" y="5558"/>
                  </a:lnTo>
                  <a:lnTo>
                    <a:pt x="3646" y="5242"/>
                  </a:lnTo>
                  <a:lnTo>
                    <a:pt x="4010" y="4737"/>
                  </a:lnTo>
                  <a:lnTo>
                    <a:pt x="4192" y="4421"/>
                  </a:lnTo>
                  <a:lnTo>
                    <a:pt x="4466" y="4042"/>
                  </a:lnTo>
                  <a:lnTo>
                    <a:pt x="4830" y="3663"/>
                  </a:lnTo>
                  <a:lnTo>
                    <a:pt x="5104" y="3284"/>
                  </a:lnTo>
                  <a:lnTo>
                    <a:pt x="5468" y="2842"/>
                  </a:lnTo>
                  <a:lnTo>
                    <a:pt x="6106" y="2021"/>
                  </a:lnTo>
                  <a:lnTo>
                    <a:pt x="6471" y="1579"/>
                  </a:lnTo>
                  <a:lnTo>
                    <a:pt x="6744" y="1200"/>
                  </a:lnTo>
                  <a:lnTo>
                    <a:pt x="7291" y="568"/>
                  </a:lnTo>
                  <a:lnTo>
                    <a:pt x="7473" y="316"/>
                  </a:lnTo>
                  <a:lnTo>
                    <a:pt x="7656" y="126"/>
                  </a:lnTo>
                  <a:lnTo>
                    <a:pt x="7747" y="63"/>
                  </a:lnTo>
                  <a:lnTo>
                    <a:pt x="7747" y="0"/>
                  </a:lnTo>
                </a:path>
              </a:pathLst>
            </a:custGeom>
            <a:solidFill>
              <a:srgbClr val="000000"/>
            </a:solidFill>
            <a:ln w="12700" cap="rnd">
              <a:solidFill>
                <a:srgbClr val="000000"/>
              </a:solidFill>
              <a:prstDash val="solid"/>
              <a:round/>
            </a:ln>
            <a:effectLst/>
          </p:spPr>
          <p:txBody>
            <a:bodyPr wrap="square" lIns="45719" tIns="45719" rIns="45719" bIns="45719" numCol="1" anchor="t">
              <a:noAutofit/>
            </a:bodyPr>
            <a:lstStyle/>
            <a:p>
              <a:pPr/>
            </a:p>
          </p:txBody>
        </p:sp>
        <p:sp>
          <p:nvSpPr>
            <p:cNvPr id="1438" name="形状"/>
            <p:cNvSpPr/>
            <p:nvPr/>
          </p:nvSpPr>
          <p:spPr>
            <a:xfrm>
              <a:off x="554037" y="450850"/>
              <a:ext cx="344488" cy="7080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88" y="21600"/>
                  </a:moveTo>
                  <a:lnTo>
                    <a:pt x="3185" y="21600"/>
                  </a:lnTo>
                  <a:lnTo>
                    <a:pt x="3583" y="21503"/>
                  </a:lnTo>
                  <a:lnTo>
                    <a:pt x="3982" y="21309"/>
                  </a:lnTo>
                  <a:lnTo>
                    <a:pt x="4081" y="21213"/>
                  </a:lnTo>
                  <a:lnTo>
                    <a:pt x="4280" y="21116"/>
                  </a:lnTo>
                  <a:lnTo>
                    <a:pt x="4479" y="20970"/>
                  </a:lnTo>
                  <a:lnTo>
                    <a:pt x="5276" y="20196"/>
                  </a:lnTo>
                  <a:lnTo>
                    <a:pt x="5375" y="19953"/>
                  </a:lnTo>
                  <a:lnTo>
                    <a:pt x="5674" y="19760"/>
                  </a:lnTo>
                  <a:lnTo>
                    <a:pt x="5972" y="19469"/>
                  </a:lnTo>
                  <a:lnTo>
                    <a:pt x="6171" y="19178"/>
                  </a:lnTo>
                  <a:lnTo>
                    <a:pt x="6570" y="18888"/>
                  </a:lnTo>
                  <a:lnTo>
                    <a:pt x="6868" y="18549"/>
                  </a:lnTo>
                  <a:lnTo>
                    <a:pt x="7266" y="18258"/>
                  </a:lnTo>
                  <a:lnTo>
                    <a:pt x="7565" y="17919"/>
                  </a:lnTo>
                  <a:lnTo>
                    <a:pt x="8361" y="17241"/>
                  </a:lnTo>
                  <a:lnTo>
                    <a:pt x="8859" y="16951"/>
                  </a:lnTo>
                  <a:lnTo>
                    <a:pt x="9158" y="16612"/>
                  </a:lnTo>
                  <a:lnTo>
                    <a:pt x="9556" y="16321"/>
                  </a:lnTo>
                  <a:lnTo>
                    <a:pt x="9954" y="16079"/>
                  </a:lnTo>
                  <a:lnTo>
                    <a:pt x="10352" y="15788"/>
                  </a:lnTo>
                  <a:lnTo>
                    <a:pt x="10651" y="15498"/>
                  </a:lnTo>
                  <a:lnTo>
                    <a:pt x="11049" y="15256"/>
                  </a:lnTo>
                  <a:lnTo>
                    <a:pt x="11347" y="15062"/>
                  </a:lnTo>
                  <a:lnTo>
                    <a:pt x="11746" y="14820"/>
                  </a:lnTo>
                  <a:lnTo>
                    <a:pt x="11945" y="14626"/>
                  </a:lnTo>
                  <a:lnTo>
                    <a:pt x="12243" y="14384"/>
                  </a:lnTo>
                  <a:lnTo>
                    <a:pt x="12542" y="14190"/>
                  </a:lnTo>
                  <a:lnTo>
                    <a:pt x="12641" y="13948"/>
                  </a:lnTo>
                  <a:lnTo>
                    <a:pt x="13239" y="13222"/>
                  </a:lnTo>
                  <a:lnTo>
                    <a:pt x="13537" y="12689"/>
                  </a:lnTo>
                  <a:lnTo>
                    <a:pt x="13736" y="12495"/>
                  </a:lnTo>
                  <a:lnTo>
                    <a:pt x="13935" y="12253"/>
                  </a:lnTo>
                  <a:lnTo>
                    <a:pt x="14234" y="12011"/>
                  </a:lnTo>
                  <a:lnTo>
                    <a:pt x="14433" y="11769"/>
                  </a:lnTo>
                  <a:lnTo>
                    <a:pt x="15030" y="11284"/>
                  </a:lnTo>
                  <a:lnTo>
                    <a:pt x="15628" y="10703"/>
                  </a:lnTo>
                  <a:lnTo>
                    <a:pt x="15827" y="10461"/>
                  </a:lnTo>
                  <a:lnTo>
                    <a:pt x="16125" y="10170"/>
                  </a:lnTo>
                  <a:lnTo>
                    <a:pt x="16225" y="9880"/>
                  </a:lnTo>
                  <a:lnTo>
                    <a:pt x="16424" y="9589"/>
                  </a:lnTo>
                  <a:lnTo>
                    <a:pt x="16822" y="9105"/>
                  </a:lnTo>
                  <a:lnTo>
                    <a:pt x="17021" y="8911"/>
                  </a:lnTo>
                  <a:lnTo>
                    <a:pt x="17121" y="8669"/>
                  </a:lnTo>
                  <a:lnTo>
                    <a:pt x="17320" y="8475"/>
                  </a:lnTo>
                  <a:lnTo>
                    <a:pt x="17419" y="8282"/>
                  </a:lnTo>
                  <a:lnTo>
                    <a:pt x="17519" y="8136"/>
                  </a:lnTo>
                  <a:lnTo>
                    <a:pt x="17519" y="7943"/>
                  </a:lnTo>
                  <a:lnTo>
                    <a:pt x="17618" y="7894"/>
                  </a:lnTo>
                  <a:lnTo>
                    <a:pt x="17618" y="7797"/>
                  </a:lnTo>
                  <a:lnTo>
                    <a:pt x="17718" y="7749"/>
                  </a:lnTo>
                  <a:lnTo>
                    <a:pt x="17917" y="7700"/>
                  </a:lnTo>
                  <a:lnTo>
                    <a:pt x="18017" y="7652"/>
                  </a:lnTo>
                  <a:lnTo>
                    <a:pt x="18216" y="7604"/>
                  </a:lnTo>
                  <a:lnTo>
                    <a:pt x="18315" y="7604"/>
                  </a:lnTo>
                  <a:lnTo>
                    <a:pt x="19112" y="7410"/>
                  </a:lnTo>
                  <a:lnTo>
                    <a:pt x="19211" y="7361"/>
                  </a:lnTo>
                  <a:lnTo>
                    <a:pt x="19410" y="7313"/>
                  </a:lnTo>
                  <a:lnTo>
                    <a:pt x="19510" y="7265"/>
                  </a:lnTo>
                  <a:lnTo>
                    <a:pt x="19609" y="7168"/>
                  </a:lnTo>
                  <a:lnTo>
                    <a:pt x="19609" y="6490"/>
                  </a:lnTo>
                  <a:lnTo>
                    <a:pt x="19709" y="6296"/>
                  </a:lnTo>
                  <a:lnTo>
                    <a:pt x="19709" y="5424"/>
                  </a:lnTo>
                  <a:lnTo>
                    <a:pt x="19808" y="5182"/>
                  </a:lnTo>
                  <a:lnTo>
                    <a:pt x="19808" y="4746"/>
                  </a:lnTo>
                  <a:lnTo>
                    <a:pt x="20206" y="3971"/>
                  </a:lnTo>
                  <a:lnTo>
                    <a:pt x="20206" y="3826"/>
                  </a:lnTo>
                  <a:lnTo>
                    <a:pt x="20306" y="3632"/>
                  </a:lnTo>
                  <a:lnTo>
                    <a:pt x="20605" y="2906"/>
                  </a:lnTo>
                  <a:lnTo>
                    <a:pt x="20804" y="2615"/>
                  </a:lnTo>
                  <a:lnTo>
                    <a:pt x="21003" y="2034"/>
                  </a:lnTo>
                  <a:lnTo>
                    <a:pt x="21202" y="1501"/>
                  </a:lnTo>
                  <a:lnTo>
                    <a:pt x="21301" y="1211"/>
                  </a:lnTo>
                  <a:lnTo>
                    <a:pt x="21401" y="969"/>
                  </a:lnTo>
                  <a:lnTo>
                    <a:pt x="21401" y="678"/>
                  </a:lnTo>
                  <a:lnTo>
                    <a:pt x="21600" y="194"/>
                  </a:lnTo>
                  <a:lnTo>
                    <a:pt x="21600" y="0"/>
                  </a:lnTo>
                  <a:lnTo>
                    <a:pt x="20306" y="242"/>
                  </a:lnTo>
                  <a:lnTo>
                    <a:pt x="19311" y="436"/>
                  </a:lnTo>
                  <a:lnTo>
                    <a:pt x="18216" y="678"/>
                  </a:lnTo>
                  <a:lnTo>
                    <a:pt x="17320" y="872"/>
                  </a:lnTo>
                  <a:lnTo>
                    <a:pt x="16623" y="1114"/>
                  </a:lnTo>
                  <a:lnTo>
                    <a:pt x="15429" y="1501"/>
                  </a:lnTo>
                  <a:lnTo>
                    <a:pt x="14931" y="1695"/>
                  </a:lnTo>
                  <a:lnTo>
                    <a:pt x="14533" y="1792"/>
                  </a:lnTo>
                  <a:lnTo>
                    <a:pt x="13836" y="2131"/>
                  </a:lnTo>
                  <a:lnTo>
                    <a:pt x="13438" y="2422"/>
                  </a:lnTo>
                  <a:lnTo>
                    <a:pt x="13338" y="2567"/>
                  </a:lnTo>
                  <a:lnTo>
                    <a:pt x="13139" y="2761"/>
                  </a:lnTo>
                  <a:lnTo>
                    <a:pt x="12940" y="2906"/>
                  </a:lnTo>
                  <a:lnTo>
                    <a:pt x="12741" y="2954"/>
                  </a:lnTo>
                  <a:lnTo>
                    <a:pt x="12641" y="3051"/>
                  </a:lnTo>
                  <a:lnTo>
                    <a:pt x="12343" y="3100"/>
                  </a:lnTo>
                  <a:lnTo>
                    <a:pt x="12044" y="3100"/>
                  </a:lnTo>
                  <a:lnTo>
                    <a:pt x="11746" y="3148"/>
                  </a:lnTo>
                  <a:lnTo>
                    <a:pt x="9755" y="3148"/>
                  </a:lnTo>
                  <a:lnTo>
                    <a:pt x="9456" y="3196"/>
                  </a:lnTo>
                  <a:lnTo>
                    <a:pt x="9257" y="3196"/>
                  </a:lnTo>
                  <a:lnTo>
                    <a:pt x="8959" y="3342"/>
                  </a:lnTo>
                  <a:lnTo>
                    <a:pt x="8959" y="3439"/>
                  </a:lnTo>
                  <a:lnTo>
                    <a:pt x="8859" y="3535"/>
                  </a:lnTo>
                  <a:lnTo>
                    <a:pt x="8660" y="3632"/>
                  </a:lnTo>
                  <a:lnTo>
                    <a:pt x="8461" y="3778"/>
                  </a:lnTo>
                  <a:lnTo>
                    <a:pt x="7665" y="4165"/>
                  </a:lnTo>
                  <a:lnTo>
                    <a:pt x="7366" y="4262"/>
                  </a:lnTo>
                  <a:lnTo>
                    <a:pt x="6171" y="4552"/>
                  </a:lnTo>
                  <a:lnTo>
                    <a:pt x="5674" y="4649"/>
                  </a:lnTo>
                  <a:lnTo>
                    <a:pt x="5276" y="4698"/>
                  </a:lnTo>
                  <a:lnTo>
                    <a:pt x="3086" y="4698"/>
                  </a:lnTo>
                  <a:lnTo>
                    <a:pt x="2588" y="4746"/>
                  </a:lnTo>
                  <a:lnTo>
                    <a:pt x="1792" y="4843"/>
                  </a:lnTo>
                  <a:lnTo>
                    <a:pt x="1692" y="4940"/>
                  </a:lnTo>
                  <a:lnTo>
                    <a:pt x="1493" y="5037"/>
                  </a:lnTo>
                  <a:lnTo>
                    <a:pt x="1394" y="5134"/>
                  </a:lnTo>
                  <a:lnTo>
                    <a:pt x="1394" y="5279"/>
                  </a:lnTo>
                  <a:lnTo>
                    <a:pt x="1493" y="5376"/>
                  </a:lnTo>
                  <a:lnTo>
                    <a:pt x="1891" y="5570"/>
                  </a:lnTo>
                  <a:lnTo>
                    <a:pt x="2289" y="5715"/>
                  </a:lnTo>
                  <a:lnTo>
                    <a:pt x="2787" y="5812"/>
                  </a:lnTo>
                  <a:lnTo>
                    <a:pt x="3484" y="5957"/>
                  </a:lnTo>
                  <a:lnTo>
                    <a:pt x="4280" y="6054"/>
                  </a:lnTo>
                  <a:lnTo>
                    <a:pt x="5176" y="6199"/>
                  </a:lnTo>
                  <a:lnTo>
                    <a:pt x="6371" y="6490"/>
                  </a:lnTo>
                  <a:lnTo>
                    <a:pt x="7366" y="6780"/>
                  </a:lnTo>
                  <a:lnTo>
                    <a:pt x="7764" y="6926"/>
                  </a:lnTo>
                  <a:lnTo>
                    <a:pt x="8063" y="7071"/>
                  </a:lnTo>
                  <a:lnTo>
                    <a:pt x="8461" y="7361"/>
                  </a:lnTo>
                  <a:lnTo>
                    <a:pt x="8560" y="7458"/>
                  </a:lnTo>
                  <a:lnTo>
                    <a:pt x="8560" y="7749"/>
                  </a:lnTo>
                  <a:lnTo>
                    <a:pt x="8461" y="7846"/>
                  </a:lnTo>
                  <a:lnTo>
                    <a:pt x="8361" y="7991"/>
                  </a:lnTo>
                  <a:lnTo>
                    <a:pt x="7665" y="8330"/>
                  </a:lnTo>
                  <a:lnTo>
                    <a:pt x="7366" y="8621"/>
                  </a:lnTo>
                  <a:lnTo>
                    <a:pt x="7266" y="8766"/>
                  </a:lnTo>
                  <a:lnTo>
                    <a:pt x="7266" y="9541"/>
                  </a:lnTo>
                  <a:lnTo>
                    <a:pt x="7465" y="10025"/>
                  </a:lnTo>
                  <a:lnTo>
                    <a:pt x="7465" y="10267"/>
                  </a:lnTo>
                  <a:lnTo>
                    <a:pt x="7565" y="10461"/>
                  </a:lnTo>
                  <a:lnTo>
                    <a:pt x="7665" y="10703"/>
                  </a:lnTo>
                  <a:lnTo>
                    <a:pt x="7665" y="10945"/>
                  </a:lnTo>
                  <a:lnTo>
                    <a:pt x="7764" y="11139"/>
                  </a:lnTo>
                  <a:lnTo>
                    <a:pt x="7764" y="11381"/>
                  </a:lnTo>
                  <a:lnTo>
                    <a:pt x="7665" y="11575"/>
                  </a:lnTo>
                  <a:lnTo>
                    <a:pt x="7665" y="11769"/>
                  </a:lnTo>
                  <a:lnTo>
                    <a:pt x="7565" y="11914"/>
                  </a:lnTo>
                  <a:lnTo>
                    <a:pt x="7366" y="12108"/>
                  </a:lnTo>
                  <a:lnTo>
                    <a:pt x="7266" y="12253"/>
                  </a:lnTo>
                  <a:lnTo>
                    <a:pt x="7067" y="12398"/>
                  </a:lnTo>
                  <a:lnTo>
                    <a:pt x="6968" y="12543"/>
                  </a:lnTo>
                  <a:lnTo>
                    <a:pt x="6769" y="12592"/>
                  </a:lnTo>
                  <a:lnTo>
                    <a:pt x="6669" y="12737"/>
                  </a:lnTo>
                  <a:lnTo>
                    <a:pt x="6470" y="12931"/>
                  </a:lnTo>
                  <a:lnTo>
                    <a:pt x="6470" y="13125"/>
                  </a:lnTo>
                  <a:lnTo>
                    <a:pt x="6669" y="13318"/>
                  </a:lnTo>
                  <a:lnTo>
                    <a:pt x="6868" y="13415"/>
                  </a:lnTo>
                  <a:lnTo>
                    <a:pt x="7167" y="13512"/>
                  </a:lnTo>
                  <a:lnTo>
                    <a:pt x="7366" y="13561"/>
                  </a:lnTo>
                  <a:lnTo>
                    <a:pt x="7565" y="13657"/>
                  </a:lnTo>
                  <a:lnTo>
                    <a:pt x="7764" y="13706"/>
                  </a:lnTo>
                  <a:lnTo>
                    <a:pt x="7864" y="13803"/>
                  </a:lnTo>
                  <a:lnTo>
                    <a:pt x="8063" y="13900"/>
                  </a:lnTo>
                  <a:lnTo>
                    <a:pt x="8063" y="14093"/>
                  </a:lnTo>
                  <a:lnTo>
                    <a:pt x="7864" y="14190"/>
                  </a:lnTo>
                  <a:lnTo>
                    <a:pt x="7665" y="14239"/>
                  </a:lnTo>
                  <a:lnTo>
                    <a:pt x="7465" y="14239"/>
                  </a:lnTo>
                  <a:lnTo>
                    <a:pt x="6868" y="14335"/>
                  </a:lnTo>
                  <a:lnTo>
                    <a:pt x="6669" y="14384"/>
                  </a:lnTo>
                  <a:lnTo>
                    <a:pt x="6171" y="14384"/>
                  </a:lnTo>
                  <a:lnTo>
                    <a:pt x="5972" y="14432"/>
                  </a:lnTo>
                  <a:lnTo>
                    <a:pt x="5773" y="14432"/>
                  </a:lnTo>
                  <a:lnTo>
                    <a:pt x="5674" y="14481"/>
                  </a:lnTo>
                  <a:lnTo>
                    <a:pt x="5574" y="14481"/>
                  </a:lnTo>
                  <a:lnTo>
                    <a:pt x="5375" y="14578"/>
                  </a:lnTo>
                  <a:lnTo>
                    <a:pt x="5375" y="15691"/>
                  </a:lnTo>
                  <a:lnTo>
                    <a:pt x="5574" y="15788"/>
                  </a:lnTo>
                  <a:lnTo>
                    <a:pt x="5674" y="15788"/>
                  </a:lnTo>
                  <a:lnTo>
                    <a:pt x="5773" y="15837"/>
                  </a:lnTo>
                  <a:lnTo>
                    <a:pt x="6072" y="15837"/>
                  </a:lnTo>
                  <a:lnTo>
                    <a:pt x="6171" y="15885"/>
                  </a:lnTo>
                  <a:lnTo>
                    <a:pt x="6669" y="15885"/>
                  </a:lnTo>
                  <a:lnTo>
                    <a:pt x="6868" y="15837"/>
                  </a:lnTo>
                  <a:lnTo>
                    <a:pt x="7067" y="15837"/>
                  </a:lnTo>
                  <a:lnTo>
                    <a:pt x="7266" y="15788"/>
                  </a:lnTo>
                  <a:lnTo>
                    <a:pt x="7366" y="15788"/>
                  </a:lnTo>
                  <a:lnTo>
                    <a:pt x="7963" y="15643"/>
                  </a:lnTo>
                  <a:lnTo>
                    <a:pt x="8063" y="15595"/>
                  </a:lnTo>
                  <a:lnTo>
                    <a:pt x="8262" y="15595"/>
                  </a:lnTo>
                  <a:lnTo>
                    <a:pt x="8560" y="15449"/>
                  </a:lnTo>
                  <a:lnTo>
                    <a:pt x="8660" y="15449"/>
                  </a:lnTo>
                  <a:lnTo>
                    <a:pt x="8660" y="15546"/>
                  </a:lnTo>
                  <a:lnTo>
                    <a:pt x="8560" y="15595"/>
                  </a:lnTo>
                  <a:lnTo>
                    <a:pt x="8560" y="15643"/>
                  </a:lnTo>
                  <a:lnTo>
                    <a:pt x="8461" y="15691"/>
                  </a:lnTo>
                  <a:lnTo>
                    <a:pt x="8361" y="15837"/>
                  </a:lnTo>
                  <a:lnTo>
                    <a:pt x="8262" y="15885"/>
                  </a:lnTo>
                  <a:lnTo>
                    <a:pt x="8262" y="15982"/>
                  </a:lnTo>
                  <a:lnTo>
                    <a:pt x="8162" y="16030"/>
                  </a:lnTo>
                  <a:lnTo>
                    <a:pt x="8162" y="16176"/>
                  </a:lnTo>
                  <a:lnTo>
                    <a:pt x="8262" y="16224"/>
                  </a:lnTo>
                  <a:lnTo>
                    <a:pt x="8262" y="16370"/>
                  </a:lnTo>
                  <a:lnTo>
                    <a:pt x="8361" y="16515"/>
                  </a:lnTo>
                  <a:lnTo>
                    <a:pt x="8361" y="16660"/>
                  </a:lnTo>
                  <a:lnTo>
                    <a:pt x="8262" y="16563"/>
                  </a:lnTo>
                  <a:lnTo>
                    <a:pt x="8262" y="16466"/>
                  </a:lnTo>
                  <a:lnTo>
                    <a:pt x="8162" y="16418"/>
                  </a:lnTo>
                  <a:lnTo>
                    <a:pt x="8063" y="16321"/>
                  </a:lnTo>
                  <a:lnTo>
                    <a:pt x="7963" y="16273"/>
                  </a:lnTo>
                  <a:lnTo>
                    <a:pt x="7963" y="16224"/>
                  </a:lnTo>
                  <a:lnTo>
                    <a:pt x="7864" y="16176"/>
                  </a:lnTo>
                  <a:lnTo>
                    <a:pt x="7665" y="16127"/>
                  </a:lnTo>
                  <a:lnTo>
                    <a:pt x="7465" y="16030"/>
                  </a:lnTo>
                  <a:lnTo>
                    <a:pt x="6669" y="16030"/>
                  </a:lnTo>
                  <a:lnTo>
                    <a:pt x="6470" y="16079"/>
                  </a:lnTo>
                  <a:lnTo>
                    <a:pt x="6271" y="16079"/>
                  </a:lnTo>
                  <a:lnTo>
                    <a:pt x="6072" y="16176"/>
                  </a:lnTo>
                  <a:lnTo>
                    <a:pt x="5873" y="16224"/>
                  </a:lnTo>
                  <a:lnTo>
                    <a:pt x="5674" y="16224"/>
                  </a:lnTo>
                  <a:lnTo>
                    <a:pt x="5375" y="16321"/>
                  </a:lnTo>
                  <a:lnTo>
                    <a:pt x="5076" y="16466"/>
                  </a:lnTo>
                  <a:lnTo>
                    <a:pt x="4081" y="16709"/>
                  </a:lnTo>
                  <a:lnTo>
                    <a:pt x="3782" y="16757"/>
                  </a:lnTo>
                  <a:lnTo>
                    <a:pt x="3384" y="16757"/>
                  </a:lnTo>
                  <a:lnTo>
                    <a:pt x="2787" y="16660"/>
                  </a:lnTo>
                  <a:lnTo>
                    <a:pt x="1095" y="16660"/>
                  </a:lnTo>
                  <a:lnTo>
                    <a:pt x="896" y="16709"/>
                  </a:lnTo>
                  <a:lnTo>
                    <a:pt x="697" y="16709"/>
                  </a:lnTo>
                  <a:lnTo>
                    <a:pt x="498" y="16805"/>
                  </a:lnTo>
                  <a:lnTo>
                    <a:pt x="498" y="16854"/>
                  </a:lnTo>
                  <a:lnTo>
                    <a:pt x="597" y="16902"/>
                  </a:lnTo>
                  <a:lnTo>
                    <a:pt x="697" y="16999"/>
                  </a:lnTo>
                  <a:lnTo>
                    <a:pt x="1294" y="17096"/>
                  </a:lnTo>
                  <a:lnTo>
                    <a:pt x="1692" y="17193"/>
                  </a:lnTo>
                  <a:lnTo>
                    <a:pt x="1991" y="17290"/>
                  </a:lnTo>
                  <a:lnTo>
                    <a:pt x="2289" y="17435"/>
                  </a:lnTo>
                  <a:lnTo>
                    <a:pt x="2688" y="17532"/>
                  </a:lnTo>
                  <a:lnTo>
                    <a:pt x="3285" y="17822"/>
                  </a:lnTo>
                  <a:lnTo>
                    <a:pt x="3583" y="18016"/>
                  </a:lnTo>
                  <a:lnTo>
                    <a:pt x="3882" y="18161"/>
                  </a:lnTo>
                  <a:lnTo>
                    <a:pt x="4081" y="18307"/>
                  </a:lnTo>
                  <a:lnTo>
                    <a:pt x="4280" y="18500"/>
                  </a:lnTo>
                  <a:lnTo>
                    <a:pt x="4678" y="18791"/>
                  </a:lnTo>
                  <a:lnTo>
                    <a:pt x="4877" y="19082"/>
                  </a:lnTo>
                  <a:lnTo>
                    <a:pt x="4877" y="19227"/>
                  </a:lnTo>
                  <a:lnTo>
                    <a:pt x="4977" y="19324"/>
                  </a:lnTo>
                  <a:lnTo>
                    <a:pt x="4778" y="19227"/>
                  </a:lnTo>
                  <a:lnTo>
                    <a:pt x="4579" y="19178"/>
                  </a:lnTo>
                  <a:lnTo>
                    <a:pt x="4280" y="19082"/>
                  </a:lnTo>
                  <a:lnTo>
                    <a:pt x="3982" y="19033"/>
                  </a:lnTo>
                  <a:lnTo>
                    <a:pt x="3185" y="18936"/>
                  </a:lnTo>
                  <a:lnTo>
                    <a:pt x="1991" y="18936"/>
                  </a:lnTo>
                  <a:lnTo>
                    <a:pt x="1692" y="18985"/>
                  </a:lnTo>
                  <a:lnTo>
                    <a:pt x="896" y="19082"/>
                  </a:lnTo>
                  <a:lnTo>
                    <a:pt x="597" y="19178"/>
                  </a:lnTo>
                  <a:lnTo>
                    <a:pt x="199" y="19469"/>
                  </a:lnTo>
                  <a:lnTo>
                    <a:pt x="100" y="19663"/>
                  </a:lnTo>
                  <a:lnTo>
                    <a:pt x="0" y="19808"/>
                  </a:lnTo>
                  <a:lnTo>
                    <a:pt x="0" y="20050"/>
                  </a:lnTo>
                  <a:lnTo>
                    <a:pt x="100" y="20196"/>
                  </a:lnTo>
                  <a:lnTo>
                    <a:pt x="199" y="20292"/>
                  </a:lnTo>
                  <a:lnTo>
                    <a:pt x="597" y="20486"/>
                  </a:lnTo>
                  <a:lnTo>
                    <a:pt x="796" y="20486"/>
                  </a:lnTo>
                  <a:lnTo>
                    <a:pt x="995" y="20535"/>
                  </a:lnTo>
                  <a:lnTo>
                    <a:pt x="1792" y="20535"/>
                  </a:lnTo>
                  <a:lnTo>
                    <a:pt x="1792" y="20486"/>
                  </a:lnTo>
                  <a:lnTo>
                    <a:pt x="1991" y="20486"/>
                  </a:lnTo>
                  <a:lnTo>
                    <a:pt x="2389" y="20389"/>
                  </a:lnTo>
                  <a:lnTo>
                    <a:pt x="2488" y="20341"/>
                  </a:lnTo>
                  <a:lnTo>
                    <a:pt x="2688" y="20292"/>
                  </a:lnTo>
                  <a:lnTo>
                    <a:pt x="2787" y="20292"/>
                  </a:lnTo>
                  <a:lnTo>
                    <a:pt x="2986" y="20244"/>
                  </a:lnTo>
                  <a:lnTo>
                    <a:pt x="3086" y="20196"/>
                  </a:lnTo>
                  <a:lnTo>
                    <a:pt x="3185" y="20196"/>
                  </a:lnTo>
                  <a:lnTo>
                    <a:pt x="3285" y="20147"/>
                  </a:lnTo>
                  <a:lnTo>
                    <a:pt x="3384" y="20147"/>
                  </a:lnTo>
                  <a:lnTo>
                    <a:pt x="3583" y="20244"/>
                  </a:lnTo>
                  <a:lnTo>
                    <a:pt x="3583" y="20292"/>
                  </a:lnTo>
                  <a:lnTo>
                    <a:pt x="3683" y="20389"/>
                  </a:lnTo>
                  <a:lnTo>
                    <a:pt x="3683" y="20486"/>
                  </a:lnTo>
                  <a:lnTo>
                    <a:pt x="3782" y="20631"/>
                  </a:lnTo>
                  <a:lnTo>
                    <a:pt x="3782" y="20970"/>
                  </a:lnTo>
                  <a:lnTo>
                    <a:pt x="3683" y="21067"/>
                  </a:lnTo>
                  <a:lnTo>
                    <a:pt x="3683" y="21116"/>
                  </a:lnTo>
                  <a:lnTo>
                    <a:pt x="3583" y="21213"/>
                  </a:lnTo>
                  <a:lnTo>
                    <a:pt x="3484" y="21261"/>
                  </a:lnTo>
                  <a:lnTo>
                    <a:pt x="3384" y="21358"/>
                  </a:lnTo>
                  <a:lnTo>
                    <a:pt x="3185" y="21406"/>
                  </a:lnTo>
                  <a:lnTo>
                    <a:pt x="2986" y="21503"/>
                  </a:lnTo>
                  <a:lnTo>
                    <a:pt x="2787" y="21552"/>
                  </a:lnTo>
                  <a:lnTo>
                    <a:pt x="2688" y="21552"/>
                  </a:lnTo>
                  <a:lnTo>
                    <a:pt x="2588" y="21600"/>
                  </a:lnTo>
                  <a:lnTo>
                    <a:pt x="2488" y="21600"/>
                  </a:lnTo>
                </a:path>
              </a:pathLst>
            </a:custGeom>
            <a:solidFill>
              <a:srgbClr val="FFE5CB"/>
            </a:solidFill>
            <a:ln w="12700" cap="flat">
              <a:noFill/>
              <a:miter lim="400000"/>
            </a:ln>
            <a:effectLst/>
          </p:spPr>
          <p:txBody>
            <a:bodyPr wrap="square" lIns="45719" tIns="45719" rIns="45719" bIns="45719" numCol="1" anchor="t">
              <a:noAutofit/>
            </a:bodyPr>
            <a:lstStyle/>
            <a:p>
              <a:pPr/>
            </a:p>
          </p:txBody>
        </p:sp>
        <p:sp>
          <p:nvSpPr>
            <p:cNvPr id="1439" name="形状"/>
            <p:cNvSpPr/>
            <p:nvPr/>
          </p:nvSpPr>
          <p:spPr>
            <a:xfrm>
              <a:off x="492125" y="965200"/>
              <a:ext cx="158750" cy="33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72" y="20571"/>
                  </a:moveTo>
                  <a:lnTo>
                    <a:pt x="15120" y="21600"/>
                  </a:lnTo>
                  <a:lnTo>
                    <a:pt x="15984" y="21600"/>
                  </a:lnTo>
                  <a:lnTo>
                    <a:pt x="16848" y="19543"/>
                  </a:lnTo>
                  <a:lnTo>
                    <a:pt x="17280" y="19543"/>
                  </a:lnTo>
                  <a:lnTo>
                    <a:pt x="19440" y="14400"/>
                  </a:lnTo>
                  <a:lnTo>
                    <a:pt x="19872" y="12343"/>
                  </a:lnTo>
                  <a:lnTo>
                    <a:pt x="20304" y="12343"/>
                  </a:lnTo>
                  <a:lnTo>
                    <a:pt x="20736" y="11314"/>
                  </a:lnTo>
                  <a:lnTo>
                    <a:pt x="21168" y="9257"/>
                  </a:lnTo>
                  <a:lnTo>
                    <a:pt x="21600" y="9257"/>
                  </a:lnTo>
                  <a:lnTo>
                    <a:pt x="20736" y="9257"/>
                  </a:lnTo>
                  <a:lnTo>
                    <a:pt x="20304" y="10286"/>
                  </a:lnTo>
                  <a:lnTo>
                    <a:pt x="19872" y="10286"/>
                  </a:lnTo>
                  <a:lnTo>
                    <a:pt x="19656" y="11314"/>
                  </a:lnTo>
                  <a:lnTo>
                    <a:pt x="19224" y="12343"/>
                  </a:lnTo>
                  <a:lnTo>
                    <a:pt x="18792" y="12343"/>
                  </a:lnTo>
                  <a:lnTo>
                    <a:pt x="17928" y="15429"/>
                  </a:lnTo>
                  <a:lnTo>
                    <a:pt x="17496" y="16457"/>
                  </a:lnTo>
                  <a:lnTo>
                    <a:pt x="16632" y="16457"/>
                  </a:lnTo>
                  <a:lnTo>
                    <a:pt x="16200" y="17486"/>
                  </a:lnTo>
                  <a:lnTo>
                    <a:pt x="14904" y="17486"/>
                  </a:lnTo>
                  <a:lnTo>
                    <a:pt x="14472" y="16457"/>
                  </a:lnTo>
                  <a:lnTo>
                    <a:pt x="14040" y="16457"/>
                  </a:lnTo>
                  <a:lnTo>
                    <a:pt x="13608" y="15429"/>
                  </a:lnTo>
                  <a:lnTo>
                    <a:pt x="12960" y="14400"/>
                  </a:lnTo>
                  <a:lnTo>
                    <a:pt x="12528" y="13371"/>
                  </a:lnTo>
                  <a:lnTo>
                    <a:pt x="11664" y="12343"/>
                  </a:lnTo>
                  <a:lnTo>
                    <a:pt x="10368" y="10286"/>
                  </a:lnTo>
                  <a:lnTo>
                    <a:pt x="9936" y="9257"/>
                  </a:lnTo>
                  <a:lnTo>
                    <a:pt x="9504" y="9257"/>
                  </a:lnTo>
                  <a:lnTo>
                    <a:pt x="9072" y="8229"/>
                  </a:lnTo>
                  <a:lnTo>
                    <a:pt x="8424" y="8229"/>
                  </a:lnTo>
                  <a:lnTo>
                    <a:pt x="8208" y="7200"/>
                  </a:lnTo>
                  <a:lnTo>
                    <a:pt x="7776" y="7200"/>
                  </a:lnTo>
                  <a:lnTo>
                    <a:pt x="7344" y="6171"/>
                  </a:lnTo>
                  <a:lnTo>
                    <a:pt x="6912" y="6171"/>
                  </a:lnTo>
                  <a:lnTo>
                    <a:pt x="6264" y="5143"/>
                  </a:lnTo>
                  <a:lnTo>
                    <a:pt x="5832" y="5143"/>
                  </a:lnTo>
                  <a:lnTo>
                    <a:pt x="5400" y="4114"/>
                  </a:lnTo>
                  <a:lnTo>
                    <a:pt x="4104" y="2057"/>
                  </a:lnTo>
                  <a:lnTo>
                    <a:pt x="3456" y="2057"/>
                  </a:lnTo>
                  <a:lnTo>
                    <a:pt x="2808" y="1029"/>
                  </a:lnTo>
                  <a:lnTo>
                    <a:pt x="2160" y="1029"/>
                  </a:lnTo>
                  <a:lnTo>
                    <a:pt x="1728" y="0"/>
                  </a:lnTo>
                  <a:lnTo>
                    <a:pt x="864" y="0"/>
                  </a:lnTo>
                  <a:lnTo>
                    <a:pt x="432" y="1029"/>
                  </a:lnTo>
                  <a:lnTo>
                    <a:pt x="0" y="1029"/>
                  </a:lnTo>
                  <a:lnTo>
                    <a:pt x="1512" y="1029"/>
                  </a:lnTo>
                  <a:lnTo>
                    <a:pt x="1728" y="2057"/>
                  </a:lnTo>
                  <a:lnTo>
                    <a:pt x="2376" y="2057"/>
                  </a:lnTo>
                  <a:lnTo>
                    <a:pt x="3024" y="3086"/>
                  </a:lnTo>
                  <a:lnTo>
                    <a:pt x="3456" y="4114"/>
                  </a:lnTo>
                  <a:lnTo>
                    <a:pt x="4752" y="6171"/>
                  </a:lnTo>
                  <a:lnTo>
                    <a:pt x="5184" y="7200"/>
                  </a:lnTo>
                  <a:lnTo>
                    <a:pt x="5616" y="9257"/>
                  </a:lnTo>
                  <a:lnTo>
                    <a:pt x="6264" y="9257"/>
                  </a:lnTo>
                  <a:lnTo>
                    <a:pt x="6696" y="11314"/>
                  </a:lnTo>
                  <a:lnTo>
                    <a:pt x="7128" y="12343"/>
                  </a:lnTo>
                  <a:lnTo>
                    <a:pt x="7776" y="13371"/>
                  </a:lnTo>
                  <a:lnTo>
                    <a:pt x="8640" y="15429"/>
                  </a:lnTo>
                  <a:lnTo>
                    <a:pt x="9288" y="16457"/>
                  </a:lnTo>
                  <a:lnTo>
                    <a:pt x="9720" y="16457"/>
                  </a:lnTo>
                  <a:lnTo>
                    <a:pt x="10152" y="17486"/>
                  </a:lnTo>
                  <a:lnTo>
                    <a:pt x="10584" y="17486"/>
                  </a:lnTo>
                  <a:lnTo>
                    <a:pt x="11232" y="18514"/>
                  </a:lnTo>
                  <a:lnTo>
                    <a:pt x="11664" y="19543"/>
                  </a:lnTo>
                  <a:lnTo>
                    <a:pt x="13176" y="19543"/>
                  </a:lnTo>
                  <a:lnTo>
                    <a:pt x="13608" y="20571"/>
                  </a:lnTo>
                  <a:lnTo>
                    <a:pt x="14472" y="20571"/>
                  </a:lnTo>
                </a:path>
              </a:pathLst>
            </a:custGeom>
            <a:solidFill>
              <a:srgbClr val="282828"/>
            </a:solidFill>
            <a:ln w="12700" cap="flat">
              <a:noFill/>
              <a:miter lim="400000"/>
            </a:ln>
            <a:effectLst/>
          </p:spPr>
          <p:txBody>
            <a:bodyPr wrap="square" lIns="45719" tIns="45719" rIns="45719" bIns="45719" numCol="1" anchor="t">
              <a:noAutofit/>
            </a:bodyPr>
            <a:lstStyle/>
            <a:p>
              <a:pPr/>
            </a:p>
          </p:txBody>
        </p:sp>
        <p:sp>
          <p:nvSpPr>
            <p:cNvPr id="1440" name="线条"/>
            <p:cNvSpPr/>
            <p:nvPr/>
          </p:nvSpPr>
          <p:spPr>
            <a:xfrm>
              <a:off x="595312" y="450850"/>
              <a:ext cx="312738" cy="7175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6" y="20501"/>
                  </a:moveTo>
                  <a:lnTo>
                    <a:pt x="1425" y="20644"/>
                  </a:lnTo>
                  <a:lnTo>
                    <a:pt x="1425" y="20979"/>
                  </a:lnTo>
                  <a:lnTo>
                    <a:pt x="1316" y="21074"/>
                  </a:lnTo>
                  <a:lnTo>
                    <a:pt x="1316" y="21122"/>
                  </a:lnTo>
                  <a:lnTo>
                    <a:pt x="1206" y="21218"/>
                  </a:lnTo>
                  <a:lnTo>
                    <a:pt x="1096" y="21265"/>
                  </a:lnTo>
                  <a:lnTo>
                    <a:pt x="987" y="21361"/>
                  </a:lnTo>
                  <a:lnTo>
                    <a:pt x="768" y="21409"/>
                  </a:lnTo>
                  <a:lnTo>
                    <a:pt x="548" y="21504"/>
                  </a:lnTo>
                  <a:lnTo>
                    <a:pt x="329" y="21552"/>
                  </a:lnTo>
                  <a:lnTo>
                    <a:pt x="219" y="21552"/>
                  </a:lnTo>
                  <a:lnTo>
                    <a:pt x="110" y="21600"/>
                  </a:lnTo>
                  <a:lnTo>
                    <a:pt x="0" y="21600"/>
                  </a:lnTo>
                  <a:lnTo>
                    <a:pt x="768" y="21600"/>
                  </a:lnTo>
                  <a:lnTo>
                    <a:pt x="1206" y="21504"/>
                  </a:lnTo>
                  <a:lnTo>
                    <a:pt x="1645" y="21313"/>
                  </a:lnTo>
                  <a:lnTo>
                    <a:pt x="1754" y="21218"/>
                  </a:lnTo>
                  <a:lnTo>
                    <a:pt x="1974" y="21122"/>
                  </a:lnTo>
                  <a:lnTo>
                    <a:pt x="2193" y="20979"/>
                  </a:lnTo>
                  <a:lnTo>
                    <a:pt x="3070" y="20214"/>
                  </a:lnTo>
                  <a:lnTo>
                    <a:pt x="3289" y="19975"/>
                  </a:lnTo>
                  <a:lnTo>
                    <a:pt x="3618" y="19736"/>
                  </a:lnTo>
                  <a:lnTo>
                    <a:pt x="3947" y="19450"/>
                  </a:lnTo>
                  <a:lnTo>
                    <a:pt x="4166" y="19163"/>
                  </a:lnTo>
                  <a:lnTo>
                    <a:pt x="4605" y="18876"/>
                  </a:lnTo>
                  <a:lnTo>
                    <a:pt x="4934" y="18542"/>
                  </a:lnTo>
                  <a:lnTo>
                    <a:pt x="5373" y="18255"/>
                  </a:lnTo>
                  <a:lnTo>
                    <a:pt x="5702" y="17920"/>
                  </a:lnTo>
                  <a:lnTo>
                    <a:pt x="6579" y="17251"/>
                  </a:lnTo>
                  <a:lnTo>
                    <a:pt x="7127" y="16965"/>
                  </a:lnTo>
                  <a:lnTo>
                    <a:pt x="7565" y="16630"/>
                  </a:lnTo>
                  <a:lnTo>
                    <a:pt x="8881" y="15770"/>
                  </a:lnTo>
                  <a:lnTo>
                    <a:pt x="9210" y="15483"/>
                  </a:lnTo>
                  <a:lnTo>
                    <a:pt x="9649" y="15244"/>
                  </a:lnTo>
                  <a:lnTo>
                    <a:pt x="9978" y="15053"/>
                  </a:lnTo>
                  <a:lnTo>
                    <a:pt x="10416" y="14814"/>
                  </a:lnTo>
                  <a:lnTo>
                    <a:pt x="10636" y="14623"/>
                  </a:lnTo>
                  <a:lnTo>
                    <a:pt x="10964" y="14384"/>
                  </a:lnTo>
                  <a:lnTo>
                    <a:pt x="11293" y="14193"/>
                  </a:lnTo>
                  <a:lnTo>
                    <a:pt x="12390" y="12998"/>
                  </a:lnTo>
                  <a:lnTo>
                    <a:pt x="12499" y="12712"/>
                  </a:lnTo>
                  <a:lnTo>
                    <a:pt x="12938" y="12234"/>
                  </a:lnTo>
                  <a:lnTo>
                    <a:pt x="13267" y="11995"/>
                  </a:lnTo>
                  <a:lnTo>
                    <a:pt x="13486" y="11756"/>
                  </a:lnTo>
                  <a:lnTo>
                    <a:pt x="14144" y="11278"/>
                  </a:lnTo>
                  <a:lnTo>
                    <a:pt x="14802" y="10704"/>
                  </a:lnTo>
                  <a:lnTo>
                    <a:pt x="15021" y="10465"/>
                  </a:lnTo>
                  <a:lnTo>
                    <a:pt x="15350" y="10179"/>
                  </a:lnTo>
                  <a:lnTo>
                    <a:pt x="15789" y="9605"/>
                  </a:lnTo>
                  <a:lnTo>
                    <a:pt x="16447" y="8888"/>
                  </a:lnTo>
                  <a:lnTo>
                    <a:pt x="16556" y="8650"/>
                  </a:lnTo>
                  <a:lnTo>
                    <a:pt x="16776" y="8458"/>
                  </a:lnTo>
                  <a:lnTo>
                    <a:pt x="16885" y="8267"/>
                  </a:lnTo>
                  <a:lnTo>
                    <a:pt x="16995" y="8124"/>
                  </a:lnTo>
                  <a:lnTo>
                    <a:pt x="16995" y="7933"/>
                  </a:lnTo>
                  <a:lnTo>
                    <a:pt x="17105" y="7885"/>
                  </a:lnTo>
                  <a:lnTo>
                    <a:pt x="17105" y="7789"/>
                  </a:lnTo>
                  <a:lnTo>
                    <a:pt x="17214" y="7742"/>
                  </a:lnTo>
                  <a:lnTo>
                    <a:pt x="17434" y="7694"/>
                  </a:lnTo>
                  <a:lnTo>
                    <a:pt x="17543" y="7646"/>
                  </a:lnTo>
                  <a:lnTo>
                    <a:pt x="17762" y="7598"/>
                  </a:lnTo>
                  <a:lnTo>
                    <a:pt x="17872" y="7598"/>
                  </a:lnTo>
                  <a:lnTo>
                    <a:pt x="18749" y="7407"/>
                  </a:lnTo>
                  <a:lnTo>
                    <a:pt x="18859" y="7359"/>
                  </a:lnTo>
                  <a:lnTo>
                    <a:pt x="19078" y="7312"/>
                  </a:lnTo>
                  <a:lnTo>
                    <a:pt x="19188" y="7264"/>
                  </a:lnTo>
                  <a:lnTo>
                    <a:pt x="19297" y="7168"/>
                  </a:lnTo>
                  <a:lnTo>
                    <a:pt x="19297" y="6499"/>
                  </a:lnTo>
                  <a:lnTo>
                    <a:pt x="19407" y="6308"/>
                  </a:lnTo>
                  <a:lnTo>
                    <a:pt x="19407" y="5400"/>
                  </a:lnTo>
                  <a:lnTo>
                    <a:pt x="19517" y="5161"/>
                  </a:lnTo>
                  <a:lnTo>
                    <a:pt x="19517" y="4970"/>
                  </a:lnTo>
                  <a:lnTo>
                    <a:pt x="19626" y="4731"/>
                  </a:lnTo>
                  <a:lnTo>
                    <a:pt x="20065" y="3966"/>
                  </a:lnTo>
                  <a:lnTo>
                    <a:pt x="20065" y="3823"/>
                  </a:lnTo>
                  <a:lnTo>
                    <a:pt x="20175" y="3632"/>
                  </a:lnTo>
                  <a:lnTo>
                    <a:pt x="20504" y="2915"/>
                  </a:lnTo>
                  <a:lnTo>
                    <a:pt x="20723" y="2628"/>
                  </a:lnTo>
                  <a:lnTo>
                    <a:pt x="21271" y="1195"/>
                  </a:lnTo>
                  <a:lnTo>
                    <a:pt x="21381" y="956"/>
                  </a:lnTo>
                  <a:lnTo>
                    <a:pt x="21381" y="669"/>
                  </a:lnTo>
                  <a:lnTo>
                    <a:pt x="21600" y="191"/>
                  </a:lnTo>
                  <a:lnTo>
                    <a:pt x="21600" y="0"/>
                  </a:lnTo>
                </a:path>
              </a:pathLst>
            </a:custGeom>
            <a:noFill/>
            <a:ln w="12700" cap="rnd">
              <a:solidFill>
                <a:srgbClr val="000000"/>
              </a:solidFill>
              <a:prstDash val="solid"/>
              <a:round/>
            </a:ln>
            <a:effectLst/>
          </p:spPr>
          <p:txBody>
            <a:bodyPr wrap="square" lIns="45719" tIns="45719" rIns="45719" bIns="45719" numCol="1" anchor="t">
              <a:noAutofit/>
            </a:bodyPr>
            <a:lstStyle/>
            <a:p>
              <a:pPr/>
            </a:p>
          </p:txBody>
        </p:sp>
        <p:sp>
          <p:nvSpPr>
            <p:cNvPr id="1441" name="形状"/>
            <p:cNvSpPr/>
            <p:nvPr/>
          </p:nvSpPr>
          <p:spPr>
            <a:xfrm>
              <a:off x="387350" y="360362"/>
              <a:ext cx="373063" cy="795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32" y="4311"/>
                  </a:moveTo>
                  <a:lnTo>
                    <a:pt x="20957" y="4484"/>
                  </a:lnTo>
                  <a:lnTo>
                    <a:pt x="20773" y="4613"/>
                  </a:lnTo>
                  <a:lnTo>
                    <a:pt x="19946" y="4872"/>
                  </a:lnTo>
                  <a:lnTo>
                    <a:pt x="19762" y="4915"/>
                  </a:lnTo>
                  <a:lnTo>
                    <a:pt x="19486" y="4915"/>
                  </a:lnTo>
                  <a:lnTo>
                    <a:pt x="19210" y="4958"/>
                  </a:lnTo>
                  <a:lnTo>
                    <a:pt x="18199" y="4958"/>
                  </a:lnTo>
                  <a:lnTo>
                    <a:pt x="17923" y="5001"/>
                  </a:lnTo>
                  <a:lnTo>
                    <a:pt x="17740" y="5001"/>
                  </a:lnTo>
                  <a:lnTo>
                    <a:pt x="17556" y="5044"/>
                  </a:lnTo>
                  <a:lnTo>
                    <a:pt x="17464" y="5131"/>
                  </a:lnTo>
                  <a:lnTo>
                    <a:pt x="17372" y="5174"/>
                  </a:lnTo>
                  <a:lnTo>
                    <a:pt x="17280" y="5260"/>
                  </a:lnTo>
                  <a:lnTo>
                    <a:pt x="17280" y="5346"/>
                  </a:lnTo>
                  <a:lnTo>
                    <a:pt x="17096" y="5389"/>
                  </a:lnTo>
                  <a:lnTo>
                    <a:pt x="17004" y="5519"/>
                  </a:lnTo>
                  <a:lnTo>
                    <a:pt x="16912" y="5605"/>
                  </a:lnTo>
                  <a:lnTo>
                    <a:pt x="16729" y="5691"/>
                  </a:lnTo>
                  <a:lnTo>
                    <a:pt x="16637" y="5777"/>
                  </a:lnTo>
                  <a:lnTo>
                    <a:pt x="16269" y="5950"/>
                  </a:lnTo>
                  <a:lnTo>
                    <a:pt x="16177" y="6036"/>
                  </a:lnTo>
                  <a:lnTo>
                    <a:pt x="15901" y="6122"/>
                  </a:lnTo>
                  <a:lnTo>
                    <a:pt x="15074" y="6251"/>
                  </a:lnTo>
                  <a:lnTo>
                    <a:pt x="14339" y="6251"/>
                  </a:lnTo>
                  <a:lnTo>
                    <a:pt x="13879" y="6208"/>
                  </a:lnTo>
                  <a:lnTo>
                    <a:pt x="13420" y="6208"/>
                  </a:lnTo>
                  <a:lnTo>
                    <a:pt x="12868" y="6165"/>
                  </a:lnTo>
                  <a:lnTo>
                    <a:pt x="12409" y="6122"/>
                  </a:lnTo>
                  <a:lnTo>
                    <a:pt x="10386" y="6122"/>
                  </a:lnTo>
                  <a:lnTo>
                    <a:pt x="9927" y="6165"/>
                  </a:lnTo>
                  <a:lnTo>
                    <a:pt x="9191" y="6338"/>
                  </a:lnTo>
                  <a:lnTo>
                    <a:pt x="9008" y="6467"/>
                  </a:lnTo>
                  <a:lnTo>
                    <a:pt x="8824" y="6640"/>
                  </a:lnTo>
                  <a:lnTo>
                    <a:pt x="8732" y="6855"/>
                  </a:lnTo>
                  <a:lnTo>
                    <a:pt x="8732" y="7157"/>
                  </a:lnTo>
                  <a:lnTo>
                    <a:pt x="8824" y="7200"/>
                  </a:lnTo>
                  <a:lnTo>
                    <a:pt x="9008" y="7372"/>
                  </a:lnTo>
                  <a:lnTo>
                    <a:pt x="9100" y="7416"/>
                  </a:lnTo>
                  <a:lnTo>
                    <a:pt x="9375" y="7502"/>
                  </a:lnTo>
                  <a:lnTo>
                    <a:pt x="9559" y="7588"/>
                  </a:lnTo>
                  <a:lnTo>
                    <a:pt x="9835" y="7674"/>
                  </a:lnTo>
                  <a:lnTo>
                    <a:pt x="10111" y="7717"/>
                  </a:lnTo>
                  <a:lnTo>
                    <a:pt x="10386" y="7804"/>
                  </a:lnTo>
                  <a:lnTo>
                    <a:pt x="10754" y="7890"/>
                  </a:lnTo>
                  <a:lnTo>
                    <a:pt x="11030" y="7933"/>
                  </a:lnTo>
                  <a:lnTo>
                    <a:pt x="11397" y="7976"/>
                  </a:lnTo>
                  <a:lnTo>
                    <a:pt x="11673" y="8019"/>
                  </a:lnTo>
                  <a:lnTo>
                    <a:pt x="12409" y="8105"/>
                  </a:lnTo>
                  <a:lnTo>
                    <a:pt x="12960" y="8149"/>
                  </a:lnTo>
                  <a:lnTo>
                    <a:pt x="13328" y="8192"/>
                  </a:lnTo>
                  <a:lnTo>
                    <a:pt x="13695" y="8192"/>
                  </a:lnTo>
                  <a:lnTo>
                    <a:pt x="14063" y="8235"/>
                  </a:lnTo>
                  <a:lnTo>
                    <a:pt x="14431" y="8321"/>
                  </a:lnTo>
                  <a:lnTo>
                    <a:pt x="15166" y="8407"/>
                  </a:lnTo>
                  <a:lnTo>
                    <a:pt x="15534" y="8493"/>
                  </a:lnTo>
                  <a:lnTo>
                    <a:pt x="15901" y="8537"/>
                  </a:lnTo>
                  <a:lnTo>
                    <a:pt x="16177" y="8623"/>
                  </a:lnTo>
                  <a:lnTo>
                    <a:pt x="16361" y="8709"/>
                  </a:lnTo>
                  <a:lnTo>
                    <a:pt x="16637" y="8795"/>
                  </a:lnTo>
                  <a:lnTo>
                    <a:pt x="17096" y="9011"/>
                  </a:lnTo>
                  <a:lnTo>
                    <a:pt x="17096" y="9140"/>
                  </a:lnTo>
                  <a:lnTo>
                    <a:pt x="17004" y="9226"/>
                  </a:lnTo>
                  <a:lnTo>
                    <a:pt x="16729" y="9356"/>
                  </a:lnTo>
                  <a:lnTo>
                    <a:pt x="16361" y="9356"/>
                  </a:lnTo>
                  <a:lnTo>
                    <a:pt x="16177" y="9399"/>
                  </a:lnTo>
                  <a:lnTo>
                    <a:pt x="15901" y="9399"/>
                  </a:lnTo>
                  <a:lnTo>
                    <a:pt x="15717" y="9442"/>
                  </a:lnTo>
                  <a:lnTo>
                    <a:pt x="15534" y="9442"/>
                  </a:lnTo>
                  <a:lnTo>
                    <a:pt x="15442" y="9485"/>
                  </a:lnTo>
                  <a:lnTo>
                    <a:pt x="15258" y="9528"/>
                  </a:lnTo>
                  <a:lnTo>
                    <a:pt x="15074" y="9701"/>
                  </a:lnTo>
                  <a:lnTo>
                    <a:pt x="14890" y="9916"/>
                  </a:lnTo>
                  <a:lnTo>
                    <a:pt x="14614" y="10132"/>
                  </a:lnTo>
                  <a:lnTo>
                    <a:pt x="14063" y="10390"/>
                  </a:lnTo>
                  <a:lnTo>
                    <a:pt x="13787" y="10477"/>
                  </a:lnTo>
                  <a:lnTo>
                    <a:pt x="13052" y="10649"/>
                  </a:lnTo>
                  <a:lnTo>
                    <a:pt x="12500" y="10735"/>
                  </a:lnTo>
                  <a:lnTo>
                    <a:pt x="12133" y="10778"/>
                  </a:lnTo>
                  <a:lnTo>
                    <a:pt x="11581" y="10865"/>
                  </a:lnTo>
                  <a:lnTo>
                    <a:pt x="11306" y="10951"/>
                  </a:lnTo>
                  <a:lnTo>
                    <a:pt x="11122" y="11037"/>
                  </a:lnTo>
                  <a:lnTo>
                    <a:pt x="10754" y="11296"/>
                  </a:lnTo>
                  <a:lnTo>
                    <a:pt x="10754" y="11511"/>
                  </a:lnTo>
                  <a:lnTo>
                    <a:pt x="10570" y="11856"/>
                  </a:lnTo>
                  <a:lnTo>
                    <a:pt x="10570" y="11986"/>
                  </a:lnTo>
                  <a:lnTo>
                    <a:pt x="10478" y="12158"/>
                  </a:lnTo>
                  <a:lnTo>
                    <a:pt x="10478" y="12331"/>
                  </a:lnTo>
                  <a:lnTo>
                    <a:pt x="10386" y="12460"/>
                  </a:lnTo>
                  <a:lnTo>
                    <a:pt x="10386" y="13020"/>
                  </a:lnTo>
                  <a:lnTo>
                    <a:pt x="10478" y="13107"/>
                  </a:lnTo>
                  <a:lnTo>
                    <a:pt x="10478" y="13193"/>
                  </a:lnTo>
                  <a:lnTo>
                    <a:pt x="10570" y="13279"/>
                  </a:lnTo>
                  <a:lnTo>
                    <a:pt x="10570" y="13322"/>
                  </a:lnTo>
                  <a:lnTo>
                    <a:pt x="10662" y="13322"/>
                  </a:lnTo>
                  <a:lnTo>
                    <a:pt x="10846" y="13236"/>
                  </a:lnTo>
                  <a:lnTo>
                    <a:pt x="11030" y="13193"/>
                  </a:lnTo>
                  <a:lnTo>
                    <a:pt x="11122" y="13150"/>
                  </a:lnTo>
                  <a:lnTo>
                    <a:pt x="11214" y="13150"/>
                  </a:lnTo>
                  <a:lnTo>
                    <a:pt x="11306" y="13107"/>
                  </a:lnTo>
                  <a:lnTo>
                    <a:pt x="11489" y="13107"/>
                  </a:lnTo>
                  <a:lnTo>
                    <a:pt x="11857" y="13020"/>
                  </a:lnTo>
                  <a:lnTo>
                    <a:pt x="12041" y="13020"/>
                  </a:lnTo>
                  <a:lnTo>
                    <a:pt x="12133" y="12977"/>
                  </a:lnTo>
                  <a:lnTo>
                    <a:pt x="12317" y="12977"/>
                  </a:lnTo>
                  <a:lnTo>
                    <a:pt x="12133" y="13020"/>
                  </a:lnTo>
                  <a:lnTo>
                    <a:pt x="12041" y="13063"/>
                  </a:lnTo>
                  <a:lnTo>
                    <a:pt x="11673" y="13150"/>
                  </a:lnTo>
                  <a:lnTo>
                    <a:pt x="10938" y="13495"/>
                  </a:lnTo>
                  <a:lnTo>
                    <a:pt x="10846" y="13581"/>
                  </a:lnTo>
                  <a:lnTo>
                    <a:pt x="10754" y="13624"/>
                  </a:lnTo>
                  <a:lnTo>
                    <a:pt x="10570" y="13796"/>
                  </a:lnTo>
                  <a:lnTo>
                    <a:pt x="10570" y="14055"/>
                  </a:lnTo>
                  <a:lnTo>
                    <a:pt x="10662" y="14141"/>
                  </a:lnTo>
                  <a:lnTo>
                    <a:pt x="10754" y="14184"/>
                  </a:lnTo>
                  <a:lnTo>
                    <a:pt x="10846" y="14271"/>
                  </a:lnTo>
                  <a:lnTo>
                    <a:pt x="11030" y="14314"/>
                  </a:lnTo>
                  <a:lnTo>
                    <a:pt x="11214" y="14400"/>
                  </a:lnTo>
                  <a:lnTo>
                    <a:pt x="11397" y="14443"/>
                  </a:lnTo>
                  <a:lnTo>
                    <a:pt x="11673" y="14486"/>
                  </a:lnTo>
                  <a:lnTo>
                    <a:pt x="11949" y="14572"/>
                  </a:lnTo>
                  <a:lnTo>
                    <a:pt x="12133" y="14616"/>
                  </a:lnTo>
                  <a:lnTo>
                    <a:pt x="12409" y="14659"/>
                  </a:lnTo>
                  <a:lnTo>
                    <a:pt x="12776" y="14745"/>
                  </a:lnTo>
                  <a:lnTo>
                    <a:pt x="13052" y="14788"/>
                  </a:lnTo>
                  <a:lnTo>
                    <a:pt x="13236" y="14831"/>
                  </a:lnTo>
                  <a:lnTo>
                    <a:pt x="13420" y="14831"/>
                  </a:lnTo>
                  <a:lnTo>
                    <a:pt x="13511" y="14874"/>
                  </a:lnTo>
                  <a:lnTo>
                    <a:pt x="13695" y="14917"/>
                  </a:lnTo>
                  <a:lnTo>
                    <a:pt x="13879" y="14917"/>
                  </a:lnTo>
                  <a:lnTo>
                    <a:pt x="14063" y="14960"/>
                  </a:lnTo>
                  <a:lnTo>
                    <a:pt x="15350" y="14960"/>
                  </a:lnTo>
                  <a:lnTo>
                    <a:pt x="15534" y="14917"/>
                  </a:lnTo>
                  <a:lnTo>
                    <a:pt x="15717" y="14917"/>
                  </a:lnTo>
                  <a:lnTo>
                    <a:pt x="15901" y="14874"/>
                  </a:lnTo>
                  <a:lnTo>
                    <a:pt x="16085" y="14874"/>
                  </a:lnTo>
                  <a:lnTo>
                    <a:pt x="16269" y="14788"/>
                  </a:lnTo>
                  <a:lnTo>
                    <a:pt x="16361" y="14788"/>
                  </a:lnTo>
                  <a:lnTo>
                    <a:pt x="16361" y="14874"/>
                  </a:lnTo>
                  <a:lnTo>
                    <a:pt x="16269" y="14917"/>
                  </a:lnTo>
                  <a:lnTo>
                    <a:pt x="16269" y="15004"/>
                  </a:lnTo>
                  <a:lnTo>
                    <a:pt x="16177" y="15047"/>
                  </a:lnTo>
                  <a:lnTo>
                    <a:pt x="16177" y="15133"/>
                  </a:lnTo>
                  <a:lnTo>
                    <a:pt x="16085" y="15133"/>
                  </a:lnTo>
                  <a:lnTo>
                    <a:pt x="15993" y="15176"/>
                  </a:lnTo>
                  <a:lnTo>
                    <a:pt x="15901" y="15176"/>
                  </a:lnTo>
                  <a:lnTo>
                    <a:pt x="15717" y="15219"/>
                  </a:lnTo>
                  <a:lnTo>
                    <a:pt x="14982" y="15219"/>
                  </a:lnTo>
                  <a:lnTo>
                    <a:pt x="14890" y="15262"/>
                  </a:lnTo>
                  <a:lnTo>
                    <a:pt x="14706" y="15262"/>
                  </a:lnTo>
                  <a:lnTo>
                    <a:pt x="14614" y="15305"/>
                  </a:lnTo>
                  <a:lnTo>
                    <a:pt x="14431" y="15305"/>
                  </a:lnTo>
                  <a:lnTo>
                    <a:pt x="14431" y="15349"/>
                  </a:lnTo>
                  <a:lnTo>
                    <a:pt x="14247" y="15435"/>
                  </a:lnTo>
                  <a:lnTo>
                    <a:pt x="14247" y="15478"/>
                  </a:lnTo>
                  <a:lnTo>
                    <a:pt x="14155" y="15521"/>
                  </a:lnTo>
                  <a:lnTo>
                    <a:pt x="14155" y="15780"/>
                  </a:lnTo>
                  <a:lnTo>
                    <a:pt x="14063" y="15866"/>
                  </a:lnTo>
                  <a:lnTo>
                    <a:pt x="14063" y="16383"/>
                  </a:lnTo>
                  <a:lnTo>
                    <a:pt x="14155" y="16426"/>
                  </a:lnTo>
                  <a:lnTo>
                    <a:pt x="14155" y="16513"/>
                  </a:lnTo>
                  <a:lnTo>
                    <a:pt x="14247" y="16556"/>
                  </a:lnTo>
                  <a:lnTo>
                    <a:pt x="14247" y="16599"/>
                  </a:lnTo>
                  <a:lnTo>
                    <a:pt x="14339" y="16642"/>
                  </a:lnTo>
                  <a:lnTo>
                    <a:pt x="14339" y="16685"/>
                  </a:lnTo>
                  <a:lnTo>
                    <a:pt x="14431" y="16685"/>
                  </a:lnTo>
                  <a:lnTo>
                    <a:pt x="14523" y="16728"/>
                  </a:lnTo>
                  <a:lnTo>
                    <a:pt x="14614" y="16728"/>
                  </a:lnTo>
                  <a:lnTo>
                    <a:pt x="14614" y="16771"/>
                  </a:lnTo>
                  <a:lnTo>
                    <a:pt x="14523" y="16771"/>
                  </a:lnTo>
                  <a:lnTo>
                    <a:pt x="14523" y="16814"/>
                  </a:lnTo>
                  <a:lnTo>
                    <a:pt x="14339" y="16814"/>
                  </a:lnTo>
                  <a:lnTo>
                    <a:pt x="14247" y="16857"/>
                  </a:lnTo>
                  <a:lnTo>
                    <a:pt x="13879" y="16857"/>
                  </a:lnTo>
                  <a:lnTo>
                    <a:pt x="13787" y="16814"/>
                  </a:lnTo>
                  <a:lnTo>
                    <a:pt x="13603" y="16814"/>
                  </a:lnTo>
                  <a:lnTo>
                    <a:pt x="13511" y="16771"/>
                  </a:lnTo>
                  <a:lnTo>
                    <a:pt x="13420" y="16771"/>
                  </a:lnTo>
                  <a:lnTo>
                    <a:pt x="13328" y="16728"/>
                  </a:lnTo>
                  <a:lnTo>
                    <a:pt x="13328" y="16556"/>
                  </a:lnTo>
                  <a:lnTo>
                    <a:pt x="13236" y="16469"/>
                  </a:lnTo>
                  <a:lnTo>
                    <a:pt x="13236" y="15693"/>
                  </a:lnTo>
                  <a:lnTo>
                    <a:pt x="13328" y="15607"/>
                  </a:lnTo>
                  <a:lnTo>
                    <a:pt x="13328" y="15478"/>
                  </a:lnTo>
                  <a:lnTo>
                    <a:pt x="13144" y="15607"/>
                  </a:lnTo>
                  <a:lnTo>
                    <a:pt x="12684" y="15823"/>
                  </a:lnTo>
                  <a:lnTo>
                    <a:pt x="12592" y="15909"/>
                  </a:lnTo>
                  <a:lnTo>
                    <a:pt x="12409" y="16038"/>
                  </a:lnTo>
                  <a:lnTo>
                    <a:pt x="12041" y="16211"/>
                  </a:lnTo>
                  <a:lnTo>
                    <a:pt x="11949" y="16211"/>
                  </a:lnTo>
                  <a:lnTo>
                    <a:pt x="11765" y="16297"/>
                  </a:lnTo>
                  <a:lnTo>
                    <a:pt x="11581" y="16340"/>
                  </a:lnTo>
                  <a:lnTo>
                    <a:pt x="11489" y="16426"/>
                  </a:lnTo>
                  <a:lnTo>
                    <a:pt x="11306" y="16469"/>
                  </a:lnTo>
                  <a:lnTo>
                    <a:pt x="11214" y="16469"/>
                  </a:lnTo>
                  <a:lnTo>
                    <a:pt x="11030" y="16513"/>
                  </a:lnTo>
                  <a:lnTo>
                    <a:pt x="10478" y="16513"/>
                  </a:lnTo>
                  <a:lnTo>
                    <a:pt x="10203" y="16469"/>
                  </a:lnTo>
                  <a:lnTo>
                    <a:pt x="9835" y="16469"/>
                  </a:lnTo>
                  <a:lnTo>
                    <a:pt x="9559" y="16426"/>
                  </a:lnTo>
                  <a:lnTo>
                    <a:pt x="9191" y="16426"/>
                  </a:lnTo>
                  <a:lnTo>
                    <a:pt x="8456" y="16340"/>
                  </a:lnTo>
                  <a:lnTo>
                    <a:pt x="7997" y="16340"/>
                  </a:lnTo>
                  <a:lnTo>
                    <a:pt x="7629" y="16297"/>
                  </a:lnTo>
                  <a:lnTo>
                    <a:pt x="6526" y="16297"/>
                  </a:lnTo>
                  <a:lnTo>
                    <a:pt x="6158" y="16340"/>
                  </a:lnTo>
                  <a:lnTo>
                    <a:pt x="5883" y="16383"/>
                  </a:lnTo>
                  <a:lnTo>
                    <a:pt x="5699" y="16426"/>
                  </a:lnTo>
                  <a:lnTo>
                    <a:pt x="5607" y="16513"/>
                  </a:lnTo>
                  <a:lnTo>
                    <a:pt x="5423" y="16642"/>
                  </a:lnTo>
                  <a:lnTo>
                    <a:pt x="5331" y="16728"/>
                  </a:lnTo>
                  <a:lnTo>
                    <a:pt x="5239" y="16857"/>
                  </a:lnTo>
                  <a:lnTo>
                    <a:pt x="5147" y="16944"/>
                  </a:lnTo>
                  <a:lnTo>
                    <a:pt x="4963" y="17073"/>
                  </a:lnTo>
                  <a:lnTo>
                    <a:pt x="4963" y="17202"/>
                  </a:lnTo>
                  <a:lnTo>
                    <a:pt x="4871" y="17332"/>
                  </a:lnTo>
                  <a:lnTo>
                    <a:pt x="4871" y="17461"/>
                  </a:lnTo>
                  <a:lnTo>
                    <a:pt x="5055" y="17720"/>
                  </a:lnTo>
                  <a:lnTo>
                    <a:pt x="5239" y="17849"/>
                  </a:lnTo>
                  <a:lnTo>
                    <a:pt x="5423" y="17935"/>
                  </a:lnTo>
                  <a:lnTo>
                    <a:pt x="5607" y="18065"/>
                  </a:lnTo>
                  <a:lnTo>
                    <a:pt x="5974" y="18151"/>
                  </a:lnTo>
                  <a:lnTo>
                    <a:pt x="6526" y="18237"/>
                  </a:lnTo>
                  <a:lnTo>
                    <a:pt x="6894" y="18323"/>
                  </a:lnTo>
                  <a:lnTo>
                    <a:pt x="7353" y="18366"/>
                  </a:lnTo>
                  <a:lnTo>
                    <a:pt x="7721" y="18410"/>
                  </a:lnTo>
                  <a:lnTo>
                    <a:pt x="9835" y="18410"/>
                  </a:lnTo>
                  <a:lnTo>
                    <a:pt x="10203" y="18366"/>
                  </a:lnTo>
                  <a:lnTo>
                    <a:pt x="11122" y="18366"/>
                  </a:lnTo>
                  <a:lnTo>
                    <a:pt x="11949" y="18496"/>
                  </a:lnTo>
                  <a:lnTo>
                    <a:pt x="12133" y="18539"/>
                  </a:lnTo>
                  <a:lnTo>
                    <a:pt x="12409" y="18625"/>
                  </a:lnTo>
                  <a:lnTo>
                    <a:pt x="12592" y="18668"/>
                  </a:lnTo>
                  <a:lnTo>
                    <a:pt x="12592" y="18711"/>
                  </a:lnTo>
                  <a:lnTo>
                    <a:pt x="12776" y="18754"/>
                  </a:lnTo>
                  <a:lnTo>
                    <a:pt x="12960" y="18841"/>
                  </a:lnTo>
                  <a:lnTo>
                    <a:pt x="13052" y="18927"/>
                  </a:lnTo>
                  <a:lnTo>
                    <a:pt x="13236" y="19013"/>
                  </a:lnTo>
                  <a:lnTo>
                    <a:pt x="13236" y="19056"/>
                  </a:lnTo>
                  <a:lnTo>
                    <a:pt x="13328" y="19099"/>
                  </a:lnTo>
                  <a:lnTo>
                    <a:pt x="13328" y="19186"/>
                  </a:lnTo>
                  <a:lnTo>
                    <a:pt x="13511" y="19272"/>
                  </a:lnTo>
                  <a:lnTo>
                    <a:pt x="13511" y="19315"/>
                  </a:lnTo>
                  <a:lnTo>
                    <a:pt x="13328" y="19272"/>
                  </a:lnTo>
                  <a:lnTo>
                    <a:pt x="13052" y="19229"/>
                  </a:lnTo>
                  <a:lnTo>
                    <a:pt x="12317" y="19143"/>
                  </a:lnTo>
                  <a:lnTo>
                    <a:pt x="10938" y="19143"/>
                  </a:lnTo>
                  <a:lnTo>
                    <a:pt x="10386" y="19186"/>
                  </a:lnTo>
                  <a:lnTo>
                    <a:pt x="9927" y="19186"/>
                  </a:lnTo>
                  <a:lnTo>
                    <a:pt x="9467" y="19272"/>
                  </a:lnTo>
                  <a:lnTo>
                    <a:pt x="9008" y="19315"/>
                  </a:lnTo>
                  <a:lnTo>
                    <a:pt x="8732" y="19444"/>
                  </a:lnTo>
                  <a:lnTo>
                    <a:pt x="8364" y="19531"/>
                  </a:lnTo>
                  <a:lnTo>
                    <a:pt x="8089" y="19703"/>
                  </a:lnTo>
                  <a:lnTo>
                    <a:pt x="7905" y="19789"/>
                  </a:lnTo>
                  <a:lnTo>
                    <a:pt x="7813" y="20005"/>
                  </a:lnTo>
                  <a:lnTo>
                    <a:pt x="7813" y="20177"/>
                  </a:lnTo>
                  <a:lnTo>
                    <a:pt x="7905" y="20350"/>
                  </a:lnTo>
                  <a:lnTo>
                    <a:pt x="7997" y="20479"/>
                  </a:lnTo>
                  <a:lnTo>
                    <a:pt x="8089" y="20651"/>
                  </a:lnTo>
                  <a:lnTo>
                    <a:pt x="8272" y="20781"/>
                  </a:lnTo>
                  <a:lnTo>
                    <a:pt x="8364" y="20867"/>
                  </a:lnTo>
                  <a:lnTo>
                    <a:pt x="8548" y="20996"/>
                  </a:lnTo>
                  <a:lnTo>
                    <a:pt x="8732" y="21083"/>
                  </a:lnTo>
                  <a:lnTo>
                    <a:pt x="9008" y="21169"/>
                  </a:lnTo>
                  <a:lnTo>
                    <a:pt x="9283" y="21298"/>
                  </a:lnTo>
                  <a:lnTo>
                    <a:pt x="9651" y="21384"/>
                  </a:lnTo>
                  <a:lnTo>
                    <a:pt x="9835" y="21384"/>
                  </a:lnTo>
                  <a:lnTo>
                    <a:pt x="10019" y="21428"/>
                  </a:lnTo>
                  <a:lnTo>
                    <a:pt x="10570" y="21428"/>
                  </a:lnTo>
                  <a:lnTo>
                    <a:pt x="10938" y="21341"/>
                  </a:lnTo>
                  <a:lnTo>
                    <a:pt x="11306" y="21298"/>
                  </a:lnTo>
                  <a:lnTo>
                    <a:pt x="11489" y="21255"/>
                  </a:lnTo>
                  <a:lnTo>
                    <a:pt x="11673" y="21255"/>
                  </a:lnTo>
                  <a:lnTo>
                    <a:pt x="11857" y="21212"/>
                  </a:lnTo>
                  <a:lnTo>
                    <a:pt x="11949" y="21169"/>
                  </a:lnTo>
                  <a:lnTo>
                    <a:pt x="12317" y="21169"/>
                  </a:lnTo>
                  <a:lnTo>
                    <a:pt x="12317" y="21255"/>
                  </a:lnTo>
                  <a:lnTo>
                    <a:pt x="12225" y="21298"/>
                  </a:lnTo>
                  <a:lnTo>
                    <a:pt x="12225" y="21384"/>
                  </a:lnTo>
                  <a:lnTo>
                    <a:pt x="12041" y="21471"/>
                  </a:lnTo>
                  <a:lnTo>
                    <a:pt x="11949" y="21471"/>
                  </a:lnTo>
                  <a:lnTo>
                    <a:pt x="11857" y="21514"/>
                  </a:lnTo>
                  <a:lnTo>
                    <a:pt x="11765" y="21514"/>
                  </a:lnTo>
                  <a:lnTo>
                    <a:pt x="11673" y="21557"/>
                  </a:lnTo>
                  <a:lnTo>
                    <a:pt x="10386" y="21557"/>
                  </a:lnTo>
                  <a:lnTo>
                    <a:pt x="10111" y="21514"/>
                  </a:lnTo>
                  <a:lnTo>
                    <a:pt x="8272" y="21514"/>
                  </a:lnTo>
                  <a:lnTo>
                    <a:pt x="8089" y="21557"/>
                  </a:lnTo>
                  <a:lnTo>
                    <a:pt x="7353" y="21557"/>
                  </a:lnTo>
                  <a:lnTo>
                    <a:pt x="7077" y="21600"/>
                  </a:lnTo>
                  <a:lnTo>
                    <a:pt x="6894" y="21600"/>
                  </a:lnTo>
                  <a:lnTo>
                    <a:pt x="6618" y="21557"/>
                  </a:lnTo>
                  <a:lnTo>
                    <a:pt x="6066" y="21557"/>
                  </a:lnTo>
                  <a:lnTo>
                    <a:pt x="5699" y="21514"/>
                  </a:lnTo>
                  <a:lnTo>
                    <a:pt x="5423" y="21471"/>
                  </a:lnTo>
                  <a:lnTo>
                    <a:pt x="5055" y="21428"/>
                  </a:lnTo>
                  <a:lnTo>
                    <a:pt x="4688" y="21341"/>
                  </a:lnTo>
                  <a:lnTo>
                    <a:pt x="4412" y="21255"/>
                  </a:lnTo>
                  <a:lnTo>
                    <a:pt x="3309" y="20996"/>
                  </a:lnTo>
                  <a:lnTo>
                    <a:pt x="3033" y="20867"/>
                  </a:lnTo>
                  <a:lnTo>
                    <a:pt x="2666" y="20781"/>
                  </a:lnTo>
                  <a:lnTo>
                    <a:pt x="2390" y="20651"/>
                  </a:lnTo>
                  <a:lnTo>
                    <a:pt x="2114" y="20565"/>
                  </a:lnTo>
                  <a:lnTo>
                    <a:pt x="1563" y="20307"/>
                  </a:lnTo>
                  <a:lnTo>
                    <a:pt x="1471" y="20220"/>
                  </a:lnTo>
                  <a:lnTo>
                    <a:pt x="1287" y="20177"/>
                  </a:lnTo>
                  <a:lnTo>
                    <a:pt x="1654" y="20263"/>
                  </a:lnTo>
                  <a:lnTo>
                    <a:pt x="1930" y="20307"/>
                  </a:lnTo>
                  <a:lnTo>
                    <a:pt x="2666" y="20393"/>
                  </a:lnTo>
                  <a:lnTo>
                    <a:pt x="2941" y="20436"/>
                  </a:lnTo>
                  <a:lnTo>
                    <a:pt x="3309" y="20479"/>
                  </a:lnTo>
                  <a:lnTo>
                    <a:pt x="4044" y="20479"/>
                  </a:lnTo>
                  <a:lnTo>
                    <a:pt x="4228" y="20436"/>
                  </a:lnTo>
                  <a:lnTo>
                    <a:pt x="4504" y="20436"/>
                  </a:lnTo>
                  <a:lnTo>
                    <a:pt x="4871" y="20350"/>
                  </a:lnTo>
                  <a:lnTo>
                    <a:pt x="5239" y="20177"/>
                  </a:lnTo>
                  <a:lnTo>
                    <a:pt x="5423" y="20005"/>
                  </a:lnTo>
                  <a:lnTo>
                    <a:pt x="5423" y="19574"/>
                  </a:lnTo>
                  <a:lnTo>
                    <a:pt x="5331" y="19444"/>
                  </a:lnTo>
                  <a:lnTo>
                    <a:pt x="5331" y="19315"/>
                  </a:lnTo>
                  <a:lnTo>
                    <a:pt x="5147" y="19186"/>
                  </a:lnTo>
                  <a:lnTo>
                    <a:pt x="5055" y="19099"/>
                  </a:lnTo>
                  <a:lnTo>
                    <a:pt x="4871" y="18970"/>
                  </a:lnTo>
                  <a:lnTo>
                    <a:pt x="4780" y="18798"/>
                  </a:lnTo>
                  <a:lnTo>
                    <a:pt x="4504" y="18668"/>
                  </a:lnTo>
                  <a:lnTo>
                    <a:pt x="4320" y="18539"/>
                  </a:lnTo>
                  <a:lnTo>
                    <a:pt x="4044" y="18410"/>
                  </a:lnTo>
                  <a:lnTo>
                    <a:pt x="3860" y="18237"/>
                  </a:lnTo>
                  <a:lnTo>
                    <a:pt x="3585" y="18108"/>
                  </a:lnTo>
                  <a:lnTo>
                    <a:pt x="3401" y="17935"/>
                  </a:lnTo>
                  <a:lnTo>
                    <a:pt x="3217" y="17720"/>
                  </a:lnTo>
                  <a:lnTo>
                    <a:pt x="3033" y="17375"/>
                  </a:lnTo>
                  <a:lnTo>
                    <a:pt x="2941" y="17159"/>
                  </a:lnTo>
                  <a:lnTo>
                    <a:pt x="2941" y="16556"/>
                  </a:lnTo>
                  <a:lnTo>
                    <a:pt x="3033" y="16340"/>
                  </a:lnTo>
                  <a:lnTo>
                    <a:pt x="3125" y="16168"/>
                  </a:lnTo>
                  <a:lnTo>
                    <a:pt x="3309" y="15995"/>
                  </a:lnTo>
                  <a:lnTo>
                    <a:pt x="3493" y="15780"/>
                  </a:lnTo>
                  <a:lnTo>
                    <a:pt x="3677" y="15607"/>
                  </a:lnTo>
                  <a:lnTo>
                    <a:pt x="3860" y="15392"/>
                  </a:lnTo>
                  <a:lnTo>
                    <a:pt x="4136" y="15219"/>
                  </a:lnTo>
                  <a:lnTo>
                    <a:pt x="4412" y="15090"/>
                  </a:lnTo>
                  <a:lnTo>
                    <a:pt x="4596" y="14960"/>
                  </a:lnTo>
                  <a:lnTo>
                    <a:pt x="4871" y="14917"/>
                  </a:lnTo>
                  <a:lnTo>
                    <a:pt x="5055" y="14874"/>
                  </a:lnTo>
                  <a:lnTo>
                    <a:pt x="5331" y="14831"/>
                  </a:lnTo>
                  <a:lnTo>
                    <a:pt x="5423" y="14831"/>
                  </a:lnTo>
                  <a:lnTo>
                    <a:pt x="5607" y="14874"/>
                  </a:lnTo>
                  <a:lnTo>
                    <a:pt x="5883" y="14874"/>
                  </a:lnTo>
                  <a:lnTo>
                    <a:pt x="6434" y="15004"/>
                  </a:lnTo>
                  <a:lnTo>
                    <a:pt x="6618" y="15004"/>
                  </a:lnTo>
                  <a:lnTo>
                    <a:pt x="6710" y="15047"/>
                  </a:lnTo>
                  <a:lnTo>
                    <a:pt x="7077" y="15047"/>
                  </a:lnTo>
                  <a:lnTo>
                    <a:pt x="7353" y="14917"/>
                  </a:lnTo>
                  <a:lnTo>
                    <a:pt x="7537" y="14788"/>
                  </a:lnTo>
                  <a:lnTo>
                    <a:pt x="7629" y="14659"/>
                  </a:lnTo>
                  <a:lnTo>
                    <a:pt x="7813" y="14486"/>
                  </a:lnTo>
                  <a:lnTo>
                    <a:pt x="7905" y="14271"/>
                  </a:lnTo>
                  <a:lnTo>
                    <a:pt x="8089" y="14098"/>
                  </a:lnTo>
                  <a:lnTo>
                    <a:pt x="8180" y="13840"/>
                  </a:lnTo>
                  <a:lnTo>
                    <a:pt x="8272" y="13624"/>
                  </a:lnTo>
                  <a:lnTo>
                    <a:pt x="8456" y="13365"/>
                  </a:lnTo>
                  <a:lnTo>
                    <a:pt x="8548" y="13150"/>
                  </a:lnTo>
                  <a:lnTo>
                    <a:pt x="8640" y="12891"/>
                  </a:lnTo>
                  <a:lnTo>
                    <a:pt x="8640" y="12675"/>
                  </a:lnTo>
                  <a:lnTo>
                    <a:pt x="8732" y="12460"/>
                  </a:lnTo>
                  <a:lnTo>
                    <a:pt x="8732" y="11253"/>
                  </a:lnTo>
                  <a:lnTo>
                    <a:pt x="8640" y="11210"/>
                  </a:lnTo>
                  <a:lnTo>
                    <a:pt x="8548" y="11123"/>
                  </a:lnTo>
                  <a:lnTo>
                    <a:pt x="8456" y="11080"/>
                  </a:lnTo>
                  <a:lnTo>
                    <a:pt x="8364" y="11080"/>
                  </a:lnTo>
                  <a:lnTo>
                    <a:pt x="8272" y="11037"/>
                  </a:lnTo>
                  <a:lnTo>
                    <a:pt x="6618" y="11037"/>
                  </a:lnTo>
                  <a:lnTo>
                    <a:pt x="5515" y="10908"/>
                  </a:lnTo>
                  <a:lnTo>
                    <a:pt x="5239" y="10865"/>
                  </a:lnTo>
                  <a:lnTo>
                    <a:pt x="4504" y="10692"/>
                  </a:lnTo>
                  <a:lnTo>
                    <a:pt x="3769" y="10434"/>
                  </a:lnTo>
                  <a:lnTo>
                    <a:pt x="3401" y="10261"/>
                  </a:lnTo>
                  <a:lnTo>
                    <a:pt x="3125" y="10089"/>
                  </a:lnTo>
                  <a:lnTo>
                    <a:pt x="2757" y="9916"/>
                  </a:lnTo>
                  <a:lnTo>
                    <a:pt x="2574" y="9701"/>
                  </a:lnTo>
                  <a:lnTo>
                    <a:pt x="2298" y="9442"/>
                  </a:lnTo>
                  <a:lnTo>
                    <a:pt x="2206" y="9140"/>
                  </a:lnTo>
                  <a:lnTo>
                    <a:pt x="1838" y="8709"/>
                  </a:lnTo>
                  <a:lnTo>
                    <a:pt x="1746" y="8537"/>
                  </a:lnTo>
                  <a:lnTo>
                    <a:pt x="1563" y="8364"/>
                  </a:lnTo>
                  <a:lnTo>
                    <a:pt x="1379" y="8235"/>
                  </a:lnTo>
                  <a:lnTo>
                    <a:pt x="827" y="7976"/>
                  </a:lnTo>
                  <a:lnTo>
                    <a:pt x="460" y="7890"/>
                  </a:lnTo>
                  <a:lnTo>
                    <a:pt x="368" y="7847"/>
                  </a:lnTo>
                  <a:lnTo>
                    <a:pt x="184" y="7804"/>
                  </a:lnTo>
                  <a:lnTo>
                    <a:pt x="0" y="7717"/>
                  </a:lnTo>
                  <a:lnTo>
                    <a:pt x="0" y="7502"/>
                  </a:lnTo>
                  <a:lnTo>
                    <a:pt x="92" y="7459"/>
                  </a:lnTo>
                  <a:lnTo>
                    <a:pt x="276" y="7416"/>
                  </a:lnTo>
                  <a:lnTo>
                    <a:pt x="551" y="7372"/>
                  </a:lnTo>
                  <a:lnTo>
                    <a:pt x="1563" y="7372"/>
                  </a:lnTo>
                  <a:lnTo>
                    <a:pt x="1930" y="7416"/>
                  </a:lnTo>
                  <a:lnTo>
                    <a:pt x="2298" y="7416"/>
                  </a:lnTo>
                  <a:lnTo>
                    <a:pt x="3217" y="7502"/>
                  </a:lnTo>
                  <a:lnTo>
                    <a:pt x="3585" y="7545"/>
                  </a:lnTo>
                  <a:lnTo>
                    <a:pt x="3952" y="7631"/>
                  </a:lnTo>
                  <a:lnTo>
                    <a:pt x="4504" y="7717"/>
                  </a:lnTo>
                  <a:lnTo>
                    <a:pt x="4688" y="7760"/>
                  </a:lnTo>
                  <a:lnTo>
                    <a:pt x="4780" y="7804"/>
                  </a:lnTo>
                  <a:lnTo>
                    <a:pt x="4963" y="7804"/>
                  </a:lnTo>
                  <a:lnTo>
                    <a:pt x="4963" y="7760"/>
                  </a:lnTo>
                  <a:lnTo>
                    <a:pt x="4871" y="7717"/>
                  </a:lnTo>
                  <a:lnTo>
                    <a:pt x="4871" y="7631"/>
                  </a:lnTo>
                  <a:lnTo>
                    <a:pt x="4780" y="7545"/>
                  </a:lnTo>
                  <a:lnTo>
                    <a:pt x="4780" y="7459"/>
                  </a:lnTo>
                  <a:lnTo>
                    <a:pt x="4596" y="7200"/>
                  </a:lnTo>
                  <a:lnTo>
                    <a:pt x="4596" y="6640"/>
                  </a:lnTo>
                  <a:lnTo>
                    <a:pt x="4688" y="6338"/>
                  </a:lnTo>
                  <a:lnTo>
                    <a:pt x="4780" y="6208"/>
                  </a:lnTo>
                  <a:lnTo>
                    <a:pt x="4780" y="5475"/>
                  </a:lnTo>
                  <a:lnTo>
                    <a:pt x="4688" y="5303"/>
                  </a:lnTo>
                  <a:lnTo>
                    <a:pt x="4596" y="5087"/>
                  </a:lnTo>
                  <a:lnTo>
                    <a:pt x="4412" y="4570"/>
                  </a:lnTo>
                  <a:lnTo>
                    <a:pt x="4228" y="4311"/>
                  </a:lnTo>
                  <a:lnTo>
                    <a:pt x="3952" y="4053"/>
                  </a:lnTo>
                  <a:lnTo>
                    <a:pt x="3769" y="3751"/>
                  </a:lnTo>
                  <a:lnTo>
                    <a:pt x="3493" y="3449"/>
                  </a:lnTo>
                  <a:lnTo>
                    <a:pt x="2757" y="2759"/>
                  </a:lnTo>
                  <a:lnTo>
                    <a:pt x="2482" y="2414"/>
                  </a:lnTo>
                  <a:lnTo>
                    <a:pt x="2390" y="2113"/>
                  </a:lnTo>
                  <a:lnTo>
                    <a:pt x="2482" y="1811"/>
                  </a:lnTo>
                  <a:lnTo>
                    <a:pt x="2849" y="1509"/>
                  </a:lnTo>
                  <a:lnTo>
                    <a:pt x="3309" y="1250"/>
                  </a:lnTo>
                  <a:lnTo>
                    <a:pt x="3952" y="992"/>
                  </a:lnTo>
                  <a:lnTo>
                    <a:pt x="4688" y="733"/>
                  </a:lnTo>
                  <a:lnTo>
                    <a:pt x="5515" y="517"/>
                  </a:lnTo>
                  <a:lnTo>
                    <a:pt x="6342" y="345"/>
                  </a:lnTo>
                  <a:lnTo>
                    <a:pt x="7353" y="216"/>
                  </a:lnTo>
                  <a:lnTo>
                    <a:pt x="8272" y="86"/>
                  </a:lnTo>
                  <a:lnTo>
                    <a:pt x="9191" y="0"/>
                  </a:lnTo>
                  <a:lnTo>
                    <a:pt x="11030" y="0"/>
                  </a:lnTo>
                  <a:lnTo>
                    <a:pt x="11765" y="43"/>
                  </a:lnTo>
                  <a:lnTo>
                    <a:pt x="12500" y="129"/>
                  </a:lnTo>
                  <a:lnTo>
                    <a:pt x="13144" y="259"/>
                  </a:lnTo>
                  <a:lnTo>
                    <a:pt x="13879" y="431"/>
                  </a:lnTo>
                  <a:lnTo>
                    <a:pt x="14706" y="604"/>
                  </a:lnTo>
                  <a:lnTo>
                    <a:pt x="15626" y="776"/>
                  </a:lnTo>
                  <a:lnTo>
                    <a:pt x="16361" y="992"/>
                  </a:lnTo>
                  <a:lnTo>
                    <a:pt x="17280" y="1207"/>
                  </a:lnTo>
                  <a:lnTo>
                    <a:pt x="18107" y="1423"/>
                  </a:lnTo>
                  <a:lnTo>
                    <a:pt x="18934" y="1681"/>
                  </a:lnTo>
                  <a:lnTo>
                    <a:pt x="19670" y="1897"/>
                  </a:lnTo>
                  <a:lnTo>
                    <a:pt x="20313" y="2156"/>
                  </a:lnTo>
                  <a:lnTo>
                    <a:pt x="20865" y="2457"/>
                  </a:lnTo>
                  <a:lnTo>
                    <a:pt x="21232" y="2802"/>
                  </a:lnTo>
                  <a:lnTo>
                    <a:pt x="21508" y="3147"/>
                  </a:lnTo>
                  <a:lnTo>
                    <a:pt x="21600" y="3492"/>
                  </a:lnTo>
                  <a:lnTo>
                    <a:pt x="21508" y="3880"/>
                  </a:lnTo>
                  <a:lnTo>
                    <a:pt x="21232" y="4311"/>
                  </a:lnTo>
                </a:path>
              </a:pathLst>
            </a:custGeom>
            <a:solidFill>
              <a:srgbClr val="B2664C"/>
            </a:solidFill>
            <a:ln w="12700" cap="flat">
              <a:noFill/>
              <a:miter lim="400000"/>
            </a:ln>
            <a:effectLst/>
          </p:spPr>
          <p:txBody>
            <a:bodyPr wrap="square" lIns="45719" tIns="45719" rIns="45719" bIns="45719" numCol="1" anchor="t">
              <a:noAutofit/>
            </a:bodyPr>
            <a:lstStyle/>
            <a:p>
              <a:pPr/>
            </a:p>
          </p:txBody>
        </p:sp>
        <p:sp>
          <p:nvSpPr>
            <p:cNvPr id="1442" name="形状"/>
            <p:cNvSpPr/>
            <p:nvPr/>
          </p:nvSpPr>
          <p:spPr>
            <a:xfrm>
              <a:off x="454025" y="619125"/>
              <a:ext cx="215900" cy="1047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41" y="15055"/>
                  </a:moveTo>
                  <a:lnTo>
                    <a:pt x="21124" y="14400"/>
                  </a:lnTo>
                  <a:lnTo>
                    <a:pt x="20806" y="13418"/>
                  </a:lnTo>
                  <a:lnTo>
                    <a:pt x="20329" y="12764"/>
                  </a:lnTo>
                  <a:lnTo>
                    <a:pt x="20012" y="12436"/>
                  </a:lnTo>
                  <a:lnTo>
                    <a:pt x="19853" y="11782"/>
                  </a:lnTo>
                  <a:lnTo>
                    <a:pt x="19376" y="11127"/>
                  </a:lnTo>
                  <a:lnTo>
                    <a:pt x="19059" y="10800"/>
                  </a:lnTo>
                  <a:lnTo>
                    <a:pt x="18582" y="10145"/>
                  </a:lnTo>
                  <a:lnTo>
                    <a:pt x="18265" y="9818"/>
                  </a:lnTo>
                  <a:lnTo>
                    <a:pt x="17312" y="9164"/>
                  </a:lnTo>
                  <a:lnTo>
                    <a:pt x="16835" y="9164"/>
                  </a:lnTo>
                  <a:lnTo>
                    <a:pt x="16359" y="8836"/>
                  </a:lnTo>
                  <a:lnTo>
                    <a:pt x="16041" y="8509"/>
                  </a:lnTo>
                  <a:lnTo>
                    <a:pt x="15565" y="8509"/>
                  </a:lnTo>
                  <a:lnTo>
                    <a:pt x="15088" y="8182"/>
                  </a:lnTo>
                  <a:lnTo>
                    <a:pt x="14612" y="8182"/>
                  </a:lnTo>
                  <a:lnTo>
                    <a:pt x="14135" y="7855"/>
                  </a:lnTo>
                  <a:lnTo>
                    <a:pt x="13659" y="7855"/>
                  </a:lnTo>
                  <a:lnTo>
                    <a:pt x="13182" y="7527"/>
                  </a:lnTo>
                  <a:lnTo>
                    <a:pt x="12547" y="6873"/>
                  </a:lnTo>
                  <a:lnTo>
                    <a:pt x="11594" y="6218"/>
                  </a:lnTo>
                  <a:lnTo>
                    <a:pt x="11276" y="5891"/>
                  </a:lnTo>
                  <a:lnTo>
                    <a:pt x="10800" y="5564"/>
                  </a:lnTo>
                  <a:lnTo>
                    <a:pt x="10482" y="5236"/>
                  </a:lnTo>
                  <a:lnTo>
                    <a:pt x="10006" y="4909"/>
                  </a:lnTo>
                  <a:lnTo>
                    <a:pt x="9529" y="4255"/>
                  </a:lnTo>
                  <a:lnTo>
                    <a:pt x="9212" y="3600"/>
                  </a:lnTo>
                  <a:lnTo>
                    <a:pt x="8894" y="3273"/>
                  </a:lnTo>
                  <a:lnTo>
                    <a:pt x="8418" y="2618"/>
                  </a:lnTo>
                  <a:lnTo>
                    <a:pt x="8100" y="1964"/>
                  </a:lnTo>
                  <a:lnTo>
                    <a:pt x="7624" y="1964"/>
                  </a:lnTo>
                  <a:lnTo>
                    <a:pt x="7147" y="1636"/>
                  </a:lnTo>
                  <a:lnTo>
                    <a:pt x="6829" y="1309"/>
                  </a:lnTo>
                  <a:lnTo>
                    <a:pt x="5876" y="655"/>
                  </a:lnTo>
                  <a:lnTo>
                    <a:pt x="5559" y="655"/>
                  </a:lnTo>
                  <a:lnTo>
                    <a:pt x="5241" y="327"/>
                  </a:lnTo>
                  <a:lnTo>
                    <a:pt x="3335" y="327"/>
                  </a:lnTo>
                  <a:lnTo>
                    <a:pt x="2700" y="0"/>
                  </a:lnTo>
                  <a:lnTo>
                    <a:pt x="1271" y="0"/>
                  </a:lnTo>
                  <a:lnTo>
                    <a:pt x="635" y="327"/>
                  </a:lnTo>
                  <a:lnTo>
                    <a:pt x="318" y="327"/>
                  </a:lnTo>
                  <a:lnTo>
                    <a:pt x="0" y="655"/>
                  </a:lnTo>
                  <a:lnTo>
                    <a:pt x="0" y="982"/>
                  </a:lnTo>
                  <a:lnTo>
                    <a:pt x="159" y="1309"/>
                  </a:lnTo>
                  <a:lnTo>
                    <a:pt x="794" y="1964"/>
                  </a:lnTo>
                  <a:lnTo>
                    <a:pt x="1747" y="2618"/>
                  </a:lnTo>
                  <a:lnTo>
                    <a:pt x="2065" y="2945"/>
                  </a:lnTo>
                  <a:lnTo>
                    <a:pt x="2541" y="3273"/>
                  </a:lnTo>
                  <a:lnTo>
                    <a:pt x="2859" y="3600"/>
                  </a:lnTo>
                  <a:lnTo>
                    <a:pt x="3335" y="3600"/>
                  </a:lnTo>
                  <a:lnTo>
                    <a:pt x="3653" y="3927"/>
                  </a:lnTo>
                  <a:lnTo>
                    <a:pt x="4288" y="3927"/>
                  </a:lnTo>
                  <a:lnTo>
                    <a:pt x="4765" y="4255"/>
                  </a:lnTo>
                  <a:lnTo>
                    <a:pt x="5082" y="4255"/>
                  </a:lnTo>
                  <a:lnTo>
                    <a:pt x="5400" y="4909"/>
                  </a:lnTo>
                  <a:lnTo>
                    <a:pt x="6671" y="5564"/>
                  </a:lnTo>
                  <a:lnTo>
                    <a:pt x="7147" y="5891"/>
                  </a:lnTo>
                  <a:lnTo>
                    <a:pt x="7782" y="6545"/>
                  </a:lnTo>
                  <a:lnTo>
                    <a:pt x="8418" y="6873"/>
                  </a:lnTo>
                  <a:lnTo>
                    <a:pt x="9053" y="7527"/>
                  </a:lnTo>
                  <a:lnTo>
                    <a:pt x="10006" y="8836"/>
                  </a:lnTo>
                  <a:lnTo>
                    <a:pt x="10482" y="9164"/>
                  </a:lnTo>
                  <a:lnTo>
                    <a:pt x="11276" y="9818"/>
                  </a:lnTo>
                  <a:lnTo>
                    <a:pt x="12229" y="10800"/>
                  </a:lnTo>
                  <a:lnTo>
                    <a:pt x="12547" y="11455"/>
                  </a:lnTo>
                  <a:lnTo>
                    <a:pt x="12706" y="12109"/>
                  </a:lnTo>
                  <a:lnTo>
                    <a:pt x="12706" y="12436"/>
                  </a:lnTo>
                  <a:lnTo>
                    <a:pt x="13024" y="13091"/>
                  </a:lnTo>
                  <a:lnTo>
                    <a:pt x="13024" y="14727"/>
                  </a:lnTo>
                  <a:lnTo>
                    <a:pt x="12706" y="15382"/>
                  </a:lnTo>
                  <a:lnTo>
                    <a:pt x="12706" y="15709"/>
                  </a:lnTo>
                  <a:lnTo>
                    <a:pt x="12547" y="15709"/>
                  </a:lnTo>
                  <a:lnTo>
                    <a:pt x="12388" y="16036"/>
                  </a:lnTo>
                  <a:lnTo>
                    <a:pt x="10482" y="16036"/>
                  </a:lnTo>
                  <a:lnTo>
                    <a:pt x="9688" y="15709"/>
                  </a:lnTo>
                  <a:lnTo>
                    <a:pt x="7147" y="15709"/>
                  </a:lnTo>
                  <a:lnTo>
                    <a:pt x="6829" y="16036"/>
                  </a:lnTo>
                  <a:lnTo>
                    <a:pt x="6194" y="16036"/>
                  </a:lnTo>
                  <a:lnTo>
                    <a:pt x="5876" y="15709"/>
                  </a:lnTo>
                  <a:lnTo>
                    <a:pt x="5718" y="15709"/>
                  </a:lnTo>
                  <a:lnTo>
                    <a:pt x="5400" y="15382"/>
                  </a:lnTo>
                  <a:lnTo>
                    <a:pt x="5241" y="15055"/>
                  </a:lnTo>
                  <a:lnTo>
                    <a:pt x="4606" y="14400"/>
                  </a:lnTo>
                  <a:lnTo>
                    <a:pt x="4447" y="14073"/>
                  </a:lnTo>
                  <a:lnTo>
                    <a:pt x="3812" y="13418"/>
                  </a:lnTo>
                  <a:lnTo>
                    <a:pt x="3494" y="12764"/>
                  </a:lnTo>
                  <a:lnTo>
                    <a:pt x="3176" y="12436"/>
                  </a:lnTo>
                  <a:lnTo>
                    <a:pt x="3018" y="12109"/>
                  </a:lnTo>
                  <a:lnTo>
                    <a:pt x="3176" y="12764"/>
                  </a:lnTo>
                  <a:lnTo>
                    <a:pt x="3494" y="13418"/>
                  </a:lnTo>
                  <a:lnTo>
                    <a:pt x="3812" y="14727"/>
                  </a:lnTo>
                  <a:lnTo>
                    <a:pt x="6035" y="19309"/>
                  </a:lnTo>
                  <a:lnTo>
                    <a:pt x="6353" y="19636"/>
                  </a:lnTo>
                  <a:lnTo>
                    <a:pt x="6829" y="19964"/>
                  </a:lnTo>
                  <a:lnTo>
                    <a:pt x="7465" y="20618"/>
                  </a:lnTo>
                  <a:lnTo>
                    <a:pt x="7941" y="20945"/>
                  </a:lnTo>
                  <a:lnTo>
                    <a:pt x="8259" y="21273"/>
                  </a:lnTo>
                  <a:lnTo>
                    <a:pt x="8735" y="21273"/>
                  </a:lnTo>
                  <a:lnTo>
                    <a:pt x="9053" y="21600"/>
                  </a:lnTo>
                  <a:lnTo>
                    <a:pt x="10165" y="21600"/>
                  </a:lnTo>
                  <a:lnTo>
                    <a:pt x="10959" y="21273"/>
                  </a:lnTo>
                  <a:lnTo>
                    <a:pt x="11276" y="21273"/>
                  </a:lnTo>
                  <a:lnTo>
                    <a:pt x="11753" y="20945"/>
                  </a:lnTo>
                  <a:lnTo>
                    <a:pt x="12388" y="20945"/>
                  </a:lnTo>
                  <a:lnTo>
                    <a:pt x="12547" y="20618"/>
                  </a:lnTo>
                  <a:lnTo>
                    <a:pt x="13341" y="20618"/>
                  </a:lnTo>
                  <a:lnTo>
                    <a:pt x="13500" y="20945"/>
                  </a:lnTo>
                  <a:lnTo>
                    <a:pt x="13659" y="20618"/>
                  </a:lnTo>
                  <a:lnTo>
                    <a:pt x="13976" y="20618"/>
                  </a:lnTo>
                  <a:lnTo>
                    <a:pt x="13976" y="19964"/>
                  </a:lnTo>
                  <a:lnTo>
                    <a:pt x="14135" y="19964"/>
                  </a:lnTo>
                  <a:lnTo>
                    <a:pt x="14135" y="19309"/>
                  </a:lnTo>
                  <a:lnTo>
                    <a:pt x="13976" y="18982"/>
                  </a:lnTo>
                  <a:lnTo>
                    <a:pt x="13976" y="17345"/>
                  </a:lnTo>
                  <a:lnTo>
                    <a:pt x="13818" y="16691"/>
                  </a:lnTo>
                  <a:lnTo>
                    <a:pt x="13818" y="14400"/>
                  </a:lnTo>
                  <a:lnTo>
                    <a:pt x="13976" y="13745"/>
                  </a:lnTo>
                  <a:lnTo>
                    <a:pt x="14135" y="13418"/>
                  </a:lnTo>
                  <a:lnTo>
                    <a:pt x="14294" y="12764"/>
                  </a:lnTo>
                  <a:lnTo>
                    <a:pt x="14453" y="12764"/>
                  </a:lnTo>
                  <a:lnTo>
                    <a:pt x="14771" y="12436"/>
                  </a:lnTo>
                  <a:lnTo>
                    <a:pt x="14929" y="12109"/>
                  </a:lnTo>
                  <a:lnTo>
                    <a:pt x="15247" y="12109"/>
                  </a:lnTo>
                  <a:lnTo>
                    <a:pt x="15882" y="11455"/>
                  </a:lnTo>
                  <a:lnTo>
                    <a:pt x="17471" y="11455"/>
                  </a:lnTo>
                  <a:lnTo>
                    <a:pt x="17629" y="11782"/>
                  </a:lnTo>
                  <a:lnTo>
                    <a:pt x="17788" y="11782"/>
                  </a:lnTo>
                  <a:lnTo>
                    <a:pt x="18106" y="12436"/>
                  </a:lnTo>
                  <a:lnTo>
                    <a:pt x="18265" y="12436"/>
                  </a:lnTo>
                  <a:lnTo>
                    <a:pt x="18582" y="13091"/>
                  </a:lnTo>
                  <a:lnTo>
                    <a:pt x="18582" y="13418"/>
                  </a:lnTo>
                  <a:lnTo>
                    <a:pt x="18741" y="13745"/>
                  </a:lnTo>
                  <a:lnTo>
                    <a:pt x="18741" y="14073"/>
                  </a:lnTo>
                  <a:lnTo>
                    <a:pt x="18900" y="14073"/>
                  </a:lnTo>
                  <a:lnTo>
                    <a:pt x="18900" y="14400"/>
                  </a:lnTo>
                  <a:lnTo>
                    <a:pt x="19218" y="15055"/>
                  </a:lnTo>
                  <a:lnTo>
                    <a:pt x="19535" y="15382"/>
                  </a:lnTo>
                  <a:lnTo>
                    <a:pt x="19694" y="15709"/>
                  </a:lnTo>
                  <a:lnTo>
                    <a:pt x="19853" y="15709"/>
                  </a:lnTo>
                  <a:lnTo>
                    <a:pt x="20488" y="16364"/>
                  </a:lnTo>
                  <a:lnTo>
                    <a:pt x="21600" y="16364"/>
                  </a:lnTo>
                  <a:lnTo>
                    <a:pt x="21600" y="15709"/>
                  </a:lnTo>
                  <a:lnTo>
                    <a:pt x="21441" y="15055"/>
                  </a:lnTo>
                </a:path>
              </a:pathLst>
            </a:custGeom>
            <a:solidFill>
              <a:srgbClr val="4C0000"/>
            </a:solidFill>
            <a:ln w="12700" cap="flat">
              <a:noFill/>
              <a:miter lim="400000"/>
            </a:ln>
            <a:effectLst/>
          </p:spPr>
          <p:txBody>
            <a:bodyPr wrap="square" lIns="45719" tIns="45719" rIns="45719" bIns="45719" numCol="1" anchor="t">
              <a:noAutofit/>
            </a:bodyPr>
            <a:lstStyle/>
            <a:p>
              <a:pPr/>
            </a:p>
          </p:txBody>
        </p:sp>
        <p:sp>
          <p:nvSpPr>
            <p:cNvPr id="1443" name="形状"/>
            <p:cNvSpPr/>
            <p:nvPr/>
          </p:nvSpPr>
          <p:spPr>
            <a:xfrm>
              <a:off x="584200" y="889793"/>
              <a:ext cx="2698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0329" y="14400"/>
                  </a:lnTo>
                  <a:lnTo>
                    <a:pt x="17788" y="7200"/>
                  </a:lnTo>
                  <a:lnTo>
                    <a:pt x="16518" y="7200"/>
                  </a:lnTo>
                  <a:lnTo>
                    <a:pt x="13976" y="0"/>
                  </a:lnTo>
                  <a:lnTo>
                    <a:pt x="3812" y="0"/>
                  </a:lnTo>
                  <a:lnTo>
                    <a:pt x="2541" y="7200"/>
                  </a:lnTo>
                  <a:lnTo>
                    <a:pt x="0" y="7200"/>
                  </a:lnTo>
                  <a:lnTo>
                    <a:pt x="0" y="14400"/>
                  </a:lnTo>
                  <a:lnTo>
                    <a:pt x="20329" y="14400"/>
                  </a:lnTo>
                  <a:lnTo>
                    <a:pt x="2160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444" name="形状"/>
            <p:cNvSpPr/>
            <p:nvPr/>
          </p:nvSpPr>
          <p:spPr>
            <a:xfrm>
              <a:off x="604837" y="917575"/>
              <a:ext cx="57151" cy="571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00" y="600"/>
                  </a:lnTo>
                  <a:lnTo>
                    <a:pt x="3600" y="600"/>
                  </a:lnTo>
                  <a:lnTo>
                    <a:pt x="5400" y="1200"/>
                  </a:lnTo>
                  <a:lnTo>
                    <a:pt x="6600" y="1200"/>
                  </a:lnTo>
                  <a:lnTo>
                    <a:pt x="8400" y="1800"/>
                  </a:lnTo>
                  <a:lnTo>
                    <a:pt x="20400" y="1800"/>
                  </a:lnTo>
                  <a:lnTo>
                    <a:pt x="21600" y="1200"/>
                  </a:lnTo>
                  <a:lnTo>
                    <a:pt x="20400" y="1800"/>
                  </a:lnTo>
                  <a:lnTo>
                    <a:pt x="18000" y="1800"/>
                  </a:lnTo>
                  <a:lnTo>
                    <a:pt x="16800" y="2400"/>
                  </a:lnTo>
                  <a:lnTo>
                    <a:pt x="16200" y="2400"/>
                  </a:lnTo>
                  <a:lnTo>
                    <a:pt x="15600" y="3000"/>
                  </a:lnTo>
                  <a:lnTo>
                    <a:pt x="14400" y="3000"/>
                  </a:lnTo>
                  <a:lnTo>
                    <a:pt x="13200" y="3600"/>
                  </a:lnTo>
                  <a:lnTo>
                    <a:pt x="12600" y="3600"/>
                  </a:lnTo>
                  <a:lnTo>
                    <a:pt x="12000" y="4200"/>
                  </a:lnTo>
                  <a:lnTo>
                    <a:pt x="11400" y="4200"/>
                  </a:lnTo>
                  <a:lnTo>
                    <a:pt x="10800" y="4800"/>
                  </a:lnTo>
                  <a:lnTo>
                    <a:pt x="10800" y="5400"/>
                  </a:lnTo>
                  <a:lnTo>
                    <a:pt x="10200" y="6000"/>
                  </a:lnTo>
                  <a:lnTo>
                    <a:pt x="10200" y="6600"/>
                  </a:lnTo>
                  <a:lnTo>
                    <a:pt x="9600" y="7800"/>
                  </a:lnTo>
                  <a:lnTo>
                    <a:pt x="9600" y="8400"/>
                  </a:lnTo>
                  <a:lnTo>
                    <a:pt x="9000" y="9000"/>
                  </a:lnTo>
                  <a:lnTo>
                    <a:pt x="9000" y="20400"/>
                  </a:lnTo>
                  <a:lnTo>
                    <a:pt x="9600" y="21600"/>
                  </a:lnTo>
                  <a:lnTo>
                    <a:pt x="9000" y="20400"/>
                  </a:lnTo>
                  <a:lnTo>
                    <a:pt x="9000" y="19200"/>
                  </a:lnTo>
                  <a:lnTo>
                    <a:pt x="7800" y="16800"/>
                  </a:lnTo>
                  <a:lnTo>
                    <a:pt x="7800" y="15000"/>
                  </a:lnTo>
                  <a:lnTo>
                    <a:pt x="7200" y="13800"/>
                  </a:lnTo>
                  <a:lnTo>
                    <a:pt x="7200" y="4200"/>
                  </a:lnTo>
                  <a:lnTo>
                    <a:pt x="6000" y="3000"/>
                  </a:lnTo>
                  <a:lnTo>
                    <a:pt x="5400" y="3000"/>
                  </a:lnTo>
                  <a:lnTo>
                    <a:pt x="5400" y="2400"/>
                  </a:lnTo>
                  <a:lnTo>
                    <a:pt x="3600" y="1800"/>
                  </a:lnTo>
                  <a:lnTo>
                    <a:pt x="2400" y="1800"/>
                  </a:lnTo>
                  <a:lnTo>
                    <a:pt x="1200" y="600"/>
                  </a:lnTo>
                  <a:lnTo>
                    <a:pt x="0" y="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445" name="形状"/>
            <p:cNvSpPr/>
            <p:nvPr/>
          </p:nvSpPr>
          <p:spPr>
            <a:xfrm>
              <a:off x="503237" y="1039812"/>
              <a:ext cx="98426" cy="31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200"/>
                  </a:moveTo>
                  <a:lnTo>
                    <a:pt x="20555" y="14040"/>
                  </a:lnTo>
                  <a:lnTo>
                    <a:pt x="19858" y="12960"/>
                  </a:lnTo>
                  <a:lnTo>
                    <a:pt x="18465" y="8640"/>
                  </a:lnTo>
                  <a:lnTo>
                    <a:pt x="17419" y="8640"/>
                  </a:lnTo>
                  <a:lnTo>
                    <a:pt x="15329" y="5400"/>
                  </a:lnTo>
                  <a:lnTo>
                    <a:pt x="6619" y="5400"/>
                  </a:lnTo>
                  <a:lnTo>
                    <a:pt x="5226" y="4320"/>
                  </a:lnTo>
                  <a:lnTo>
                    <a:pt x="3832" y="4320"/>
                  </a:lnTo>
                  <a:lnTo>
                    <a:pt x="3484" y="3240"/>
                  </a:lnTo>
                  <a:lnTo>
                    <a:pt x="2787" y="3240"/>
                  </a:lnTo>
                  <a:lnTo>
                    <a:pt x="2090" y="2160"/>
                  </a:lnTo>
                  <a:lnTo>
                    <a:pt x="1394" y="2160"/>
                  </a:lnTo>
                  <a:lnTo>
                    <a:pt x="697" y="1080"/>
                  </a:lnTo>
                  <a:lnTo>
                    <a:pt x="348" y="1080"/>
                  </a:lnTo>
                  <a:lnTo>
                    <a:pt x="0" y="0"/>
                  </a:lnTo>
                  <a:lnTo>
                    <a:pt x="1045" y="2160"/>
                  </a:lnTo>
                  <a:lnTo>
                    <a:pt x="1742" y="4320"/>
                  </a:lnTo>
                  <a:lnTo>
                    <a:pt x="2439" y="5400"/>
                  </a:lnTo>
                  <a:lnTo>
                    <a:pt x="2787" y="8640"/>
                  </a:lnTo>
                  <a:lnTo>
                    <a:pt x="3484" y="9720"/>
                  </a:lnTo>
                  <a:lnTo>
                    <a:pt x="4529" y="16200"/>
                  </a:lnTo>
                  <a:lnTo>
                    <a:pt x="4529" y="17280"/>
                  </a:lnTo>
                  <a:lnTo>
                    <a:pt x="5226" y="19440"/>
                  </a:lnTo>
                  <a:lnTo>
                    <a:pt x="5226" y="20520"/>
                  </a:lnTo>
                  <a:lnTo>
                    <a:pt x="5574" y="20520"/>
                  </a:lnTo>
                  <a:lnTo>
                    <a:pt x="5574" y="21600"/>
                  </a:lnTo>
                  <a:lnTo>
                    <a:pt x="5923" y="21600"/>
                  </a:lnTo>
                  <a:lnTo>
                    <a:pt x="6271" y="20520"/>
                  </a:lnTo>
                  <a:lnTo>
                    <a:pt x="6968" y="19440"/>
                  </a:lnTo>
                  <a:lnTo>
                    <a:pt x="7665" y="19440"/>
                  </a:lnTo>
                  <a:lnTo>
                    <a:pt x="8710" y="17280"/>
                  </a:lnTo>
                  <a:lnTo>
                    <a:pt x="9058" y="16200"/>
                  </a:lnTo>
                  <a:lnTo>
                    <a:pt x="10103" y="16200"/>
                  </a:lnTo>
                  <a:lnTo>
                    <a:pt x="13239" y="12960"/>
                  </a:lnTo>
                  <a:lnTo>
                    <a:pt x="15677" y="12960"/>
                  </a:lnTo>
                  <a:lnTo>
                    <a:pt x="16374" y="11880"/>
                  </a:lnTo>
                  <a:lnTo>
                    <a:pt x="17768" y="11880"/>
                  </a:lnTo>
                  <a:lnTo>
                    <a:pt x="18813" y="12960"/>
                  </a:lnTo>
                  <a:lnTo>
                    <a:pt x="19858" y="12960"/>
                  </a:lnTo>
                  <a:lnTo>
                    <a:pt x="20555" y="14040"/>
                  </a:lnTo>
                  <a:lnTo>
                    <a:pt x="21600" y="16200"/>
                  </a:lnTo>
                </a:path>
              </a:pathLst>
            </a:custGeom>
            <a:solidFill>
              <a:srgbClr val="4C0000"/>
            </a:solidFill>
            <a:ln w="12700" cap="flat">
              <a:noFill/>
              <a:miter lim="400000"/>
            </a:ln>
            <a:effectLst/>
          </p:spPr>
          <p:txBody>
            <a:bodyPr wrap="square" lIns="45719" tIns="45719" rIns="45719" bIns="45719" numCol="1" anchor="t">
              <a:noAutofit/>
            </a:bodyPr>
            <a:lstStyle/>
            <a:p>
              <a:pPr/>
            </a:p>
          </p:txBody>
        </p:sp>
        <p:sp>
          <p:nvSpPr>
            <p:cNvPr id="1446" name="形状"/>
            <p:cNvSpPr/>
            <p:nvPr/>
          </p:nvSpPr>
          <p:spPr>
            <a:xfrm>
              <a:off x="452437" y="1135062"/>
              <a:ext cx="112713" cy="17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48" y="0"/>
                  </a:moveTo>
                  <a:lnTo>
                    <a:pt x="10952" y="1964"/>
                  </a:lnTo>
                  <a:lnTo>
                    <a:pt x="11561" y="3927"/>
                  </a:lnTo>
                  <a:lnTo>
                    <a:pt x="12473" y="5891"/>
                  </a:lnTo>
                  <a:lnTo>
                    <a:pt x="13082" y="7855"/>
                  </a:lnTo>
                  <a:lnTo>
                    <a:pt x="13994" y="9818"/>
                  </a:lnTo>
                  <a:lnTo>
                    <a:pt x="14603" y="11782"/>
                  </a:lnTo>
                  <a:lnTo>
                    <a:pt x="15515" y="11782"/>
                  </a:lnTo>
                  <a:lnTo>
                    <a:pt x="16428" y="15709"/>
                  </a:lnTo>
                  <a:lnTo>
                    <a:pt x="17341" y="15709"/>
                  </a:lnTo>
                  <a:lnTo>
                    <a:pt x="18558" y="17673"/>
                  </a:lnTo>
                  <a:lnTo>
                    <a:pt x="19470" y="19636"/>
                  </a:lnTo>
                  <a:lnTo>
                    <a:pt x="21600" y="19636"/>
                  </a:lnTo>
                  <a:lnTo>
                    <a:pt x="20383" y="21600"/>
                  </a:lnTo>
                  <a:lnTo>
                    <a:pt x="14299" y="21600"/>
                  </a:lnTo>
                  <a:lnTo>
                    <a:pt x="13690" y="19636"/>
                  </a:lnTo>
                  <a:lnTo>
                    <a:pt x="13082" y="19636"/>
                  </a:lnTo>
                  <a:lnTo>
                    <a:pt x="12473" y="21600"/>
                  </a:lnTo>
                  <a:lnTo>
                    <a:pt x="7910" y="21600"/>
                  </a:lnTo>
                  <a:lnTo>
                    <a:pt x="6997" y="19636"/>
                  </a:lnTo>
                  <a:lnTo>
                    <a:pt x="5780" y="19636"/>
                  </a:lnTo>
                  <a:lnTo>
                    <a:pt x="3955" y="15709"/>
                  </a:lnTo>
                  <a:lnTo>
                    <a:pt x="3346" y="15709"/>
                  </a:lnTo>
                  <a:lnTo>
                    <a:pt x="2434" y="13745"/>
                  </a:lnTo>
                  <a:lnTo>
                    <a:pt x="2130" y="11782"/>
                  </a:lnTo>
                  <a:lnTo>
                    <a:pt x="1521" y="9818"/>
                  </a:lnTo>
                  <a:lnTo>
                    <a:pt x="913" y="9818"/>
                  </a:lnTo>
                  <a:lnTo>
                    <a:pt x="608" y="7855"/>
                  </a:lnTo>
                  <a:lnTo>
                    <a:pt x="0" y="5891"/>
                  </a:lnTo>
                  <a:lnTo>
                    <a:pt x="2130" y="7855"/>
                  </a:lnTo>
                  <a:lnTo>
                    <a:pt x="5172" y="11782"/>
                  </a:lnTo>
                  <a:lnTo>
                    <a:pt x="7606" y="15709"/>
                  </a:lnTo>
                  <a:lnTo>
                    <a:pt x="10952" y="15709"/>
                  </a:lnTo>
                  <a:lnTo>
                    <a:pt x="11561" y="11782"/>
                  </a:lnTo>
                  <a:lnTo>
                    <a:pt x="11561" y="9818"/>
                  </a:lnTo>
                  <a:lnTo>
                    <a:pt x="11256" y="7855"/>
                  </a:lnTo>
                  <a:lnTo>
                    <a:pt x="10648" y="0"/>
                  </a:lnTo>
                </a:path>
              </a:pathLst>
            </a:custGeom>
            <a:solidFill>
              <a:srgbClr val="4C0000"/>
            </a:solidFill>
            <a:ln w="12700" cap="flat">
              <a:noFill/>
              <a:miter lim="400000"/>
            </a:ln>
            <a:effectLst/>
          </p:spPr>
          <p:txBody>
            <a:bodyPr wrap="square" lIns="45719" tIns="45719" rIns="45719" bIns="45719" numCol="1" anchor="t">
              <a:noAutofit/>
            </a:bodyPr>
            <a:lstStyle/>
            <a:p>
              <a:pPr/>
            </a:p>
          </p:txBody>
        </p:sp>
        <p:sp>
          <p:nvSpPr>
            <p:cNvPr id="1447" name="形状"/>
            <p:cNvSpPr/>
            <p:nvPr/>
          </p:nvSpPr>
          <p:spPr>
            <a:xfrm>
              <a:off x="706437" y="714375"/>
              <a:ext cx="80963" cy="1333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7" y="771"/>
                  </a:moveTo>
                  <a:lnTo>
                    <a:pt x="847" y="15686"/>
                  </a:lnTo>
                  <a:lnTo>
                    <a:pt x="424" y="16200"/>
                  </a:lnTo>
                  <a:lnTo>
                    <a:pt x="424" y="17486"/>
                  </a:lnTo>
                  <a:lnTo>
                    <a:pt x="0" y="18257"/>
                  </a:lnTo>
                  <a:lnTo>
                    <a:pt x="0" y="21600"/>
                  </a:lnTo>
                  <a:lnTo>
                    <a:pt x="424" y="20829"/>
                  </a:lnTo>
                  <a:lnTo>
                    <a:pt x="424" y="19800"/>
                  </a:lnTo>
                  <a:lnTo>
                    <a:pt x="847" y="19286"/>
                  </a:lnTo>
                  <a:lnTo>
                    <a:pt x="1694" y="17229"/>
                  </a:lnTo>
                  <a:lnTo>
                    <a:pt x="1694" y="16457"/>
                  </a:lnTo>
                  <a:lnTo>
                    <a:pt x="2541" y="14914"/>
                  </a:lnTo>
                  <a:lnTo>
                    <a:pt x="2965" y="13886"/>
                  </a:lnTo>
                  <a:lnTo>
                    <a:pt x="3388" y="13114"/>
                  </a:lnTo>
                  <a:lnTo>
                    <a:pt x="5506" y="10543"/>
                  </a:lnTo>
                  <a:lnTo>
                    <a:pt x="5506" y="10029"/>
                  </a:lnTo>
                  <a:lnTo>
                    <a:pt x="5929" y="10029"/>
                  </a:lnTo>
                  <a:lnTo>
                    <a:pt x="6776" y="9771"/>
                  </a:lnTo>
                  <a:lnTo>
                    <a:pt x="8047" y="9514"/>
                  </a:lnTo>
                  <a:lnTo>
                    <a:pt x="8894" y="9000"/>
                  </a:lnTo>
                  <a:lnTo>
                    <a:pt x="10165" y="9000"/>
                  </a:lnTo>
                  <a:lnTo>
                    <a:pt x="11435" y="8743"/>
                  </a:lnTo>
                  <a:lnTo>
                    <a:pt x="13976" y="7714"/>
                  </a:lnTo>
                  <a:lnTo>
                    <a:pt x="15671" y="7200"/>
                  </a:lnTo>
                  <a:lnTo>
                    <a:pt x="16518" y="6686"/>
                  </a:lnTo>
                  <a:lnTo>
                    <a:pt x="17788" y="6171"/>
                  </a:lnTo>
                  <a:lnTo>
                    <a:pt x="19059" y="5400"/>
                  </a:lnTo>
                  <a:lnTo>
                    <a:pt x="19906" y="5143"/>
                  </a:lnTo>
                  <a:lnTo>
                    <a:pt x="20329" y="4371"/>
                  </a:lnTo>
                  <a:lnTo>
                    <a:pt x="21176" y="3600"/>
                  </a:lnTo>
                  <a:lnTo>
                    <a:pt x="21600" y="2571"/>
                  </a:lnTo>
                  <a:lnTo>
                    <a:pt x="21600" y="1800"/>
                  </a:lnTo>
                  <a:lnTo>
                    <a:pt x="20753" y="1543"/>
                  </a:lnTo>
                  <a:lnTo>
                    <a:pt x="19906" y="771"/>
                  </a:lnTo>
                  <a:lnTo>
                    <a:pt x="19059" y="514"/>
                  </a:lnTo>
                  <a:lnTo>
                    <a:pt x="15671" y="0"/>
                  </a:lnTo>
                  <a:lnTo>
                    <a:pt x="9741" y="0"/>
                  </a:lnTo>
                  <a:lnTo>
                    <a:pt x="8047" y="257"/>
                  </a:lnTo>
                  <a:lnTo>
                    <a:pt x="5929" y="257"/>
                  </a:lnTo>
                  <a:lnTo>
                    <a:pt x="4235" y="514"/>
                  </a:lnTo>
                  <a:lnTo>
                    <a:pt x="2965" y="514"/>
                  </a:lnTo>
                  <a:lnTo>
                    <a:pt x="1694" y="771"/>
                  </a:lnTo>
                  <a:lnTo>
                    <a:pt x="847" y="771"/>
                  </a:lnTo>
                </a:path>
              </a:pathLst>
            </a:custGeom>
            <a:solidFill>
              <a:srgbClr val="FFCBB2"/>
            </a:solidFill>
            <a:ln w="12700" cap="flat">
              <a:noFill/>
              <a:miter lim="400000"/>
            </a:ln>
            <a:effectLst/>
          </p:spPr>
          <p:txBody>
            <a:bodyPr wrap="square" lIns="45719" tIns="45719" rIns="45719" bIns="45719" numCol="1" anchor="t">
              <a:noAutofit/>
            </a:bodyPr>
            <a:lstStyle/>
            <a:p>
              <a:pPr/>
            </a:p>
          </p:txBody>
        </p:sp>
        <p:sp>
          <p:nvSpPr>
            <p:cNvPr id="1448" name="形状"/>
            <p:cNvSpPr/>
            <p:nvPr/>
          </p:nvSpPr>
          <p:spPr>
            <a:xfrm>
              <a:off x="706437" y="690562"/>
              <a:ext cx="127001" cy="587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924"/>
                  </a:moveTo>
                  <a:lnTo>
                    <a:pt x="0" y="8757"/>
                  </a:lnTo>
                  <a:lnTo>
                    <a:pt x="270" y="8173"/>
                  </a:lnTo>
                  <a:lnTo>
                    <a:pt x="270" y="7005"/>
                  </a:lnTo>
                  <a:lnTo>
                    <a:pt x="540" y="5838"/>
                  </a:lnTo>
                  <a:lnTo>
                    <a:pt x="810" y="5254"/>
                  </a:lnTo>
                  <a:lnTo>
                    <a:pt x="810" y="4670"/>
                  </a:lnTo>
                  <a:lnTo>
                    <a:pt x="1080" y="4086"/>
                  </a:lnTo>
                  <a:lnTo>
                    <a:pt x="1620" y="3503"/>
                  </a:lnTo>
                  <a:lnTo>
                    <a:pt x="2160" y="2335"/>
                  </a:lnTo>
                  <a:lnTo>
                    <a:pt x="4320" y="2335"/>
                  </a:lnTo>
                  <a:lnTo>
                    <a:pt x="4860" y="2919"/>
                  </a:lnTo>
                  <a:lnTo>
                    <a:pt x="5400" y="2919"/>
                  </a:lnTo>
                  <a:lnTo>
                    <a:pt x="5670" y="2335"/>
                  </a:lnTo>
                  <a:lnTo>
                    <a:pt x="6210" y="2335"/>
                  </a:lnTo>
                  <a:lnTo>
                    <a:pt x="6750" y="1751"/>
                  </a:lnTo>
                  <a:lnTo>
                    <a:pt x="7830" y="1751"/>
                  </a:lnTo>
                  <a:lnTo>
                    <a:pt x="8370" y="1168"/>
                  </a:lnTo>
                  <a:lnTo>
                    <a:pt x="8910" y="1168"/>
                  </a:lnTo>
                  <a:lnTo>
                    <a:pt x="9180" y="584"/>
                  </a:lnTo>
                  <a:lnTo>
                    <a:pt x="9720" y="584"/>
                  </a:lnTo>
                  <a:lnTo>
                    <a:pt x="10260" y="0"/>
                  </a:lnTo>
                  <a:lnTo>
                    <a:pt x="11610" y="0"/>
                  </a:lnTo>
                  <a:lnTo>
                    <a:pt x="12150" y="584"/>
                  </a:lnTo>
                  <a:lnTo>
                    <a:pt x="12690" y="584"/>
                  </a:lnTo>
                  <a:lnTo>
                    <a:pt x="13230" y="1168"/>
                  </a:lnTo>
                  <a:lnTo>
                    <a:pt x="13770" y="1168"/>
                  </a:lnTo>
                  <a:lnTo>
                    <a:pt x="14580" y="1751"/>
                  </a:lnTo>
                  <a:lnTo>
                    <a:pt x="16200" y="1751"/>
                  </a:lnTo>
                  <a:lnTo>
                    <a:pt x="17010" y="2335"/>
                  </a:lnTo>
                  <a:lnTo>
                    <a:pt x="17550" y="2335"/>
                  </a:lnTo>
                  <a:lnTo>
                    <a:pt x="18360" y="2919"/>
                  </a:lnTo>
                  <a:lnTo>
                    <a:pt x="19440" y="2919"/>
                  </a:lnTo>
                  <a:lnTo>
                    <a:pt x="19710" y="3503"/>
                  </a:lnTo>
                  <a:lnTo>
                    <a:pt x="21600" y="3503"/>
                  </a:lnTo>
                  <a:lnTo>
                    <a:pt x="21060" y="4086"/>
                  </a:lnTo>
                  <a:lnTo>
                    <a:pt x="20520" y="4086"/>
                  </a:lnTo>
                  <a:lnTo>
                    <a:pt x="19440" y="5254"/>
                  </a:lnTo>
                  <a:lnTo>
                    <a:pt x="18900" y="5254"/>
                  </a:lnTo>
                  <a:lnTo>
                    <a:pt x="18360" y="5838"/>
                  </a:lnTo>
                  <a:lnTo>
                    <a:pt x="18090" y="5838"/>
                  </a:lnTo>
                  <a:lnTo>
                    <a:pt x="17550" y="6422"/>
                  </a:lnTo>
                  <a:lnTo>
                    <a:pt x="17280" y="7005"/>
                  </a:lnTo>
                  <a:lnTo>
                    <a:pt x="17010" y="7005"/>
                  </a:lnTo>
                  <a:lnTo>
                    <a:pt x="16740" y="7589"/>
                  </a:lnTo>
                  <a:lnTo>
                    <a:pt x="16470" y="7589"/>
                  </a:lnTo>
                  <a:lnTo>
                    <a:pt x="16200" y="8173"/>
                  </a:lnTo>
                  <a:lnTo>
                    <a:pt x="15660" y="8173"/>
                  </a:lnTo>
                  <a:lnTo>
                    <a:pt x="15660" y="8757"/>
                  </a:lnTo>
                  <a:lnTo>
                    <a:pt x="15390" y="8757"/>
                  </a:lnTo>
                  <a:lnTo>
                    <a:pt x="15390" y="10508"/>
                  </a:lnTo>
                  <a:lnTo>
                    <a:pt x="15120" y="11092"/>
                  </a:lnTo>
                  <a:lnTo>
                    <a:pt x="15120" y="13427"/>
                  </a:lnTo>
                  <a:lnTo>
                    <a:pt x="15390" y="14011"/>
                  </a:lnTo>
                  <a:lnTo>
                    <a:pt x="15390" y="15762"/>
                  </a:lnTo>
                  <a:lnTo>
                    <a:pt x="15660" y="16346"/>
                  </a:lnTo>
                  <a:lnTo>
                    <a:pt x="15930" y="17514"/>
                  </a:lnTo>
                  <a:lnTo>
                    <a:pt x="15120" y="16930"/>
                  </a:lnTo>
                  <a:lnTo>
                    <a:pt x="14580" y="16346"/>
                  </a:lnTo>
                  <a:lnTo>
                    <a:pt x="12690" y="16346"/>
                  </a:lnTo>
                  <a:lnTo>
                    <a:pt x="12150" y="16930"/>
                  </a:lnTo>
                  <a:lnTo>
                    <a:pt x="11610" y="16930"/>
                  </a:lnTo>
                  <a:lnTo>
                    <a:pt x="11070" y="17514"/>
                  </a:lnTo>
                  <a:lnTo>
                    <a:pt x="10800" y="18097"/>
                  </a:lnTo>
                  <a:lnTo>
                    <a:pt x="10260" y="18681"/>
                  </a:lnTo>
                  <a:lnTo>
                    <a:pt x="9720" y="18681"/>
                  </a:lnTo>
                  <a:lnTo>
                    <a:pt x="9180" y="19265"/>
                  </a:lnTo>
                  <a:lnTo>
                    <a:pt x="8910" y="19265"/>
                  </a:lnTo>
                  <a:lnTo>
                    <a:pt x="8370" y="19849"/>
                  </a:lnTo>
                  <a:lnTo>
                    <a:pt x="6480" y="19849"/>
                  </a:lnTo>
                  <a:lnTo>
                    <a:pt x="5940" y="20432"/>
                  </a:lnTo>
                  <a:lnTo>
                    <a:pt x="5400" y="20432"/>
                  </a:lnTo>
                  <a:lnTo>
                    <a:pt x="4860" y="21016"/>
                  </a:lnTo>
                  <a:lnTo>
                    <a:pt x="4320" y="21016"/>
                  </a:lnTo>
                  <a:lnTo>
                    <a:pt x="3780" y="21600"/>
                  </a:lnTo>
                  <a:lnTo>
                    <a:pt x="1890" y="21600"/>
                  </a:lnTo>
                  <a:lnTo>
                    <a:pt x="1350" y="20432"/>
                  </a:lnTo>
                  <a:lnTo>
                    <a:pt x="1350" y="19849"/>
                  </a:lnTo>
                  <a:lnTo>
                    <a:pt x="1080" y="18681"/>
                  </a:lnTo>
                  <a:lnTo>
                    <a:pt x="1080" y="16346"/>
                  </a:lnTo>
                  <a:lnTo>
                    <a:pt x="810" y="16346"/>
                  </a:lnTo>
                  <a:lnTo>
                    <a:pt x="810" y="14011"/>
                  </a:lnTo>
                  <a:lnTo>
                    <a:pt x="540" y="13427"/>
                  </a:lnTo>
                  <a:lnTo>
                    <a:pt x="540" y="11676"/>
                  </a:lnTo>
                  <a:lnTo>
                    <a:pt x="270" y="11092"/>
                  </a:lnTo>
                  <a:lnTo>
                    <a:pt x="270" y="10508"/>
                  </a:lnTo>
                  <a:lnTo>
                    <a:pt x="0" y="9924"/>
                  </a:lnTo>
                </a:path>
              </a:pathLst>
            </a:custGeom>
            <a:solidFill>
              <a:srgbClr val="4C0000"/>
            </a:solidFill>
            <a:ln w="12700" cap="flat">
              <a:noFill/>
              <a:miter lim="400000"/>
            </a:ln>
            <a:effectLst/>
          </p:spPr>
          <p:txBody>
            <a:bodyPr wrap="square" lIns="45719" tIns="45719" rIns="45719" bIns="45719" numCol="1" anchor="t">
              <a:noAutofit/>
            </a:bodyPr>
            <a:lstStyle/>
            <a:p>
              <a:pPr/>
            </a:p>
          </p:txBody>
        </p:sp>
        <p:sp>
          <p:nvSpPr>
            <p:cNvPr id="1449" name="形状"/>
            <p:cNvSpPr/>
            <p:nvPr/>
          </p:nvSpPr>
          <p:spPr>
            <a:xfrm>
              <a:off x="709612" y="696912"/>
              <a:ext cx="109538" cy="460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22" y="11172"/>
                  </a:moveTo>
                  <a:lnTo>
                    <a:pt x="5322" y="14897"/>
                  </a:lnTo>
                  <a:lnTo>
                    <a:pt x="5635" y="14897"/>
                  </a:lnTo>
                  <a:lnTo>
                    <a:pt x="6261" y="16386"/>
                  </a:lnTo>
                  <a:lnTo>
                    <a:pt x="6887" y="16386"/>
                  </a:lnTo>
                  <a:lnTo>
                    <a:pt x="7200" y="17131"/>
                  </a:lnTo>
                  <a:lnTo>
                    <a:pt x="8452" y="18621"/>
                  </a:lnTo>
                  <a:lnTo>
                    <a:pt x="6887" y="18621"/>
                  </a:lnTo>
                  <a:lnTo>
                    <a:pt x="5635" y="17131"/>
                  </a:lnTo>
                  <a:lnTo>
                    <a:pt x="5322" y="16386"/>
                  </a:lnTo>
                  <a:lnTo>
                    <a:pt x="5009" y="16386"/>
                  </a:lnTo>
                  <a:lnTo>
                    <a:pt x="4696" y="15641"/>
                  </a:lnTo>
                  <a:lnTo>
                    <a:pt x="4070" y="14897"/>
                  </a:lnTo>
                  <a:lnTo>
                    <a:pt x="3757" y="14152"/>
                  </a:lnTo>
                  <a:lnTo>
                    <a:pt x="3443" y="14152"/>
                  </a:lnTo>
                  <a:lnTo>
                    <a:pt x="2817" y="12662"/>
                  </a:lnTo>
                  <a:lnTo>
                    <a:pt x="1878" y="12662"/>
                  </a:lnTo>
                  <a:lnTo>
                    <a:pt x="1878" y="14152"/>
                  </a:lnTo>
                  <a:lnTo>
                    <a:pt x="1565" y="14897"/>
                  </a:lnTo>
                  <a:lnTo>
                    <a:pt x="1565" y="16386"/>
                  </a:lnTo>
                  <a:lnTo>
                    <a:pt x="1252" y="16386"/>
                  </a:lnTo>
                  <a:lnTo>
                    <a:pt x="1252" y="19366"/>
                  </a:lnTo>
                  <a:lnTo>
                    <a:pt x="939" y="20855"/>
                  </a:lnTo>
                  <a:lnTo>
                    <a:pt x="939" y="21600"/>
                  </a:lnTo>
                  <a:lnTo>
                    <a:pt x="939" y="20110"/>
                  </a:lnTo>
                  <a:lnTo>
                    <a:pt x="626" y="19366"/>
                  </a:lnTo>
                  <a:lnTo>
                    <a:pt x="626" y="12662"/>
                  </a:lnTo>
                  <a:lnTo>
                    <a:pt x="313" y="11917"/>
                  </a:lnTo>
                  <a:lnTo>
                    <a:pt x="313" y="8938"/>
                  </a:lnTo>
                  <a:lnTo>
                    <a:pt x="0" y="8938"/>
                  </a:lnTo>
                  <a:lnTo>
                    <a:pt x="313" y="8193"/>
                  </a:lnTo>
                  <a:lnTo>
                    <a:pt x="313" y="6703"/>
                  </a:lnTo>
                  <a:lnTo>
                    <a:pt x="626" y="5959"/>
                  </a:lnTo>
                  <a:lnTo>
                    <a:pt x="626" y="5214"/>
                  </a:lnTo>
                  <a:lnTo>
                    <a:pt x="1252" y="5214"/>
                  </a:lnTo>
                  <a:lnTo>
                    <a:pt x="1565" y="4469"/>
                  </a:lnTo>
                  <a:lnTo>
                    <a:pt x="1878" y="4469"/>
                  </a:lnTo>
                  <a:lnTo>
                    <a:pt x="2504" y="3724"/>
                  </a:lnTo>
                  <a:lnTo>
                    <a:pt x="6574" y="3724"/>
                  </a:lnTo>
                  <a:lnTo>
                    <a:pt x="7200" y="2979"/>
                  </a:lnTo>
                  <a:lnTo>
                    <a:pt x="7826" y="2979"/>
                  </a:lnTo>
                  <a:lnTo>
                    <a:pt x="8139" y="2234"/>
                  </a:lnTo>
                  <a:lnTo>
                    <a:pt x="8765" y="1490"/>
                  </a:lnTo>
                  <a:lnTo>
                    <a:pt x="10017" y="1490"/>
                  </a:lnTo>
                  <a:lnTo>
                    <a:pt x="10643" y="745"/>
                  </a:lnTo>
                  <a:lnTo>
                    <a:pt x="11896" y="745"/>
                  </a:lnTo>
                  <a:lnTo>
                    <a:pt x="12522" y="0"/>
                  </a:lnTo>
                  <a:lnTo>
                    <a:pt x="13461" y="0"/>
                  </a:lnTo>
                  <a:lnTo>
                    <a:pt x="14087" y="745"/>
                  </a:lnTo>
                  <a:lnTo>
                    <a:pt x="15026" y="745"/>
                  </a:lnTo>
                  <a:lnTo>
                    <a:pt x="15652" y="1490"/>
                  </a:lnTo>
                  <a:lnTo>
                    <a:pt x="21600" y="1490"/>
                  </a:lnTo>
                  <a:lnTo>
                    <a:pt x="21600" y="2234"/>
                  </a:lnTo>
                  <a:lnTo>
                    <a:pt x="20661" y="2234"/>
                  </a:lnTo>
                  <a:lnTo>
                    <a:pt x="20348" y="2979"/>
                  </a:lnTo>
                  <a:lnTo>
                    <a:pt x="19722" y="2979"/>
                  </a:lnTo>
                  <a:lnTo>
                    <a:pt x="19722" y="3724"/>
                  </a:lnTo>
                  <a:lnTo>
                    <a:pt x="18783" y="3724"/>
                  </a:lnTo>
                  <a:lnTo>
                    <a:pt x="18470" y="4469"/>
                  </a:lnTo>
                  <a:lnTo>
                    <a:pt x="17843" y="4469"/>
                  </a:lnTo>
                  <a:lnTo>
                    <a:pt x="17530" y="5214"/>
                  </a:lnTo>
                  <a:lnTo>
                    <a:pt x="14713" y="5214"/>
                  </a:lnTo>
                  <a:lnTo>
                    <a:pt x="14400" y="5959"/>
                  </a:lnTo>
                  <a:lnTo>
                    <a:pt x="14087" y="5959"/>
                  </a:lnTo>
                  <a:lnTo>
                    <a:pt x="13148" y="8193"/>
                  </a:lnTo>
                  <a:lnTo>
                    <a:pt x="13148" y="9683"/>
                  </a:lnTo>
                  <a:lnTo>
                    <a:pt x="13774" y="11172"/>
                  </a:lnTo>
                  <a:lnTo>
                    <a:pt x="14087" y="11172"/>
                  </a:lnTo>
                  <a:lnTo>
                    <a:pt x="14400" y="11917"/>
                  </a:lnTo>
                  <a:lnTo>
                    <a:pt x="14713" y="11917"/>
                  </a:lnTo>
                  <a:lnTo>
                    <a:pt x="15026" y="12662"/>
                  </a:lnTo>
                  <a:lnTo>
                    <a:pt x="15652" y="12662"/>
                  </a:lnTo>
                  <a:lnTo>
                    <a:pt x="16278" y="13407"/>
                  </a:lnTo>
                  <a:lnTo>
                    <a:pt x="16278" y="14152"/>
                  </a:lnTo>
                  <a:lnTo>
                    <a:pt x="16591" y="14897"/>
                  </a:lnTo>
                  <a:lnTo>
                    <a:pt x="16904" y="16386"/>
                  </a:lnTo>
                  <a:lnTo>
                    <a:pt x="17217" y="16386"/>
                  </a:lnTo>
                  <a:lnTo>
                    <a:pt x="17530" y="17131"/>
                  </a:lnTo>
                  <a:lnTo>
                    <a:pt x="16904" y="17131"/>
                  </a:lnTo>
                  <a:lnTo>
                    <a:pt x="16591" y="16386"/>
                  </a:lnTo>
                  <a:lnTo>
                    <a:pt x="14713" y="16386"/>
                  </a:lnTo>
                  <a:lnTo>
                    <a:pt x="14400" y="15641"/>
                  </a:lnTo>
                  <a:lnTo>
                    <a:pt x="13461" y="15641"/>
                  </a:lnTo>
                  <a:lnTo>
                    <a:pt x="13148" y="16386"/>
                  </a:lnTo>
                  <a:lnTo>
                    <a:pt x="12209" y="16386"/>
                  </a:lnTo>
                  <a:lnTo>
                    <a:pt x="12209" y="17876"/>
                  </a:lnTo>
                  <a:lnTo>
                    <a:pt x="11896" y="18621"/>
                  </a:lnTo>
                  <a:lnTo>
                    <a:pt x="10330" y="18621"/>
                  </a:lnTo>
                  <a:lnTo>
                    <a:pt x="10017" y="17876"/>
                  </a:lnTo>
                  <a:lnTo>
                    <a:pt x="9704" y="17876"/>
                  </a:lnTo>
                  <a:lnTo>
                    <a:pt x="9078" y="16386"/>
                  </a:lnTo>
                  <a:lnTo>
                    <a:pt x="8765" y="16386"/>
                  </a:lnTo>
                  <a:lnTo>
                    <a:pt x="8139" y="13407"/>
                  </a:lnTo>
                  <a:lnTo>
                    <a:pt x="8139" y="12662"/>
                  </a:lnTo>
                  <a:lnTo>
                    <a:pt x="5322" y="11172"/>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450" name="形状"/>
            <p:cNvSpPr/>
            <p:nvPr/>
          </p:nvSpPr>
          <p:spPr>
            <a:xfrm>
              <a:off x="498475" y="695325"/>
              <a:ext cx="103188" cy="23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9938" y="14400"/>
                  </a:lnTo>
                  <a:lnTo>
                    <a:pt x="19274" y="12960"/>
                  </a:lnTo>
                  <a:lnTo>
                    <a:pt x="18277" y="11520"/>
                  </a:lnTo>
                  <a:lnTo>
                    <a:pt x="17612" y="11520"/>
                  </a:lnTo>
                  <a:lnTo>
                    <a:pt x="16948" y="10080"/>
                  </a:lnTo>
                  <a:lnTo>
                    <a:pt x="14289" y="10080"/>
                  </a:lnTo>
                  <a:lnTo>
                    <a:pt x="13625" y="11520"/>
                  </a:lnTo>
                  <a:lnTo>
                    <a:pt x="12960" y="11520"/>
                  </a:lnTo>
                  <a:lnTo>
                    <a:pt x="12628" y="12960"/>
                  </a:lnTo>
                  <a:lnTo>
                    <a:pt x="7311" y="12960"/>
                  </a:lnTo>
                  <a:lnTo>
                    <a:pt x="5317" y="10080"/>
                  </a:lnTo>
                  <a:lnTo>
                    <a:pt x="4985" y="10080"/>
                  </a:lnTo>
                  <a:lnTo>
                    <a:pt x="3988" y="8640"/>
                  </a:lnTo>
                  <a:lnTo>
                    <a:pt x="3323" y="7200"/>
                  </a:lnTo>
                  <a:lnTo>
                    <a:pt x="2326" y="5760"/>
                  </a:lnTo>
                  <a:lnTo>
                    <a:pt x="1662" y="5760"/>
                  </a:lnTo>
                  <a:lnTo>
                    <a:pt x="1329" y="2880"/>
                  </a:lnTo>
                  <a:lnTo>
                    <a:pt x="0" y="0"/>
                  </a:lnTo>
                  <a:lnTo>
                    <a:pt x="997" y="2880"/>
                  </a:lnTo>
                  <a:lnTo>
                    <a:pt x="2991" y="11520"/>
                  </a:lnTo>
                  <a:lnTo>
                    <a:pt x="3988" y="12960"/>
                  </a:lnTo>
                  <a:lnTo>
                    <a:pt x="5317" y="15840"/>
                  </a:lnTo>
                  <a:lnTo>
                    <a:pt x="5649" y="17280"/>
                  </a:lnTo>
                  <a:lnTo>
                    <a:pt x="6314" y="18720"/>
                  </a:lnTo>
                  <a:lnTo>
                    <a:pt x="6978" y="18720"/>
                  </a:lnTo>
                  <a:lnTo>
                    <a:pt x="7643" y="20160"/>
                  </a:lnTo>
                  <a:lnTo>
                    <a:pt x="11631" y="20160"/>
                  </a:lnTo>
                  <a:lnTo>
                    <a:pt x="12628" y="18720"/>
                  </a:lnTo>
                  <a:lnTo>
                    <a:pt x="16615" y="18720"/>
                  </a:lnTo>
                  <a:lnTo>
                    <a:pt x="17280" y="20160"/>
                  </a:lnTo>
                  <a:lnTo>
                    <a:pt x="21268" y="20160"/>
                  </a:lnTo>
                  <a:lnTo>
                    <a:pt x="21268" y="21600"/>
                  </a:lnTo>
                  <a:lnTo>
                    <a:pt x="2160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451" name="形状"/>
            <p:cNvSpPr/>
            <p:nvPr/>
          </p:nvSpPr>
          <p:spPr>
            <a:xfrm>
              <a:off x="142875" y="436562"/>
              <a:ext cx="55563" cy="80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5082"/>
                  </a:moveTo>
                  <a:lnTo>
                    <a:pt x="19749" y="2965"/>
                  </a:lnTo>
                  <a:lnTo>
                    <a:pt x="17280" y="1694"/>
                  </a:lnTo>
                  <a:lnTo>
                    <a:pt x="15429" y="847"/>
                  </a:lnTo>
                  <a:lnTo>
                    <a:pt x="12960" y="424"/>
                  </a:lnTo>
                  <a:lnTo>
                    <a:pt x="11109" y="0"/>
                  </a:lnTo>
                  <a:lnTo>
                    <a:pt x="9257" y="424"/>
                  </a:lnTo>
                  <a:lnTo>
                    <a:pt x="8023" y="1271"/>
                  </a:lnTo>
                  <a:lnTo>
                    <a:pt x="6171" y="1694"/>
                  </a:lnTo>
                  <a:lnTo>
                    <a:pt x="5554" y="3388"/>
                  </a:lnTo>
                  <a:lnTo>
                    <a:pt x="3703" y="5506"/>
                  </a:lnTo>
                  <a:lnTo>
                    <a:pt x="2469" y="7200"/>
                  </a:lnTo>
                  <a:lnTo>
                    <a:pt x="1851" y="9318"/>
                  </a:lnTo>
                  <a:lnTo>
                    <a:pt x="0" y="18212"/>
                  </a:lnTo>
                  <a:lnTo>
                    <a:pt x="0" y="21600"/>
                  </a:lnTo>
                  <a:lnTo>
                    <a:pt x="617" y="19906"/>
                  </a:lnTo>
                  <a:lnTo>
                    <a:pt x="1234" y="18635"/>
                  </a:lnTo>
                  <a:lnTo>
                    <a:pt x="1851" y="16941"/>
                  </a:lnTo>
                  <a:lnTo>
                    <a:pt x="1851" y="16094"/>
                  </a:lnTo>
                  <a:lnTo>
                    <a:pt x="3086" y="14824"/>
                  </a:lnTo>
                  <a:lnTo>
                    <a:pt x="3703" y="13976"/>
                  </a:lnTo>
                  <a:lnTo>
                    <a:pt x="4320" y="12706"/>
                  </a:lnTo>
                  <a:lnTo>
                    <a:pt x="5554" y="12282"/>
                  </a:lnTo>
                  <a:lnTo>
                    <a:pt x="5554" y="11435"/>
                  </a:lnTo>
                  <a:lnTo>
                    <a:pt x="6789" y="9741"/>
                  </a:lnTo>
                  <a:lnTo>
                    <a:pt x="8023" y="8894"/>
                  </a:lnTo>
                  <a:lnTo>
                    <a:pt x="8640" y="7624"/>
                  </a:lnTo>
                  <a:lnTo>
                    <a:pt x="8640" y="6776"/>
                  </a:lnTo>
                  <a:lnTo>
                    <a:pt x="9257" y="5506"/>
                  </a:lnTo>
                  <a:lnTo>
                    <a:pt x="9257" y="4235"/>
                  </a:lnTo>
                  <a:lnTo>
                    <a:pt x="9874" y="3812"/>
                  </a:lnTo>
                  <a:lnTo>
                    <a:pt x="11109" y="3388"/>
                  </a:lnTo>
                  <a:lnTo>
                    <a:pt x="11726" y="2965"/>
                  </a:lnTo>
                  <a:lnTo>
                    <a:pt x="14811" y="2965"/>
                  </a:lnTo>
                  <a:lnTo>
                    <a:pt x="16046" y="3388"/>
                  </a:lnTo>
                  <a:lnTo>
                    <a:pt x="16663" y="3388"/>
                  </a:lnTo>
                  <a:lnTo>
                    <a:pt x="19131" y="4235"/>
                  </a:lnTo>
                  <a:lnTo>
                    <a:pt x="19749" y="4235"/>
                  </a:lnTo>
                  <a:lnTo>
                    <a:pt x="20366" y="4659"/>
                  </a:lnTo>
                  <a:lnTo>
                    <a:pt x="21600" y="5082"/>
                  </a:lnTo>
                </a:path>
              </a:pathLst>
            </a:custGeom>
            <a:solidFill>
              <a:srgbClr val="B2664C"/>
            </a:solidFill>
            <a:ln w="12700" cap="flat">
              <a:noFill/>
              <a:miter lim="400000"/>
            </a:ln>
            <a:effectLst/>
          </p:spPr>
          <p:txBody>
            <a:bodyPr wrap="square" lIns="45719" tIns="45719" rIns="45719" bIns="45719" numCol="1" anchor="t">
              <a:noAutofit/>
            </a:bodyPr>
            <a:lstStyle/>
            <a:p>
              <a:pPr/>
            </a:p>
          </p:txBody>
        </p:sp>
        <p:sp>
          <p:nvSpPr>
            <p:cNvPr id="1452" name="形状"/>
            <p:cNvSpPr/>
            <p:nvPr/>
          </p:nvSpPr>
          <p:spPr>
            <a:xfrm>
              <a:off x="166687" y="471487"/>
              <a:ext cx="66676" cy="160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943" y="0"/>
                  </a:moveTo>
                  <a:lnTo>
                    <a:pt x="16457" y="214"/>
                  </a:lnTo>
                  <a:lnTo>
                    <a:pt x="16457" y="428"/>
                  </a:lnTo>
                  <a:lnTo>
                    <a:pt x="16971" y="855"/>
                  </a:lnTo>
                  <a:lnTo>
                    <a:pt x="17486" y="1069"/>
                  </a:lnTo>
                  <a:lnTo>
                    <a:pt x="17486" y="1711"/>
                  </a:lnTo>
                  <a:lnTo>
                    <a:pt x="16971" y="1711"/>
                  </a:lnTo>
                  <a:lnTo>
                    <a:pt x="16457" y="1925"/>
                  </a:lnTo>
                  <a:lnTo>
                    <a:pt x="16457" y="2352"/>
                  </a:lnTo>
                  <a:lnTo>
                    <a:pt x="15943" y="2566"/>
                  </a:lnTo>
                  <a:lnTo>
                    <a:pt x="15943" y="2780"/>
                  </a:lnTo>
                  <a:lnTo>
                    <a:pt x="15429" y="3208"/>
                  </a:lnTo>
                  <a:lnTo>
                    <a:pt x="15943" y="3422"/>
                  </a:lnTo>
                  <a:lnTo>
                    <a:pt x="15943" y="4063"/>
                  </a:lnTo>
                  <a:lnTo>
                    <a:pt x="16457" y="4491"/>
                  </a:lnTo>
                  <a:lnTo>
                    <a:pt x="16457" y="5347"/>
                  </a:lnTo>
                  <a:lnTo>
                    <a:pt x="17486" y="5988"/>
                  </a:lnTo>
                  <a:lnTo>
                    <a:pt x="18514" y="6844"/>
                  </a:lnTo>
                  <a:lnTo>
                    <a:pt x="19029" y="7057"/>
                  </a:lnTo>
                  <a:lnTo>
                    <a:pt x="20057" y="7913"/>
                  </a:lnTo>
                  <a:lnTo>
                    <a:pt x="20057" y="8341"/>
                  </a:lnTo>
                  <a:lnTo>
                    <a:pt x="19543" y="8341"/>
                  </a:lnTo>
                  <a:lnTo>
                    <a:pt x="18514" y="8554"/>
                  </a:lnTo>
                  <a:lnTo>
                    <a:pt x="17486" y="8982"/>
                  </a:lnTo>
                  <a:lnTo>
                    <a:pt x="16457" y="9196"/>
                  </a:lnTo>
                  <a:lnTo>
                    <a:pt x="15943" y="9838"/>
                  </a:lnTo>
                  <a:lnTo>
                    <a:pt x="14914" y="10479"/>
                  </a:lnTo>
                  <a:lnTo>
                    <a:pt x="14400" y="11335"/>
                  </a:lnTo>
                  <a:lnTo>
                    <a:pt x="13886" y="11976"/>
                  </a:lnTo>
                  <a:lnTo>
                    <a:pt x="13886" y="14329"/>
                  </a:lnTo>
                  <a:lnTo>
                    <a:pt x="14400" y="14970"/>
                  </a:lnTo>
                  <a:lnTo>
                    <a:pt x="14914" y="15826"/>
                  </a:lnTo>
                  <a:lnTo>
                    <a:pt x="16971" y="16681"/>
                  </a:lnTo>
                  <a:lnTo>
                    <a:pt x="20057" y="17537"/>
                  </a:lnTo>
                  <a:lnTo>
                    <a:pt x="21600" y="18820"/>
                  </a:lnTo>
                  <a:lnTo>
                    <a:pt x="21600" y="20103"/>
                  </a:lnTo>
                  <a:lnTo>
                    <a:pt x="20057" y="21386"/>
                  </a:lnTo>
                  <a:lnTo>
                    <a:pt x="19543" y="21600"/>
                  </a:lnTo>
                  <a:lnTo>
                    <a:pt x="17486" y="21600"/>
                  </a:lnTo>
                  <a:lnTo>
                    <a:pt x="16971" y="21386"/>
                  </a:lnTo>
                  <a:lnTo>
                    <a:pt x="16457" y="20958"/>
                  </a:lnTo>
                  <a:lnTo>
                    <a:pt x="16457" y="20317"/>
                  </a:lnTo>
                  <a:lnTo>
                    <a:pt x="14914" y="19675"/>
                  </a:lnTo>
                  <a:lnTo>
                    <a:pt x="14400" y="19034"/>
                  </a:lnTo>
                  <a:lnTo>
                    <a:pt x="13371" y="18606"/>
                  </a:lnTo>
                  <a:lnTo>
                    <a:pt x="12857" y="18178"/>
                  </a:lnTo>
                  <a:lnTo>
                    <a:pt x="12857" y="17537"/>
                  </a:lnTo>
                  <a:lnTo>
                    <a:pt x="11829" y="17109"/>
                  </a:lnTo>
                  <a:lnTo>
                    <a:pt x="11314" y="16681"/>
                  </a:lnTo>
                  <a:lnTo>
                    <a:pt x="9771" y="16040"/>
                  </a:lnTo>
                  <a:lnTo>
                    <a:pt x="9257" y="15612"/>
                  </a:lnTo>
                  <a:lnTo>
                    <a:pt x="8743" y="15398"/>
                  </a:lnTo>
                  <a:lnTo>
                    <a:pt x="7714" y="15184"/>
                  </a:lnTo>
                  <a:lnTo>
                    <a:pt x="7200" y="14756"/>
                  </a:lnTo>
                  <a:lnTo>
                    <a:pt x="6171" y="14756"/>
                  </a:lnTo>
                  <a:lnTo>
                    <a:pt x="5143" y="14329"/>
                  </a:lnTo>
                  <a:lnTo>
                    <a:pt x="4629" y="14329"/>
                  </a:lnTo>
                  <a:lnTo>
                    <a:pt x="4114" y="14115"/>
                  </a:lnTo>
                  <a:lnTo>
                    <a:pt x="3086" y="13901"/>
                  </a:lnTo>
                  <a:lnTo>
                    <a:pt x="2571" y="13473"/>
                  </a:lnTo>
                  <a:lnTo>
                    <a:pt x="2057" y="13259"/>
                  </a:lnTo>
                  <a:lnTo>
                    <a:pt x="1543" y="12832"/>
                  </a:lnTo>
                  <a:lnTo>
                    <a:pt x="1029" y="12618"/>
                  </a:lnTo>
                  <a:lnTo>
                    <a:pt x="0" y="11762"/>
                  </a:lnTo>
                  <a:lnTo>
                    <a:pt x="0" y="10051"/>
                  </a:lnTo>
                  <a:lnTo>
                    <a:pt x="2571" y="6844"/>
                  </a:lnTo>
                  <a:lnTo>
                    <a:pt x="4629" y="5988"/>
                  </a:lnTo>
                  <a:lnTo>
                    <a:pt x="5657" y="5774"/>
                  </a:lnTo>
                  <a:lnTo>
                    <a:pt x="5657" y="5347"/>
                  </a:lnTo>
                  <a:lnTo>
                    <a:pt x="6686" y="5347"/>
                  </a:lnTo>
                  <a:lnTo>
                    <a:pt x="7714" y="5133"/>
                  </a:lnTo>
                  <a:lnTo>
                    <a:pt x="8229" y="5133"/>
                  </a:lnTo>
                  <a:lnTo>
                    <a:pt x="9257" y="4919"/>
                  </a:lnTo>
                  <a:lnTo>
                    <a:pt x="12343" y="4919"/>
                  </a:lnTo>
                  <a:lnTo>
                    <a:pt x="12857" y="5133"/>
                  </a:lnTo>
                  <a:lnTo>
                    <a:pt x="14400" y="5133"/>
                  </a:lnTo>
                  <a:lnTo>
                    <a:pt x="14914" y="4919"/>
                  </a:lnTo>
                  <a:lnTo>
                    <a:pt x="14914" y="4063"/>
                  </a:lnTo>
                  <a:lnTo>
                    <a:pt x="14400" y="3636"/>
                  </a:lnTo>
                  <a:lnTo>
                    <a:pt x="13886" y="3422"/>
                  </a:lnTo>
                  <a:lnTo>
                    <a:pt x="13886" y="3208"/>
                  </a:lnTo>
                  <a:lnTo>
                    <a:pt x="12857" y="2780"/>
                  </a:lnTo>
                  <a:lnTo>
                    <a:pt x="12857" y="2566"/>
                  </a:lnTo>
                  <a:lnTo>
                    <a:pt x="11829" y="2352"/>
                  </a:lnTo>
                  <a:lnTo>
                    <a:pt x="11314" y="2139"/>
                  </a:lnTo>
                  <a:lnTo>
                    <a:pt x="11829" y="1925"/>
                  </a:lnTo>
                  <a:lnTo>
                    <a:pt x="11829" y="1711"/>
                  </a:lnTo>
                  <a:lnTo>
                    <a:pt x="12857" y="1711"/>
                  </a:lnTo>
                  <a:lnTo>
                    <a:pt x="15943" y="428"/>
                  </a:lnTo>
                  <a:lnTo>
                    <a:pt x="15943" y="0"/>
                  </a:lnTo>
                </a:path>
              </a:pathLst>
            </a:custGeom>
            <a:solidFill>
              <a:srgbClr val="E5B299"/>
            </a:solidFill>
            <a:ln w="12700" cap="flat">
              <a:noFill/>
              <a:miter lim="400000"/>
            </a:ln>
            <a:effectLst/>
          </p:spPr>
          <p:txBody>
            <a:bodyPr wrap="square" lIns="45719" tIns="45719" rIns="45719" bIns="45719" numCol="1" anchor="t">
              <a:noAutofit/>
            </a:bodyPr>
            <a:lstStyle/>
            <a:p>
              <a:pPr/>
            </a:p>
          </p:txBody>
        </p:sp>
        <p:sp>
          <p:nvSpPr>
            <p:cNvPr id="1453" name="形状"/>
            <p:cNvSpPr/>
            <p:nvPr/>
          </p:nvSpPr>
          <p:spPr>
            <a:xfrm>
              <a:off x="179387" y="515937"/>
              <a:ext cx="47626" cy="106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560" y="322"/>
                  </a:moveTo>
                  <a:lnTo>
                    <a:pt x="14400" y="0"/>
                  </a:lnTo>
                  <a:lnTo>
                    <a:pt x="9360" y="0"/>
                  </a:lnTo>
                  <a:lnTo>
                    <a:pt x="8640" y="322"/>
                  </a:lnTo>
                  <a:lnTo>
                    <a:pt x="5760" y="967"/>
                  </a:lnTo>
                  <a:lnTo>
                    <a:pt x="5040" y="1612"/>
                  </a:lnTo>
                  <a:lnTo>
                    <a:pt x="3600" y="1934"/>
                  </a:lnTo>
                  <a:lnTo>
                    <a:pt x="2160" y="2579"/>
                  </a:lnTo>
                  <a:lnTo>
                    <a:pt x="2160" y="3224"/>
                  </a:lnTo>
                  <a:lnTo>
                    <a:pt x="1440" y="3869"/>
                  </a:lnTo>
                  <a:lnTo>
                    <a:pt x="720" y="4836"/>
                  </a:lnTo>
                  <a:lnTo>
                    <a:pt x="0" y="5481"/>
                  </a:lnTo>
                  <a:lnTo>
                    <a:pt x="0" y="10961"/>
                  </a:lnTo>
                  <a:lnTo>
                    <a:pt x="720" y="11284"/>
                  </a:lnTo>
                  <a:lnTo>
                    <a:pt x="720" y="11606"/>
                  </a:lnTo>
                  <a:lnTo>
                    <a:pt x="1440" y="11928"/>
                  </a:lnTo>
                  <a:lnTo>
                    <a:pt x="1440" y="12251"/>
                  </a:lnTo>
                  <a:lnTo>
                    <a:pt x="2160" y="12573"/>
                  </a:lnTo>
                  <a:lnTo>
                    <a:pt x="2880" y="12573"/>
                  </a:lnTo>
                  <a:lnTo>
                    <a:pt x="4320" y="13218"/>
                  </a:lnTo>
                  <a:lnTo>
                    <a:pt x="5760" y="13540"/>
                  </a:lnTo>
                  <a:lnTo>
                    <a:pt x="5760" y="13863"/>
                  </a:lnTo>
                  <a:lnTo>
                    <a:pt x="7200" y="14507"/>
                  </a:lnTo>
                  <a:lnTo>
                    <a:pt x="8640" y="14830"/>
                  </a:lnTo>
                  <a:lnTo>
                    <a:pt x="9360" y="15475"/>
                  </a:lnTo>
                  <a:lnTo>
                    <a:pt x="9360" y="15797"/>
                  </a:lnTo>
                  <a:lnTo>
                    <a:pt x="11520" y="16764"/>
                  </a:lnTo>
                  <a:lnTo>
                    <a:pt x="12240" y="17409"/>
                  </a:lnTo>
                  <a:lnTo>
                    <a:pt x="12960" y="17731"/>
                  </a:lnTo>
                  <a:lnTo>
                    <a:pt x="12960" y="18376"/>
                  </a:lnTo>
                  <a:lnTo>
                    <a:pt x="13680" y="19343"/>
                  </a:lnTo>
                  <a:lnTo>
                    <a:pt x="14400" y="19666"/>
                  </a:lnTo>
                  <a:lnTo>
                    <a:pt x="14400" y="19988"/>
                  </a:lnTo>
                  <a:lnTo>
                    <a:pt x="15120" y="20633"/>
                  </a:lnTo>
                  <a:lnTo>
                    <a:pt x="16560" y="21278"/>
                  </a:lnTo>
                  <a:lnTo>
                    <a:pt x="16560" y="21600"/>
                  </a:lnTo>
                  <a:lnTo>
                    <a:pt x="19440" y="21600"/>
                  </a:lnTo>
                  <a:lnTo>
                    <a:pt x="20880" y="20955"/>
                  </a:lnTo>
                  <a:lnTo>
                    <a:pt x="21600" y="20310"/>
                  </a:lnTo>
                  <a:lnTo>
                    <a:pt x="21600" y="19666"/>
                  </a:lnTo>
                  <a:lnTo>
                    <a:pt x="20880" y="19343"/>
                  </a:lnTo>
                  <a:lnTo>
                    <a:pt x="20160" y="18699"/>
                  </a:lnTo>
                  <a:lnTo>
                    <a:pt x="20160" y="18054"/>
                  </a:lnTo>
                  <a:lnTo>
                    <a:pt x="18720" y="16764"/>
                  </a:lnTo>
                  <a:lnTo>
                    <a:pt x="16560" y="15797"/>
                  </a:lnTo>
                  <a:lnTo>
                    <a:pt x="16560" y="15152"/>
                  </a:lnTo>
                  <a:lnTo>
                    <a:pt x="15840" y="14507"/>
                  </a:lnTo>
                  <a:lnTo>
                    <a:pt x="14400" y="13863"/>
                  </a:lnTo>
                  <a:lnTo>
                    <a:pt x="14400" y="13218"/>
                  </a:lnTo>
                  <a:lnTo>
                    <a:pt x="13680" y="12573"/>
                  </a:lnTo>
                  <a:lnTo>
                    <a:pt x="13680" y="12251"/>
                  </a:lnTo>
                  <a:lnTo>
                    <a:pt x="12960" y="11284"/>
                  </a:lnTo>
                  <a:lnTo>
                    <a:pt x="12960" y="10639"/>
                  </a:lnTo>
                  <a:lnTo>
                    <a:pt x="15120" y="7737"/>
                  </a:lnTo>
                  <a:lnTo>
                    <a:pt x="16560" y="6448"/>
                  </a:lnTo>
                  <a:lnTo>
                    <a:pt x="14400" y="6770"/>
                  </a:lnTo>
                  <a:lnTo>
                    <a:pt x="12960" y="7093"/>
                  </a:lnTo>
                  <a:lnTo>
                    <a:pt x="12960" y="7737"/>
                  </a:lnTo>
                  <a:lnTo>
                    <a:pt x="11520" y="9027"/>
                  </a:lnTo>
                  <a:lnTo>
                    <a:pt x="10800" y="9349"/>
                  </a:lnTo>
                  <a:lnTo>
                    <a:pt x="10800" y="12573"/>
                  </a:lnTo>
                  <a:lnTo>
                    <a:pt x="11520" y="13218"/>
                  </a:lnTo>
                  <a:lnTo>
                    <a:pt x="11520" y="14185"/>
                  </a:lnTo>
                  <a:lnTo>
                    <a:pt x="10800" y="14507"/>
                  </a:lnTo>
                  <a:lnTo>
                    <a:pt x="9360" y="13863"/>
                  </a:lnTo>
                  <a:lnTo>
                    <a:pt x="8640" y="13218"/>
                  </a:lnTo>
                  <a:lnTo>
                    <a:pt x="8640" y="12573"/>
                  </a:lnTo>
                  <a:lnTo>
                    <a:pt x="7200" y="10639"/>
                  </a:lnTo>
                  <a:lnTo>
                    <a:pt x="7200" y="7415"/>
                  </a:lnTo>
                  <a:lnTo>
                    <a:pt x="9360" y="3546"/>
                  </a:lnTo>
                  <a:lnTo>
                    <a:pt x="11520" y="2257"/>
                  </a:lnTo>
                  <a:lnTo>
                    <a:pt x="13680" y="1290"/>
                  </a:lnTo>
                  <a:lnTo>
                    <a:pt x="16560" y="322"/>
                  </a:lnTo>
                </a:path>
              </a:pathLst>
            </a:custGeom>
            <a:solidFill>
              <a:srgbClr val="4C0000"/>
            </a:solidFill>
            <a:ln w="12700" cap="flat">
              <a:noFill/>
              <a:miter lim="400000"/>
            </a:ln>
            <a:effectLst/>
          </p:spPr>
          <p:txBody>
            <a:bodyPr wrap="square" lIns="45719" tIns="45719" rIns="45719" bIns="45719" numCol="1" anchor="t">
              <a:noAutofit/>
            </a:bodyPr>
            <a:lstStyle/>
            <a:p>
              <a:pPr/>
            </a:p>
          </p:txBody>
        </p:sp>
        <p:sp>
          <p:nvSpPr>
            <p:cNvPr id="1454" name="形状"/>
            <p:cNvSpPr/>
            <p:nvPr/>
          </p:nvSpPr>
          <p:spPr>
            <a:xfrm>
              <a:off x="149225" y="573087"/>
              <a:ext cx="66675" cy="90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29" y="1137"/>
                  </a:lnTo>
                  <a:lnTo>
                    <a:pt x="2057" y="1895"/>
                  </a:lnTo>
                  <a:lnTo>
                    <a:pt x="2571" y="3032"/>
                  </a:lnTo>
                  <a:lnTo>
                    <a:pt x="3600" y="4168"/>
                  </a:lnTo>
                  <a:lnTo>
                    <a:pt x="4114" y="4926"/>
                  </a:lnTo>
                  <a:lnTo>
                    <a:pt x="5143" y="5305"/>
                  </a:lnTo>
                  <a:lnTo>
                    <a:pt x="6171" y="6821"/>
                  </a:lnTo>
                  <a:lnTo>
                    <a:pt x="7200" y="7200"/>
                  </a:lnTo>
                  <a:lnTo>
                    <a:pt x="8743" y="8337"/>
                  </a:lnTo>
                  <a:lnTo>
                    <a:pt x="9257" y="8337"/>
                  </a:lnTo>
                  <a:lnTo>
                    <a:pt x="9257" y="7200"/>
                  </a:lnTo>
                  <a:lnTo>
                    <a:pt x="9257" y="8337"/>
                  </a:lnTo>
                  <a:lnTo>
                    <a:pt x="9771" y="9095"/>
                  </a:lnTo>
                  <a:lnTo>
                    <a:pt x="11314" y="12505"/>
                  </a:lnTo>
                  <a:lnTo>
                    <a:pt x="12343" y="13263"/>
                  </a:lnTo>
                  <a:lnTo>
                    <a:pt x="12857" y="14400"/>
                  </a:lnTo>
                  <a:lnTo>
                    <a:pt x="13886" y="15537"/>
                  </a:lnTo>
                  <a:lnTo>
                    <a:pt x="16457" y="17432"/>
                  </a:lnTo>
                  <a:lnTo>
                    <a:pt x="16971" y="18189"/>
                  </a:lnTo>
                  <a:lnTo>
                    <a:pt x="18000" y="19326"/>
                  </a:lnTo>
                  <a:lnTo>
                    <a:pt x="19029" y="19705"/>
                  </a:lnTo>
                  <a:lnTo>
                    <a:pt x="21600" y="21600"/>
                  </a:lnTo>
                  <a:lnTo>
                    <a:pt x="20057" y="20842"/>
                  </a:lnTo>
                  <a:lnTo>
                    <a:pt x="18000" y="20084"/>
                  </a:lnTo>
                  <a:lnTo>
                    <a:pt x="16457" y="19705"/>
                  </a:lnTo>
                  <a:lnTo>
                    <a:pt x="15429" y="18947"/>
                  </a:lnTo>
                  <a:lnTo>
                    <a:pt x="13886" y="18568"/>
                  </a:lnTo>
                  <a:lnTo>
                    <a:pt x="12857" y="17811"/>
                  </a:lnTo>
                  <a:lnTo>
                    <a:pt x="12343" y="17053"/>
                  </a:lnTo>
                  <a:lnTo>
                    <a:pt x="11829" y="16674"/>
                  </a:lnTo>
                  <a:lnTo>
                    <a:pt x="10800" y="16295"/>
                  </a:lnTo>
                  <a:lnTo>
                    <a:pt x="10286" y="15916"/>
                  </a:lnTo>
                  <a:lnTo>
                    <a:pt x="9771" y="15158"/>
                  </a:lnTo>
                  <a:lnTo>
                    <a:pt x="9771" y="14779"/>
                  </a:lnTo>
                  <a:lnTo>
                    <a:pt x="9257" y="14021"/>
                  </a:lnTo>
                  <a:lnTo>
                    <a:pt x="9257" y="12505"/>
                  </a:lnTo>
                  <a:lnTo>
                    <a:pt x="8743" y="12505"/>
                  </a:lnTo>
                  <a:lnTo>
                    <a:pt x="8229" y="12126"/>
                  </a:lnTo>
                  <a:lnTo>
                    <a:pt x="8229" y="11747"/>
                  </a:lnTo>
                  <a:lnTo>
                    <a:pt x="7200" y="10989"/>
                  </a:lnTo>
                  <a:lnTo>
                    <a:pt x="6171" y="10611"/>
                  </a:lnTo>
                  <a:lnTo>
                    <a:pt x="5657" y="9853"/>
                  </a:lnTo>
                  <a:lnTo>
                    <a:pt x="5657" y="9095"/>
                  </a:lnTo>
                  <a:lnTo>
                    <a:pt x="4629" y="8337"/>
                  </a:lnTo>
                  <a:lnTo>
                    <a:pt x="2571" y="5305"/>
                  </a:lnTo>
                  <a:lnTo>
                    <a:pt x="1029" y="1895"/>
                  </a:lnTo>
                  <a:lnTo>
                    <a:pt x="0" y="0"/>
                  </a:lnTo>
                </a:path>
              </a:pathLst>
            </a:custGeom>
            <a:solidFill>
              <a:srgbClr val="B2664C"/>
            </a:solidFill>
            <a:ln w="12700" cap="flat">
              <a:noFill/>
              <a:miter lim="400000"/>
            </a:ln>
            <a:effectLst/>
          </p:spPr>
          <p:txBody>
            <a:bodyPr wrap="square" lIns="45719" tIns="45719" rIns="45719" bIns="45719" numCol="1" anchor="t">
              <a:noAutofit/>
            </a:bodyPr>
            <a:lstStyle/>
            <a:p>
              <a:pPr/>
            </a:p>
          </p:txBody>
        </p:sp>
        <p:sp>
          <p:nvSpPr>
            <p:cNvPr id="1455" name="形状"/>
            <p:cNvSpPr/>
            <p:nvPr/>
          </p:nvSpPr>
          <p:spPr>
            <a:xfrm>
              <a:off x="149225" y="0"/>
              <a:ext cx="796925" cy="627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53" y="17772"/>
                  </a:moveTo>
                  <a:lnTo>
                    <a:pt x="17297" y="17663"/>
                  </a:lnTo>
                  <a:lnTo>
                    <a:pt x="17512" y="17553"/>
                  </a:lnTo>
                  <a:lnTo>
                    <a:pt x="17727" y="17389"/>
                  </a:lnTo>
                  <a:lnTo>
                    <a:pt x="17986" y="17280"/>
                  </a:lnTo>
                  <a:lnTo>
                    <a:pt x="18244" y="17061"/>
                  </a:lnTo>
                  <a:lnTo>
                    <a:pt x="18760" y="16733"/>
                  </a:lnTo>
                  <a:lnTo>
                    <a:pt x="19018" y="16514"/>
                  </a:lnTo>
                  <a:lnTo>
                    <a:pt x="19320" y="16350"/>
                  </a:lnTo>
                  <a:lnTo>
                    <a:pt x="19578" y="16186"/>
                  </a:lnTo>
                  <a:lnTo>
                    <a:pt x="20008" y="15858"/>
                  </a:lnTo>
                  <a:lnTo>
                    <a:pt x="20438" y="15639"/>
                  </a:lnTo>
                  <a:lnTo>
                    <a:pt x="20567" y="15530"/>
                  </a:lnTo>
                  <a:lnTo>
                    <a:pt x="20739" y="15421"/>
                  </a:lnTo>
                  <a:lnTo>
                    <a:pt x="20869" y="15257"/>
                  </a:lnTo>
                  <a:lnTo>
                    <a:pt x="20998" y="14983"/>
                  </a:lnTo>
                  <a:lnTo>
                    <a:pt x="21127" y="14655"/>
                  </a:lnTo>
                  <a:lnTo>
                    <a:pt x="21385" y="13780"/>
                  </a:lnTo>
                  <a:lnTo>
                    <a:pt x="21471" y="13288"/>
                  </a:lnTo>
                  <a:lnTo>
                    <a:pt x="21514" y="12687"/>
                  </a:lnTo>
                  <a:lnTo>
                    <a:pt x="21557" y="12194"/>
                  </a:lnTo>
                  <a:lnTo>
                    <a:pt x="21600" y="11538"/>
                  </a:lnTo>
                  <a:lnTo>
                    <a:pt x="21600" y="10937"/>
                  </a:lnTo>
                  <a:lnTo>
                    <a:pt x="21514" y="9624"/>
                  </a:lnTo>
                  <a:lnTo>
                    <a:pt x="21428" y="8968"/>
                  </a:lnTo>
                  <a:lnTo>
                    <a:pt x="21299" y="8312"/>
                  </a:lnTo>
                  <a:lnTo>
                    <a:pt x="21127" y="7656"/>
                  </a:lnTo>
                  <a:lnTo>
                    <a:pt x="20912" y="7054"/>
                  </a:lnTo>
                  <a:lnTo>
                    <a:pt x="20395" y="5742"/>
                  </a:lnTo>
                  <a:lnTo>
                    <a:pt x="20051" y="5140"/>
                  </a:lnTo>
                  <a:lnTo>
                    <a:pt x="19707" y="4484"/>
                  </a:lnTo>
                  <a:lnTo>
                    <a:pt x="19276" y="3828"/>
                  </a:lnTo>
                  <a:lnTo>
                    <a:pt x="18760" y="3226"/>
                  </a:lnTo>
                  <a:lnTo>
                    <a:pt x="18244" y="2679"/>
                  </a:lnTo>
                  <a:lnTo>
                    <a:pt x="17641" y="2133"/>
                  </a:lnTo>
                  <a:lnTo>
                    <a:pt x="16996" y="1695"/>
                  </a:lnTo>
                  <a:lnTo>
                    <a:pt x="16265" y="1258"/>
                  </a:lnTo>
                  <a:lnTo>
                    <a:pt x="15533" y="875"/>
                  </a:lnTo>
                  <a:lnTo>
                    <a:pt x="14673" y="547"/>
                  </a:lnTo>
                  <a:lnTo>
                    <a:pt x="13769" y="273"/>
                  </a:lnTo>
                  <a:lnTo>
                    <a:pt x="12779" y="109"/>
                  </a:lnTo>
                  <a:lnTo>
                    <a:pt x="11790" y="55"/>
                  </a:lnTo>
                  <a:lnTo>
                    <a:pt x="10714" y="0"/>
                  </a:lnTo>
                  <a:lnTo>
                    <a:pt x="9724" y="0"/>
                  </a:lnTo>
                  <a:lnTo>
                    <a:pt x="8864" y="55"/>
                  </a:lnTo>
                  <a:lnTo>
                    <a:pt x="7229" y="273"/>
                  </a:lnTo>
                  <a:lnTo>
                    <a:pt x="6540" y="492"/>
                  </a:lnTo>
                  <a:lnTo>
                    <a:pt x="5852" y="766"/>
                  </a:lnTo>
                  <a:lnTo>
                    <a:pt x="5249" y="1094"/>
                  </a:lnTo>
                  <a:lnTo>
                    <a:pt x="4690" y="1476"/>
                  </a:lnTo>
                  <a:lnTo>
                    <a:pt x="4174" y="1859"/>
                  </a:lnTo>
                  <a:lnTo>
                    <a:pt x="3657" y="2351"/>
                  </a:lnTo>
                  <a:lnTo>
                    <a:pt x="3184" y="2898"/>
                  </a:lnTo>
                  <a:lnTo>
                    <a:pt x="2754" y="3554"/>
                  </a:lnTo>
                  <a:lnTo>
                    <a:pt x="2324" y="4265"/>
                  </a:lnTo>
                  <a:lnTo>
                    <a:pt x="1936" y="5031"/>
                  </a:lnTo>
                  <a:lnTo>
                    <a:pt x="1592" y="5851"/>
                  </a:lnTo>
                  <a:lnTo>
                    <a:pt x="1463" y="6179"/>
                  </a:lnTo>
                  <a:lnTo>
                    <a:pt x="1377" y="6562"/>
                  </a:lnTo>
                  <a:lnTo>
                    <a:pt x="1119" y="7328"/>
                  </a:lnTo>
                  <a:lnTo>
                    <a:pt x="1033" y="7765"/>
                  </a:lnTo>
                  <a:lnTo>
                    <a:pt x="904" y="8203"/>
                  </a:lnTo>
                  <a:lnTo>
                    <a:pt x="818" y="8640"/>
                  </a:lnTo>
                  <a:lnTo>
                    <a:pt x="645" y="9406"/>
                  </a:lnTo>
                  <a:lnTo>
                    <a:pt x="559" y="9843"/>
                  </a:lnTo>
                  <a:lnTo>
                    <a:pt x="473" y="10226"/>
                  </a:lnTo>
                  <a:lnTo>
                    <a:pt x="430" y="10609"/>
                  </a:lnTo>
                  <a:lnTo>
                    <a:pt x="344" y="10937"/>
                  </a:lnTo>
                  <a:lnTo>
                    <a:pt x="301" y="11265"/>
                  </a:lnTo>
                  <a:lnTo>
                    <a:pt x="215" y="11593"/>
                  </a:lnTo>
                  <a:lnTo>
                    <a:pt x="129" y="12030"/>
                  </a:lnTo>
                  <a:lnTo>
                    <a:pt x="129" y="12249"/>
                  </a:lnTo>
                  <a:lnTo>
                    <a:pt x="86" y="12413"/>
                  </a:lnTo>
                  <a:lnTo>
                    <a:pt x="86" y="12577"/>
                  </a:lnTo>
                  <a:lnTo>
                    <a:pt x="43" y="12796"/>
                  </a:lnTo>
                  <a:lnTo>
                    <a:pt x="43" y="12960"/>
                  </a:lnTo>
                  <a:lnTo>
                    <a:pt x="0" y="13179"/>
                  </a:lnTo>
                  <a:lnTo>
                    <a:pt x="0" y="14327"/>
                  </a:lnTo>
                  <a:lnTo>
                    <a:pt x="43" y="14491"/>
                  </a:lnTo>
                  <a:lnTo>
                    <a:pt x="43" y="14710"/>
                  </a:lnTo>
                  <a:lnTo>
                    <a:pt x="86" y="14874"/>
                  </a:lnTo>
                  <a:lnTo>
                    <a:pt x="172" y="14710"/>
                  </a:lnTo>
                  <a:lnTo>
                    <a:pt x="473" y="14327"/>
                  </a:lnTo>
                  <a:lnTo>
                    <a:pt x="602" y="14218"/>
                  </a:lnTo>
                  <a:lnTo>
                    <a:pt x="688" y="14108"/>
                  </a:lnTo>
                  <a:lnTo>
                    <a:pt x="775" y="14054"/>
                  </a:lnTo>
                  <a:lnTo>
                    <a:pt x="904" y="13999"/>
                  </a:lnTo>
                  <a:lnTo>
                    <a:pt x="990" y="13999"/>
                  </a:lnTo>
                  <a:lnTo>
                    <a:pt x="1248" y="14108"/>
                  </a:lnTo>
                  <a:lnTo>
                    <a:pt x="1377" y="14218"/>
                  </a:lnTo>
                  <a:lnTo>
                    <a:pt x="1506" y="14382"/>
                  </a:lnTo>
                  <a:lnTo>
                    <a:pt x="1635" y="14601"/>
                  </a:lnTo>
                  <a:lnTo>
                    <a:pt x="1807" y="14874"/>
                  </a:lnTo>
                  <a:lnTo>
                    <a:pt x="1936" y="15202"/>
                  </a:lnTo>
                  <a:lnTo>
                    <a:pt x="2194" y="15639"/>
                  </a:lnTo>
                  <a:lnTo>
                    <a:pt x="2280" y="15804"/>
                  </a:lnTo>
                  <a:lnTo>
                    <a:pt x="2582" y="16186"/>
                  </a:lnTo>
                  <a:lnTo>
                    <a:pt x="2668" y="16241"/>
                  </a:lnTo>
                  <a:lnTo>
                    <a:pt x="2711" y="16296"/>
                  </a:lnTo>
                  <a:lnTo>
                    <a:pt x="2797" y="16350"/>
                  </a:lnTo>
                  <a:lnTo>
                    <a:pt x="2840" y="16350"/>
                  </a:lnTo>
                  <a:lnTo>
                    <a:pt x="2883" y="16405"/>
                  </a:lnTo>
                  <a:lnTo>
                    <a:pt x="2969" y="16405"/>
                  </a:lnTo>
                  <a:lnTo>
                    <a:pt x="2969" y="16460"/>
                  </a:lnTo>
                  <a:lnTo>
                    <a:pt x="2883" y="16460"/>
                  </a:lnTo>
                  <a:lnTo>
                    <a:pt x="2883" y="16514"/>
                  </a:lnTo>
                  <a:lnTo>
                    <a:pt x="2625" y="16514"/>
                  </a:lnTo>
                  <a:lnTo>
                    <a:pt x="2754" y="16678"/>
                  </a:lnTo>
                  <a:lnTo>
                    <a:pt x="2754" y="16788"/>
                  </a:lnTo>
                  <a:lnTo>
                    <a:pt x="2797" y="16843"/>
                  </a:lnTo>
                  <a:lnTo>
                    <a:pt x="2840" y="16952"/>
                  </a:lnTo>
                  <a:lnTo>
                    <a:pt x="2840" y="17007"/>
                  </a:lnTo>
                  <a:lnTo>
                    <a:pt x="2883" y="17116"/>
                  </a:lnTo>
                  <a:lnTo>
                    <a:pt x="2883" y="17225"/>
                  </a:lnTo>
                  <a:lnTo>
                    <a:pt x="2926" y="17335"/>
                  </a:lnTo>
                  <a:lnTo>
                    <a:pt x="2926" y="18100"/>
                  </a:lnTo>
                  <a:lnTo>
                    <a:pt x="2883" y="18264"/>
                  </a:lnTo>
                  <a:lnTo>
                    <a:pt x="2883" y="19030"/>
                  </a:lnTo>
                  <a:lnTo>
                    <a:pt x="2926" y="19249"/>
                  </a:lnTo>
                  <a:lnTo>
                    <a:pt x="2926" y="19467"/>
                  </a:lnTo>
                  <a:lnTo>
                    <a:pt x="2969" y="19741"/>
                  </a:lnTo>
                  <a:lnTo>
                    <a:pt x="3055" y="20178"/>
                  </a:lnTo>
                  <a:lnTo>
                    <a:pt x="3227" y="20725"/>
                  </a:lnTo>
                  <a:lnTo>
                    <a:pt x="3356" y="21053"/>
                  </a:lnTo>
                  <a:lnTo>
                    <a:pt x="3614" y="21600"/>
                  </a:lnTo>
                  <a:lnTo>
                    <a:pt x="3614" y="21217"/>
                  </a:lnTo>
                  <a:lnTo>
                    <a:pt x="3657" y="21108"/>
                  </a:lnTo>
                  <a:lnTo>
                    <a:pt x="3657" y="20944"/>
                  </a:lnTo>
                  <a:lnTo>
                    <a:pt x="3829" y="20288"/>
                  </a:lnTo>
                  <a:lnTo>
                    <a:pt x="3873" y="20178"/>
                  </a:lnTo>
                  <a:lnTo>
                    <a:pt x="3916" y="20014"/>
                  </a:lnTo>
                  <a:lnTo>
                    <a:pt x="3959" y="19905"/>
                  </a:lnTo>
                  <a:lnTo>
                    <a:pt x="4088" y="19741"/>
                  </a:lnTo>
                  <a:lnTo>
                    <a:pt x="4174" y="19686"/>
                  </a:lnTo>
                  <a:lnTo>
                    <a:pt x="4217" y="19631"/>
                  </a:lnTo>
                  <a:lnTo>
                    <a:pt x="4303" y="19577"/>
                  </a:lnTo>
                  <a:lnTo>
                    <a:pt x="4432" y="19467"/>
                  </a:lnTo>
                  <a:lnTo>
                    <a:pt x="4518" y="19303"/>
                  </a:lnTo>
                  <a:lnTo>
                    <a:pt x="4647" y="19139"/>
                  </a:lnTo>
                  <a:lnTo>
                    <a:pt x="4733" y="18975"/>
                  </a:lnTo>
                  <a:lnTo>
                    <a:pt x="4862" y="18756"/>
                  </a:lnTo>
                  <a:lnTo>
                    <a:pt x="4948" y="18592"/>
                  </a:lnTo>
                  <a:lnTo>
                    <a:pt x="5077" y="18374"/>
                  </a:lnTo>
                  <a:lnTo>
                    <a:pt x="5249" y="17936"/>
                  </a:lnTo>
                  <a:lnTo>
                    <a:pt x="5335" y="17772"/>
                  </a:lnTo>
                  <a:lnTo>
                    <a:pt x="5422" y="17553"/>
                  </a:lnTo>
                  <a:lnTo>
                    <a:pt x="5422" y="17389"/>
                  </a:lnTo>
                  <a:lnTo>
                    <a:pt x="5465" y="17225"/>
                  </a:lnTo>
                  <a:lnTo>
                    <a:pt x="5465" y="16952"/>
                  </a:lnTo>
                  <a:lnTo>
                    <a:pt x="5508" y="16843"/>
                  </a:lnTo>
                  <a:lnTo>
                    <a:pt x="5680" y="16624"/>
                  </a:lnTo>
                  <a:lnTo>
                    <a:pt x="5809" y="16514"/>
                  </a:lnTo>
                  <a:lnTo>
                    <a:pt x="5938" y="16460"/>
                  </a:lnTo>
                  <a:lnTo>
                    <a:pt x="6110" y="16405"/>
                  </a:lnTo>
                  <a:lnTo>
                    <a:pt x="6282" y="16405"/>
                  </a:lnTo>
                  <a:lnTo>
                    <a:pt x="6454" y="16350"/>
                  </a:lnTo>
                  <a:lnTo>
                    <a:pt x="6798" y="16350"/>
                  </a:lnTo>
                  <a:lnTo>
                    <a:pt x="7487" y="16569"/>
                  </a:lnTo>
                  <a:lnTo>
                    <a:pt x="7874" y="16733"/>
                  </a:lnTo>
                  <a:lnTo>
                    <a:pt x="8046" y="16678"/>
                  </a:lnTo>
                  <a:lnTo>
                    <a:pt x="8175" y="16624"/>
                  </a:lnTo>
                  <a:lnTo>
                    <a:pt x="8347" y="16569"/>
                  </a:lnTo>
                  <a:lnTo>
                    <a:pt x="8520" y="16460"/>
                  </a:lnTo>
                  <a:lnTo>
                    <a:pt x="8649" y="16296"/>
                  </a:lnTo>
                  <a:lnTo>
                    <a:pt x="8821" y="16186"/>
                  </a:lnTo>
                  <a:lnTo>
                    <a:pt x="9079" y="15858"/>
                  </a:lnTo>
                  <a:lnTo>
                    <a:pt x="9208" y="15639"/>
                  </a:lnTo>
                  <a:lnTo>
                    <a:pt x="9337" y="15475"/>
                  </a:lnTo>
                  <a:lnTo>
                    <a:pt x="9423" y="15257"/>
                  </a:lnTo>
                  <a:lnTo>
                    <a:pt x="9552" y="15038"/>
                  </a:lnTo>
                  <a:lnTo>
                    <a:pt x="9638" y="14819"/>
                  </a:lnTo>
                  <a:lnTo>
                    <a:pt x="9724" y="14655"/>
                  </a:lnTo>
                  <a:lnTo>
                    <a:pt x="9810" y="14436"/>
                  </a:lnTo>
                  <a:lnTo>
                    <a:pt x="9896" y="14327"/>
                  </a:lnTo>
                  <a:lnTo>
                    <a:pt x="10025" y="14218"/>
                  </a:lnTo>
                  <a:lnTo>
                    <a:pt x="10198" y="14163"/>
                  </a:lnTo>
                  <a:lnTo>
                    <a:pt x="10542" y="14163"/>
                  </a:lnTo>
                  <a:lnTo>
                    <a:pt x="10757" y="14272"/>
                  </a:lnTo>
                  <a:lnTo>
                    <a:pt x="10972" y="14327"/>
                  </a:lnTo>
                  <a:lnTo>
                    <a:pt x="11187" y="14436"/>
                  </a:lnTo>
                  <a:lnTo>
                    <a:pt x="11402" y="14601"/>
                  </a:lnTo>
                  <a:lnTo>
                    <a:pt x="11661" y="14765"/>
                  </a:lnTo>
                  <a:lnTo>
                    <a:pt x="12091" y="15093"/>
                  </a:lnTo>
                  <a:lnTo>
                    <a:pt x="12349" y="15257"/>
                  </a:lnTo>
                  <a:lnTo>
                    <a:pt x="12564" y="15475"/>
                  </a:lnTo>
                  <a:lnTo>
                    <a:pt x="12693" y="15639"/>
                  </a:lnTo>
                  <a:lnTo>
                    <a:pt x="12908" y="15858"/>
                  </a:lnTo>
                  <a:lnTo>
                    <a:pt x="13425" y="16186"/>
                  </a:lnTo>
                  <a:lnTo>
                    <a:pt x="14027" y="16514"/>
                  </a:lnTo>
                  <a:lnTo>
                    <a:pt x="14371" y="16733"/>
                  </a:lnTo>
                  <a:lnTo>
                    <a:pt x="14974" y="17061"/>
                  </a:lnTo>
                  <a:lnTo>
                    <a:pt x="15318" y="17225"/>
                  </a:lnTo>
                  <a:lnTo>
                    <a:pt x="15619" y="17389"/>
                  </a:lnTo>
                  <a:lnTo>
                    <a:pt x="15920" y="17499"/>
                  </a:lnTo>
                  <a:lnTo>
                    <a:pt x="16178" y="17608"/>
                  </a:lnTo>
                  <a:lnTo>
                    <a:pt x="16394" y="17663"/>
                  </a:lnTo>
                  <a:lnTo>
                    <a:pt x="16609" y="17772"/>
                  </a:lnTo>
                  <a:lnTo>
                    <a:pt x="16953" y="17772"/>
                  </a:lnTo>
                </a:path>
              </a:pathLst>
            </a:custGeom>
            <a:solidFill>
              <a:srgbClr val="4C0000"/>
            </a:solidFill>
            <a:ln w="12700" cap="flat">
              <a:noFill/>
              <a:miter lim="400000"/>
            </a:ln>
            <a:effectLst/>
          </p:spPr>
          <p:txBody>
            <a:bodyPr wrap="square" lIns="45719" tIns="45719" rIns="45719" bIns="45719" numCol="1" anchor="t">
              <a:noAutofit/>
            </a:bodyPr>
            <a:lstStyle/>
            <a:p>
              <a:pPr/>
            </a:p>
          </p:txBody>
        </p:sp>
        <p:sp>
          <p:nvSpPr>
            <p:cNvPr id="1456" name="形状"/>
            <p:cNvSpPr/>
            <p:nvPr/>
          </p:nvSpPr>
          <p:spPr>
            <a:xfrm>
              <a:off x="61912" y="1139825"/>
              <a:ext cx="417513" cy="636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033"/>
                  </a:moveTo>
                  <a:lnTo>
                    <a:pt x="21354" y="5440"/>
                  </a:lnTo>
                  <a:lnTo>
                    <a:pt x="21107" y="4956"/>
                  </a:lnTo>
                  <a:lnTo>
                    <a:pt x="20779" y="4417"/>
                  </a:lnTo>
                  <a:lnTo>
                    <a:pt x="20450" y="3986"/>
                  </a:lnTo>
                  <a:lnTo>
                    <a:pt x="20040" y="3555"/>
                  </a:lnTo>
                  <a:lnTo>
                    <a:pt x="19711" y="3124"/>
                  </a:lnTo>
                  <a:lnTo>
                    <a:pt x="19218" y="2747"/>
                  </a:lnTo>
                  <a:lnTo>
                    <a:pt x="18808" y="2424"/>
                  </a:lnTo>
                  <a:lnTo>
                    <a:pt x="17658" y="1778"/>
                  </a:lnTo>
                  <a:lnTo>
                    <a:pt x="15933" y="1131"/>
                  </a:lnTo>
                  <a:lnTo>
                    <a:pt x="15194" y="916"/>
                  </a:lnTo>
                  <a:lnTo>
                    <a:pt x="14537" y="700"/>
                  </a:lnTo>
                  <a:lnTo>
                    <a:pt x="13716" y="539"/>
                  </a:lnTo>
                  <a:lnTo>
                    <a:pt x="12976" y="431"/>
                  </a:lnTo>
                  <a:lnTo>
                    <a:pt x="12402" y="377"/>
                  </a:lnTo>
                  <a:lnTo>
                    <a:pt x="11744" y="431"/>
                  </a:lnTo>
                  <a:lnTo>
                    <a:pt x="11252" y="539"/>
                  </a:lnTo>
                  <a:lnTo>
                    <a:pt x="10266" y="862"/>
                  </a:lnTo>
                  <a:lnTo>
                    <a:pt x="9856" y="1077"/>
                  </a:lnTo>
                  <a:lnTo>
                    <a:pt x="9445" y="1347"/>
                  </a:lnTo>
                  <a:lnTo>
                    <a:pt x="9116" y="1616"/>
                  </a:lnTo>
                  <a:lnTo>
                    <a:pt x="8788" y="1778"/>
                  </a:lnTo>
                  <a:lnTo>
                    <a:pt x="8459" y="2047"/>
                  </a:lnTo>
                  <a:lnTo>
                    <a:pt x="8131" y="2262"/>
                  </a:lnTo>
                  <a:lnTo>
                    <a:pt x="7802" y="2424"/>
                  </a:lnTo>
                  <a:lnTo>
                    <a:pt x="6981" y="2639"/>
                  </a:lnTo>
                  <a:lnTo>
                    <a:pt x="6160" y="2532"/>
                  </a:lnTo>
                  <a:lnTo>
                    <a:pt x="5585" y="2370"/>
                  </a:lnTo>
                  <a:lnTo>
                    <a:pt x="5174" y="2101"/>
                  </a:lnTo>
                  <a:lnTo>
                    <a:pt x="4024" y="1562"/>
                  </a:lnTo>
                  <a:lnTo>
                    <a:pt x="3367" y="1239"/>
                  </a:lnTo>
                  <a:lnTo>
                    <a:pt x="2217" y="593"/>
                  </a:lnTo>
                  <a:lnTo>
                    <a:pt x="1807" y="377"/>
                  </a:lnTo>
                  <a:lnTo>
                    <a:pt x="1314" y="162"/>
                  </a:lnTo>
                  <a:lnTo>
                    <a:pt x="903" y="0"/>
                  </a:lnTo>
                  <a:lnTo>
                    <a:pt x="493" y="0"/>
                  </a:lnTo>
                  <a:lnTo>
                    <a:pt x="246" y="54"/>
                  </a:lnTo>
                  <a:lnTo>
                    <a:pt x="82" y="269"/>
                  </a:lnTo>
                  <a:lnTo>
                    <a:pt x="0" y="593"/>
                  </a:lnTo>
                  <a:lnTo>
                    <a:pt x="82" y="1077"/>
                  </a:lnTo>
                  <a:lnTo>
                    <a:pt x="164" y="1670"/>
                  </a:lnTo>
                  <a:lnTo>
                    <a:pt x="329" y="2262"/>
                  </a:lnTo>
                  <a:lnTo>
                    <a:pt x="411" y="2855"/>
                  </a:lnTo>
                  <a:lnTo>
                    <a:pt x="575" y="3501"/>
                  </a:lnTo>
                  <a:lnTo>
                    <a:pt x="657" y="4094"/>
                  </a:lnTo>
                  <a:lnTo>
                    <a:pt x="739" y="4740"/>
                  </a:lnTo>
                  <a:lnTo>
                    <a:pt x="903" y="5387"/>
                  </a:lnTo>
                  <a:lnTo>
                    <a:pt x="986" y="5979"/>
                  </a:lnTo>
                  <a:lnTo>
                    <a:pt x="1068" y="6625"/>
                  </a:lnTo>
                  <a:lnTo>
                    <a:pt x="1232" y="7272"/>
                  </a:lnTo>
                  <a:lnTo>
                    <a:pt x="1314" y="7918"/>
                  </a:lnTo>
                  <a:lnTo>
                    <a:pt x="1807" y="9696"/>
                  </a:lnTo>
                  <a:lnTo>
                    <a:pt x="1889" y="10342"/>
                  </a:lnTo>
                  <a:lnTo>
                    <a:pt x="2053" y="10935"/>
                  </a:lnTo>
                  <a:lnTo>
                    <a:pt x="2217" y="11581"/>
                  </a:lnTo>
                  <a:lnTo>
                    <a:pt x="2382" y="12281"/>
                  </a:lnTo>
                  <a:lnTo>
                    <a:pt x="2546" y="13035"/>
                  </a:lnTo>
                  <a:lnTo>
                    <a:pt x="2710" y="13897"/>
                  </a:lnTo>
                  <a:lnTo>
                    <a:pt x="2792" y="14759"/>
                  </a:lnTo>
                  <a:lnTo>
                    <a:pt x="2957" y="15675"/>
                  </a:lnTo>
                  <a:lnTo>
                    <a:pt x="3039" y="16483"/>
                  </a:lnTo>
                  <a:lnTo>
                    <a:pt x="3203" y="17399"/>
                  </a:lnTo>
                  <a:lnTo>
                    <a:pt x="3532" y="19014"/>
                  </a:lnTo>
                  <a:lnTo>
                    <a:pt x="3696" y="19715"/>
                  </a:lnTo>
                  <a:lnTo>
                    <a:pt x="3942" y="20307"/>
                  </a:lnTo>
                  <a:lnTo>
                    <a:pt x="4189" y="20792"/>
                  </a:lnTo>
                  <a:lnTo>
                    <a:pt x="4435" y="21223"/>
                  </a:lnTo>
                  <a:lnTo>
                    <a:pt x="4763" y="21438"/>
                  </a:lnTo>
                  <a:lnTo>
                    <a:pt x="5092" y="21546"/>
                  </a:lnTo>
                  <a:lnTo>
                    <a:pt x="5995" y="21492"/>
                  </a:lnTo>
                  <a:lnTo>
                    <a:pt x="8952" y="21492"/>
                  </a:lnTo>
                  <a:lnTo>
                    <a:pt x="9856" y="21546"/>
                  </a:lnTo>
                  <a:lnTo>
                    <a:pt x="11827" y="21546"/>
                  </a:lnTo>
                  <a:lnTo>
                    <a:pt x="12648" y="21600"/>
                  </a:lnTo>
                  <a:lnTo>
                    <a:pt x="16262" y="21600"/>
                  </a:lnTo>
                  <a:lnTo>
                    <a:pt x="16508" y="21546"/>
                  </a:lnTo>
                  <a:lnTo>
                    <a:pt x="16590" y="21546"/>
                  </a:lnTo>
                  <a:lnTo>
                    <a:pt x="16590" y="20146"/>
                  </a:lnTo>
                  <a:lnTo>
                    <a:pt x="16508" y="18961"/>
                  </a:lnTo>
                  <a:lnTo>
                    <a:pt x="16508" y="17021"/>
                  </a:lnTo>
                  <a:lnTo>
                    <a:pt x="16426" y="16267"/>
                  </a:lnTo>
                  <a:lnTo>
                    <a:pt x="16344" y="15675"/>
                  </a:lnTo>
                  <a:lnTo>
                    <a:pt x="16344" y="15082"/>
                  </a:lnTo>
                  <a:lnTo>
                    <a:pt x="16262" y="14598"/>
                  </a:lnTo>
                  <a:lnTo>
                    <a:pt x="16015" y="13466"/>
                  </a:lnTo>
                  <a:lnTo>
                    <a:pt x="15933" y="13143"/>
                  </a:lnTo>
                  <a:lnTo>
                    <a:pt x="15851" y="12766"/>
                  </a:lnTo>
                  <a:lnTo>
                    <a:pt x="15687" y="12497"/>
                  </a:lnTo>
                  <a:lnTo>
                    <a:pt x="15605" y="12066"/>
                  </a:lnTo>
                  <a:lnTo>
                    <a:pt x="15440" y="11581"/>
                  </a:lnTo>
                  <a:lnTo>
                    <a:pt x="15358" y="11042"/>
                  </a:lnTo>
                  <a:lnTo>
                    <a:pt x="15194" y="10504"/>
                  </a:lnTo>
                  <a:lnTo>
                    <a:pt x="14948" y="9965"/>
                  </a:lnTo>
                  <a:lnTo>
                    <a:pt x="14783" y="9480"/>
                  </a:lnTo>
                  <a:lnTo>
                    <a:pt x="14537" y="8996"/>
                  </a:lnTo>
                  <a:lnTo>
                    <a:pt x="14208" y="8618"/>
                  </a:lnTo>
                  <a:lnTo>
                    <a:pt x="13880" y="8295"/>
                  </a:lnTo>
                  <a:lnTo>
                    <a:pt x="13469" y="8026"/>
                  </a:lnTo>
                  <a:lnTo>
                    <a:pt x="13059" y="7918"/>
                  </a:lnTo>
                  <a:lnTo>
                    <a:pt x="12566" y="7864"/>
                  </a:lnTo>
                  <a:lnTo>
                    <a:pt x="12155" y="7972"/>
                  </a:lnTo>
                  <a:lnTo>
                    <a:pt x="11580" y="8241"/>
                  </a:lnTo>
                  <a:lnTo>
                    <a:pt x="10923" y="8672"/>
                  </a:lnTo>
                  <a:lnTo>
                    <a:pt x="10184" y="9211"/>
                  </a:lnTo>
                  <a:lnTo>
                    <a:pt x="9363" y="10019"/>
                  </a:lnTo>
                  <a:lnTo>
                    <a:pt x="8624" y="11042"/>
                  </a:lnTo>
                  <a:lnTo>
                    <a:pt x="7802" y="12120"/>
                  </a:lnTo>
                  <a:lnTo>
                    <a:pt x="7310" y="13143"/>
                  </a:lnTo>
                  <a:lnTo>
                    <a:pt x="6981" y="14113"/>
                  </a:lnTo>
                  <a:lnTo>
                    <a:pt x="6899" y="14975"/>
                  </a:lnTo>
                  <a:lnTo>
                    <a:pt x="6899" y="15836"/>
                  </a:lnTo>
                  <a:lnTo>
                    <a:pt x="7063" y="16591"/>
                  </a:lnTo>
                  <a:lnTo>
                    <a:pt x="7556" y="17991"/>
                  </a:lnTo>
                  <a:lnTo>
                    <a:pt x="7884" y="18584"/>
                  </a:lnTo>
                  <a:lnTo>
                    <a:pt x="8213" y="19122"/>
                  </a:lnTo>
                  <a:lnTo>
                    <a:pt x="8459" y="19661"/>
                  </a:lnTo>
                  <a:lnTo>
                    <a:pt x="8624" y="20038"/>
                  </a:lnTo>
                  <a:lnTo>
                    <a:pt x="8706" y="20469"/>
                  </a:lnTo>
                  <a:lnTo>
                    <a:pt x="8624" y="20846"/>
                  </a:lnTo>
                  <a:lnTo>
                    <a:pt x="8377" y="21169"/>
                  </a:lnTo>
                  <a:lnTo>
                    <a:pt x="7967" y="21438"/>
                  </a:lnTo>
                  <a:lnTo>
                    <a:pt x="7884" y="21385"/>
                  </a:lnTo>
                  <a:lnTo>
                    <a:pt x="7802" y="21277"/>
                  </a:lnTo>
                  <a:lnTo>
                    <a:pt x="7638" y="21115"/>
                  </a:lnTo>
                  <a:lnTo>
                    <a:pt x="7474" y="20900"/>
                  </a:lnTo>
                  <a:lnTo>
                    <a:pt x="7145" y="20577"/>
                  </a:lnTo>
                  <a:lnTo>
                    <a:pt x="6570" y="19822"/>
                  </a:lnTo>
                  <a:lnTo>
                    <a:pt x="6242" y="19284"/>
                  </a:lnTo>
                  <a:lnTo>
                    <a:pt x="5913" y="18691"/>
                  </a:lnTo>
                  <a:lnTo>
                    <a:pt x="5503" y="17937"/>
                  </a:lnTo>
                  <a:lnTo>
                    <a:pt x="5256" y="17183"/>
                  </a:lnTo>
                  <a:lnTo>
                    <a:pt x="4846" y="16267"/>
                  </a:lnTo>
                  <a:lnTo>
                    <a:pt x="4517" y="15352"/>
                  </a:lnTo>
                  <a:lnTo>
                    <a:pt x="4189" y="14220"/>
                  </a:lnTo>
                  <a:lnTo>
                    <a:pt x="3860" y="13035"/>
                  </a:lnTo>
                  <a:lnTo>
                    <a:pt x="3614" y="11797"/>
                  </a:lnTo>
                  <a:lnTo>
                    <a:pt x="3449" y="11096"/>
                  </a:lnTo>
                  <a:lnTo>
                    <a:pt x="3285" y="10342"/>
                  </a:lnTo>
                  <a:lnTo>
                    <a:pt x="3121" y="9049"/>
                  </a:lnTo>
                  <a:lnTo>
                    <a:pt x="2957" y="7972"/>
                  </a:lnTo>
                  <a:lnTo>
                    <a:pt x="2957" y="6787"/>
                  </a:lnTo>
                  <a:lnTo>
                    <a:pt x="3039" y="6572"/>
                  </a:lnTo>
                  <a:lnTo>
                    <a:pt x="3203" y="6410"/>
                  </a:lnTo>
                  <a:lnTo>
                    <a:pt x="3449" y="6356"/>
                  </a:lnTo>
                  <a:lnTo>
                    <a:pt x="3696" y="6410"/>
                  </a:lnTo>
                  <a:lnTo>
                    <a:pt x="4024" y="6572"/>
                  </a:lnTo>
                  <a:lnTo>
                    <a:pt x="4435" y="6895"/>
                  </a:lnTo>
                  <a:lnTo>
                    <a:pt x="5421" y="7649"/>
                  </a:lnTo>
                  <a:lnTo>
                    <a:pt x="5995" y="7972"/>
                  </a:lnTo>
                  <a:lnTo>
                    <a:pt x="6652" y="8134"/>
                  </a:lnTo>
                  <a:lnTo>
                    <a:pt x="7227" y="8188"/>
                  </a:lnTo>
                  <a:lnTo>
                    <a:pt x="7884" y="8188"/>
                  </a:lnTo>
                  <a:lnTo>
                    <a:pt x="8459" y="8080"/>
                  </a:lnTo>
                  <a:lnTo>
                    <a:pt x="9609" y="7649"/>
                  </a:lnTo>
                  <a:lnTo>
                    <a:pt x="10184" y="7380"/>
                  </a:lnTo>
                  <a:lnTo>
                    <a:pt x="11662" y="6248"/>
                  </a:lnTo>
                  <a:lnTo>
                    <a:pt x="12484" y="5387"/>
                  </a:lnTo>
                  <a:lnTo>
                    <a:pt x="12648" y="5063"/>
                  </a:lnTo>
                  <a:lnTo>
                    <a:pt x="12894" y="4632"/>
                  </a:lnTo>
                  <a:lnTo>
                    <a:pt x="13059" y="4255"/>
                  </a:lnTo>
                  <a:lnTo>
                    <a:pt x="13305" y="4040"/>
                  </a:lnTo>
                  <a:lnTo>
                    <a:pt x="13551" y="3878"/>
                  </a:lnTo>
                  <a:lnTo>
                    <a:pt x="13798" y="3771"/>
                  </a:lnTo>
                  <a:lnTo>
                    <a:pt x="14044" y="3824"/>
                  </a:lnTo>
                  <a:lnTo>
                    <a:pt x="14373" y="3878"/>
                  </a:lnTo>
                  <a:lnTo>
                    <a:pt x="14619" y="4040"/>
                  </a:lnTo>
                  <a:lnTo>
                    <a:pt x="15276" y="4363"/>
                  </a:lnTo>
                  <a:lnTo>
                    <a:pt x="15522" y="4632"/>
                  </a:lnTo>
                  <a:lnTo>
                    <a:pt x="15851" y="4848"/>
                  </a:lnTo>
                  <a:lnTo>
                    <a:pt x="16097" y="5063"/>
                  </a:lnTo>
                  <a:lnTo>
                    <a:pt x="16262" y="5279"/>
                  </a:lnTo>
                  <a:lnTo>
                    <a:pt x="16919" y="5710"/>
                  </a:lnTo>
                  <a:lnTo>
                    <a:pt x="17083" y="5764"/>
                  </a:lnTo>
                  <a:lnTo>
                    <a:pt x="17329" y="5871"/>
                  </a:lnTo>
                  <a:lnTo>
                    <a:pt x="17822" y="5979"/>
                  </a:lnTo>
                  <a:lnTo>
                    <a:pt x="18479" y="6087"/>
                  </a:lnTo>
                  <a:lnTo>
                    <a:pt x="18808" y="6087"/>
                  </a:lnTo>
                  <a:lnTo>
                    <a:pt x="19136" y="6141"/>
                  </a:lnTo>
                  <a:lnTo>
                    <a:pt x="20779" y="6141"/>
                  </a:lnTo>
                  <a:lnTo>
                    <a:pt x="21107" y="6087"/>
                  </a:lnTo>
                  <a:lnTo>
                    <a:pt x="21354" y="6087"/>
                  </a:lnTo>
                  <a:lnTo>
                    <a:pt x="21600" y="6033"/>
                  </a:lnTo>
                </a:path>
              </a:pathLst>
            </a:custGeom>
            <a:solidFill>
              <a:srgbClr val="D6BCBC"/>
            </a:solidFill>
            <a:ln w="12700" cap="flat">
              <a:noFill/>
              <a:miter lim="400000"/>
            </a:ln>
            <a:effectLst/>
          </p:spPr>
          <p:txBody>
            <a:bodyPr wrap="square" lIns="45719" tIns="45719" rIns="45719" bIns="45719" numCol="1" anchor="t">
              <a:noAutofit/>
            </a:bodyPr>
            <a:lstStyle/>
            <a:p>
              <a:pPr/>
            </a:p>
          </p:txBody>
        </p:sp>
        <p:sp>
          <p:nvSpPr>
            <p:cNvPr id="1457" name="形状"/>
            <p:cNvSpPr/>
            <p:nvPr/>
          </p:nvSpPr>
          <p:spPr>
            <a:xfrm>
              <a:off x="280987" y="1198562"/>
              <a:ext cx="185738" cy="588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77" y="1223"/>
                  </a:moveTo>
                  <a:lnTo>
                    <a:pt x="4985" y="1106"/>
                  </a:lnTo>
                  <a:lnTo>
                    <a:pt x="5354" y="1048"/>
                  </a:lnTo>
                  <a:lnTo>
                    <a:pt x="7015" y="873"/>
                  </a:lnTo>
                  <a:lnTo>
                    <a:pt x="7569" y="757"/>
                  </a:lnTo>
                  <a:lnTo>
                    <a:pt x="8123" y="699"/>
                  </a:lnTo>
                  <a:lnTo>
                    <a:pt x="8492" y="640"/>
                  </a:lnTo>
                  <a:lnTo>
                    <a:pt x="9046" y="524"/>
                  </a:lnTo>
                  <a:lnTo>
                    <a:pt x="9415" y="466"/>
                  </a:lnTo>
                  <a:lnTo>
                    <a:pt x="9785" y="349"/>
                  </a:lnTo>
                  <a:lnTo>
                    <a:pt x="10154" y="291"/>
                  </a:lnTo>
                  <a:lnTo>
                    <a:pt x="10338" y="175"/>
                  </a:lnTo>
                  <a:lnTo>
                    <a:pt x="10523" y="116"/>
                  </a:lnTo>
                  <a:lnTo>
                    <a:pt x="10708" y="0"/>
                  </a:lnTo>
                  <a:lnTo>
                    <a:pt x="11262" y="116"/>
                  </a:lnTo>
                  <a:lnTo>
                    <a:pt x="11815" y="175"/>
                  </a:lnTo>
                  <a:lnTo>
                    <a:pt x="12185" y="233"/>
                  </a:lnTo>
                  <a:lnTo>
                    <a:pt x="12554" y="349"/>
                  </a:lnTo>
                  <a:lnTo>
                    <a:pt x="13292" y="466"/>
                  </a:lnTo>
                  <a:lnTo>
                    <a:pt x="14031" y="640"/>
                  </a:lnTo>
                  <a:lnTo>
                    <a:pt x="14400" y="757"/>
                  </a:lnTo>
                  <a:lnTo>
                    <a:pt x="14769" y="815"/>
                  </a:lnTo>
                  <a:lnTo>
                    <a:pt x="14954" y="815"/>
                  </a:lnTo>
                  <a:lnTo>
                    <a:pt x="14954" y="873"/>
                  </a:lnTo>
                  <a:lnTo>
                    <a:pt x="15138" y="932"/>
                  </a:lnTo>
                  <a:lnTo>
                    <a:pt x="15323" y="932"/>
                  </a:lnTo>
                  <a:lnTo>
                    <a:pt x="15323" y="1106"/>
                  </a:lnTo>
                  <a:lnTo>
                    <a:pt x="15138" y="1223"/>
                  </a:lnTo>
                  <a:lnTo>
                    <a:pt x="14954" y="1456"/>
                  </a:lnTo>
                  <a:lnTo>
                    <a:pt x="14769" y="1630"/>
                  </a:lnTo>
                  <a:lnTo>
                    <a:pt x="14585" y="1921"/>
                  </a:lnTo>
                  <a:lnTo>
                    <a:pt x="14400" y="2154"/>
                  </a:lnTo>
                  <a:lnTo>
                    <a:pt x="14215" y="2445"/>
                  </a:lnTo>
                  <a:lnTo>
                    <a:pt x="13846" y="2969"/>
                  </a:lnTo>
                  <a:lnTo>
                    <a:pt x="13292" y="3668"/>
                  </a:lnTo>
                  <a:lnTo>
                    <a:pt x="13292" y="3843"/>
                  </a:lnTo>
                  <a:lnTo>
                    <a:pt x="13108" y="3959"/>
                  </a:lnTo>
                  <a:lnTo>
                    <a:pt x="13108" y="4134"/>
                  </a:lnTo>
                  <a:lnTo>
                    <a:pt x="13477" y="4425"/>
                  </a:lnTo>
                  <a:lnTo>
                    <a:pt x="14031" y="4832"/>
                  </a:lnTo>
                  <a:lnTo>
                    <a:pt x="14585" y="5356"/>
                  </a:lnTo>
                  <a:lnTo>
                    <a:pt x="15138" y="5939"/>
                  </a:lnTo>
                  <a:lnTo>
                    <a:pt x="15877" y="6637"/>
                  </a:lnTo>
                  <a:lnTo>
                    <a:pt x="17354" y="8151"/>
                  </a:lnTo>
                  <a:lnTo>
                    <a:pt x="18092" y="8966"/>
                  </a:lnTo>
                  <a:lnTo>
                    <a:pt x="18646" y="9781"/>
                  </a:lnTo>
                  <a:lnTo>
                    <a:pt x="19385" y="10596"/>
                  </a:lnTo>
                  <a:lnTo>
                    <a:pt x="20492" y="11994"/>
                  </a:lnTo>
                  <a:lnTo>
                    <a:pt x="20862" y="12634"/>
                  </a:lnTo>
                  <a:lnTo>
                    <a:pt x="21231" y="13158"/>
                  </a:lnTo>
                  <a:lnTo>
                    <a:pt x="21415" y="13565"/>
                  </a:lnTo>
                  <a:lnTo>
                    <a:pt x="21600" y="13798"/>
                  </a:lnTo>
                  <a:lnTo>
                    <a:pt x="21415" y="14322"/>
                  </a:lnTo>
                  <a:lnTo>
                    <a:pt x="21046" y="14905"/>
                  </a:lnTo>
                  <a:lnTo>
                    <a:pt x="20308" y="15487"/>
                  </a:lnTo>
                  <a:lnTo>
                    <a:pt x="19385" y="16127"/>
                  </a:lnTo>
                  <a:lnTo>
                    <a:pt x="17169" y="17408"/>
                  </a:lnTo>
                  <a:lnTo>
                    <a:pt x="15692" y="18107"/>
                  </a:lnTo>
                  <a:lnTo>
                    <a:pt x="14215" y="18689"/>
                  </a:lnTo>
                  <a:lnTo>
                    <a:pt x="12738" y="19329"/>
                  </a:lnTo>
                  <a:lnTo>
                    <a:pt x="11262" y="19853"/>
                  </a:lnTo>
                  <a:lnTo>
                    <a:pt x="9600" y="20377"/>
                  </a:lnTo>
                  <a:lnTo>
                    <a:pt x="8123" y="20785"/>
                  </a:lnTo>
                  <a:lnTo>
                    <a:pt x="6646" y="21134"/>
                  </a:lnTo>
                  <a:lnTo>
                    <a:pt x="5169" y="21425"/>
                  </a:lnTo>
                  <a:lnTo>
                    <a:pt x="3877" y="21542"/>
                  </a:lnTo>
                  <a:lnTo>
                    <a:pt x="2769" y="21600"/>
                  </a:lnTo>
                  <a:lnTo>
                    <a:pt x="2031" y="20203"/>
                  </a:lnTo>
                  <a:lnTo>
                    <a:pt x="1477" y="18922"/>
                  </a:lnTo>
                  <a:lnTo>
                    <a:pt x="923" y="17757"/>
                  </a:lnTo>
                  <a:lnTo>
                    <a:pt x="554" y="16709"/>
                  </a:lnTo>
                  <a:lnTo>
                    <a:pt x="185" y="15836"/>
                  </a:lnTo>
                  <a:lnTo>
                    <a:pt x="185" y="14963"/>
                  </a:lnTo>
                  <a:lnTo>
                    <a:pt x="0" y="14264"/>
                  </a:lnTo>
                  <a:lnTo>
                    <a:pt x="0" y="12983"/>
                  </a:lnTo>
                  <a:lnTo>
                    <a:pt x="185" y="12401"/>
                  </a:lnTo>
                  <a:lnTo>
                    <a:pt x="554" y="11470"/>
                  </a:lnTo>
                  <a:lnTo>
                    <a:pt x="923" y="10654"/>
                  </a:lnTo>
                  <a:lnTo>
                    <a:pt x="2031" y="9432"/>
                  </a:lnTo>
                  <a:lnTo>
                    <a:pt x="2769" y="8500"/>
                  </a:lnTo>
                  <a:lnTo>
                    <a:pt x="3692" y="7569"/>
                  </a:lnTo>
                  <a:lnTo>
                    <a:pt x="4062" y="7161"/>
                  </a:lnTo>
                  <a:lnTo>
                    <a:pt x="4615" y="6695"/>
                  </a:lnTo>
                  <a:lnTo>
                    <a:pt x="4985" y="6230"/>
                  </a:lnTo>
                  <a:lnTo>
                    <a:pt x="6092" y="5007"/>
                  </a:lnTo>
                  <a:lnTo>
                    <a:pt x="6277" y="4658"/>
                  </a:lnTo>
                  <a:lnTo>
                    <a:pt x="6646" y="4367"/>
                  </a:lnTo>
                  <a:lnTo>
                    <a:pt x="6831" y="4075"/>
                  </a:lnTo>
                  <a:lnTo>
                    <a:pt x="6831" y="3843"/>
                  </a:lnTo>
                  <a:lnTo>
                    <a:pt x="7015" y="3610"/>
                  </a:lnTo>
                  <a:lnTo>
                    <a:pt x="6646" y="3435"/>
                  </a:lnTo>
                  <a:lnTo>
                    <a:pt x="6277" y="3202"/>
                  </a:lnTo>
                  <a:lnTo>
                    <a:pt x="6092" y="3027"/>
                  </a:lnTo>
                  <a:lnTo>
                    <a:pt x="5723" y="2795"/>
                  </a:lnTo>
                  <a:lnTo>
                    <a:pt x="5538" y="2620"/>
                  </a:lnTo>
                  <a:lnTo>
                    <a:pt x="5354" y="2387"/>
                  </a:lnTo>
                  <a:lnTo>
                    <a:pt x="4985" y="2212"/>
                  </a:lnTo>
                  <a:lnTo>
                    <a:pt x="4431" y="1688"/>
                  </a:lnTo>
                  <a:lnTo>
                    <a:pt x="4062" y="1456"/>
                  </a:lnTo>
                  <a:lnTo>
                    <a:pt x="4062" y="1339"/>
                  </a:lnTo>
                  <a:lnTo>
                    <a:pt x="3877" y="1281"/>
                  </a:lnTo>
                  <a:lnTo>
                    <a:pt x="3877" y="1223"/>
                  </a:lnTo>
                </a:path>
              </a:pathLst>
            </a:custGeom>
            <a:solidFill>
              <a:srgbClr val="009898"/>
            </a:solidFill>
            <a:ln w="12700" cap="rnd">
              <a:solidFill>
                <a:srgbClr val="000000"/>
              </a:solidFill>
              <a:prstDash val="solid"/>
              <a:round/>
            </a:ln>
            <a:effectLst/>
          </p:spPr>
          <p:txBody>
            <a:bodyPr wrap="square" lIns="45719" tIns="45719" rIns="45719" bIns="45719" numCol="1" anchor="t">
              <a:noAutofit/>
            </a:bodyPr>
            <a:lstStyle/>
            <a:p>
              <a:pPr/>
            </a:p>
          </p:txBody>
        </p:sp>
        <p:sp>
          <p:nvSpPr>
            <p:cNvPr id="1458" name="形状"/>
            <p:cNvSpPr/>
            <p:nvPr/>
          </p:nvSpPr>
          <p:spPr>
            <a:xfrm>
              <a:off x="146050" y="995362"/>
              <a:ext cx="709613" cy="779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 y="10646"/>
                  </a:moveTo>
                  <a:lnTo>
                    <a:pt x="387" y="10778"/>
                  </a:lnTo>
                  <a:lnTo>
                    <a:pt x="532" y="11042"/>
                  </a:lnTo>
                  <a:lnTo>
                    <a:pt x="725" y="11350"/>
                  </a:lnTo>
                  <a:lnTo>
                    <a:pt x="918" y="11746"/>
                  </a:lnTo>
                  <a:lnTo>
                    <a:pt x="1208" y="12186"/>
                  </a:lnTo>
                  <a:lnTo>
                    <a:pt x="1450" y="12670"/>
                  </a:lnTo>
                  <a:lnTo>
                    <a:pt x="1740" y="13198"/>
                  </a:lnTo>
                  <a:lnTo>
                    <a:pt x="2030" y="13813"/>
                  </a:lnTo>
                  <a:lnTo>
                    <a:pt x="2319" y="14385"/>
                  </a:lnTo>
                  <a:lnTo>
                    <a:pt x="2658" y="15001"/>
                  </a:lnTo>
                  <a:lnTo>
                    <a:pt x="2948" y="15617"/>
                  </a:lnTo>
                  <a:lnTo>
                    <a:pt x="3286" y="16189"/>
                  </a:lnTo>
                  <a:lnTo>
                    <a:pt x="3866" y="17333"/>
                  </a:lnTo>
                  <a:lnTo>
                    <a:pt x="4107" y="17861"/>
                  </a:lnTo>
                  <a:lnTo>
                    <a:pt x="4349" y="18345"/>
                  </a:lnTo>
                  <a:lnTo>
                    <a:pt x="4494" y="18521"/>
                  </a:lnTo>
                  <a:lnTo>
                    <a:pt x="4687" y="18873"/>
                  </a:lnTo>
                  <a:lnTo>
                    <a:pt x="4784" y="19004"/>
                  </a:lnTo>
                  <a:lnTo>
                    <a:pt x="5267" y="19444"/>
                  </a:lnTo>
                  <a:lnTo>
                    <a:pt x="5364" y="19488"/>
                  </a:lnTo>
                  <a:lnTo>
                    <a:pt x="5412" y="19532"/>
                  </a:lnTo>
                  <a:lnTo>
                    <a:pt x="5605" y="19444"/>
                  </a:lnTo>
                  <a:lnTo>
                    <a:pt x="5847" y="19312"/>
                  </a:lnTo>
                  <a:lnTo>
                    <a:pt x="6137" y="19180"/>
                  </a:lnTo>
                  <a:lnTo>
                    <a:pt x="6475" y="18960"/>
                  </a:lnTo>
                  <a:lnTo>
                    <a:pt x="6862" y="18785"/>
                  </a:lnTo>
                  <a:lnTo>
                    <a:pt x="7248" y="18521"/>
                  </a:lnTo>
                  <a:lnTo>
                    <a:pt x="7683" y="18301"/>
                  </a:lnTo>
                  <a:lnTo>
                    <a:pt x="8070" y="18037"/>
                  </a:lnTo>
                  <a:lnTo>
                    <a:pt x="8505" y="17817"/>
                  </a:lnTo>
                  <a:lnTo>
                    <a:pt x="8940" y="17553"/>
                  </a:lnTo>
                  <a:lnTo>
                    <a:pt x="9326" y="17377"/>
                  </a:lnTo>
                  <a:lnTo>
                    <a:pt x="9713" y="17157"/>
                  </a:lnTo>
                  <a:lnTo>
                    <a:pt x="10099" y="17025"/>
                  </a:lnTo>
                  <a:lnTo>
                    <a:pt x="10438" y="16893"/>
                  </a:lnTo>
                  <a:lnTo>
                    <a:pt x="10728" y="16805"/>
                  </a:lnTo>
                  <a:lnTo>
                    <a:pt x="11017" y="16761"/>
                  </a:lnTo>
                  <a:lnTo>
                    <a:pt x="11211" y="16805"/>
                  </a:lnTo>
                  <a:lnTo>
                    <a:pt x="11501" y="16805"/>
                  </a:lnTo>
                  <a:lnTo>
                    <a:pt x="11742" y="16849"/>
                  </a:lnTo>
                  <a:lnTo>
                    <a:pt x="12081" y="16893"/>
                  </a:lnTo>
                  <a:lnTo>
                    <a:pt x="12370" y="16893"/>
                  </a:lnTo>
                  <a:lnTo>
                    <a:pt x="13240" y="17025"/>
                  </a:lnTo>
                  <a:lnTo>
                    <a:pt x="14062" y="17025"/>
                  </a:lnTo>
                  <a:lnTo>
                    <a:pt x="14255" y="16981"/>
                  </a:lnTo>
                  <a:lnTo>
                    <a:pt x="14400" y="16893"/>
                  </a:lnTo>
                  <a:lnTo>
                    <a:pt x="14497" y="16805"/>
                  </a:lnTo>
                  <a:lnTo>
                    <a:pt x="14593" y="16673"/>
                  </a:lnTo>
                  <a:lnTo>
                    <a:pt x="14593" y="16497"/>
                  </a:lnTo>
                  <a:lnTo>
                    <a:pt x="14545" y="16321"/>
                  </a:lnTo>
                  <a:lnTo>
                    <a:pt x="14593" y="16189"/>
                  </a:lnTo>
                  <a:lnTo>
                    <a:pt x="14738" y="16013"/>
                  </a:lnTo>
                  <a:lnTo>
                    <a:pt x="15077" y="15705"/>
                  </a:lnTo>
                  <a:lnTo>
                    <a:pt x="15366" y="15529"/>
                  </a:lnTo>
                  <a:lnTo>
                    <a:pt x="15608" y="15397"/>
                  </a:lnTo>
                  <a:lnTo>
                    <a:pt x="15946" y="15221"/>
                  </a:lnTo>
                  <a:lnTo>
                    <a:pt x="16188" y="15089"/>
                  </a:lnTo>
                  <a:lnTo>
                    <a:pt x="16526" y="14957"/>
                  </a:lnTo>
                  <a:lnTo>
                    <a:pt x="16816" y="14825"/>
                  </a:lnTo>
                  <a:lnTo>
                    <a:pt x="17154" y="14693"/>
                  </a:lnTo>
                  <a:lnTo>
                    <a:pt x="18507" y="14077"/>
                  </a:lnTo>
                  <a:lnTo>
                    <a:pt x="18652" y="14033"/>
                  </a:lnTo>
                  <a:lnTo>
                    <a:pt x="18846" y="13945"/>
                  </a:lnTo>
                  <a:lnTo>
                    <a:pt x="18991" y="13857"/>
                  </a:lnTo>
                  <a:lnTo>
                    <a:pt x="19184" y="13813"/>
                  </a:lnTo>
                  <a:lnTo>
                    <a:pt x="19474" y="13637"/>
                  </a:lnTo>
                  <a:lnTo>
                    <a:pt x="19619" y="13593"/>
                  </a:lnTo>
                  <a:lnTo>
                    <a:pt x="19764" y="13505"/>
                  </a:lnTo>
                  <a:lnTo>
                    <a:pt x="19812" y="13418"/>
                  </a:lnTo>
                  <a:lnTo>
                    <a:pt x="19909" y="13286"/>
                  </a:lnTo>
                  <a:lnTo>
                    <a:pt x="20005" y="13198"/>
                  </a:lnTo>
                  <a:lnTo>
                    <a:pt x="20102" y="12934"/>
                  </a:lnTo>
                  <a:lnTo>
                    <a:pt x="20102" y="12802"/>
                  </a:lnTo>
                  <a:lnTo>
                    <a:pt x="20054" y="12582"/>
                  </a:lnTo>
                  <a:lnTo>
                    <a:pt x="19957" y="12054"/>
                  </a:lnTo>
                  <a:lnTo>
                    <a:pt x="19764" y="11438"/>
                  </a:lnTo>
                  <a:lnTo>
                    <a:pt x="19619" y="11130"/>
                  </a:lnTo>
                  <a:lnTo>
                    <a:pt x="19329" y="10426"/>
                  </a:lnTo>
                  <a:lnTo>
                    <a:pt x="19184" y="10118"/>
                  </a:lnTo>
                  <a:lnTo>
                    <a:pt x="18991" y="9766"/>
                  </a:lnTo>
                  <a:lnTo>
                    <a:pt x="18797" y="9370"/>
                  </a:lnTo>
                  <a:lnTo>
                    <a:pt x="18604" y="9018"/>
                  </a:lnTo>
                  <a:lnTo>
                    <a:pt x="18411" y="8710"/>
                  </a:lnTo>
                  <a:lnTo>
                    <a:pt x="18024" y="7919"/>
                  </a:lnTo>
                  <a:lnTo>
                    <a:pt x="17831" y="7567"/>
                  </a:lnTo>
                  <a:lnTo>
                    <a:pt x="17734" y="7347"/>
                  </a:lnTo>
                  <a:lnTo>
                    <a:pt x="17299" y="6423"/>
                  </a:lnTo>
                  <a:lnTo>
                    <a:pt x="17154" y="6071"/>
                  </a:lnTo>
                  <a:lnTo>
                    <a:pt x="17009" y="5675"/>
                  </a:lnTo>
                  <a:lnTo>
                    <a:pt x="16864" y="5323"/>
                  </a:lnTo>
                  <a:lnTo>
                    <a:pt x="16671" y="4927"/>
                  </a:lnTo>
                  <a:lnTo>
                    <a:pt x="16526" y="4575"/>
                  </a:lnTo>
                  <a:lnTo>
                    <a:pt x="16381" y="4179"/>
                  </a:lnTo>
                  <a:lnTo>
                    <a:pt x="16236" y="3827"/>
                  </a:lnTo>
                  <a:lnTo>
                    <a:pt x="16140" y="3519"/>
                  </a:lnTo>
                  <a:lnTo>
                    <a:pt x="15995" y="3211"/>
                  </a:lnTo>
                  <a:lnTo>
                    <a:pt x="15898" y="2947"/>
                  </a:lnTo>
                  <a:lnTo>
                    <a:pt x="15753" y="2727"/>
                  </a:lnTo>
                  <a:lnTo>
                    <a:pt x="15656" y="2552"/>
                  </a:lnTo>
                  <a:lnTo>
                    <a:pt x="15415" y="2332"/>
                  </a:lnTo>
                  <a:lnTo>
                    <a:pt x="15270" y="2156"/>
                  </a:lnTo>
                  <a:lnTo>
                    <a:pt x="15077" y="2024"/>
                  </a:lnTo>
                  <a:lnTo>
                    <a:pt x="14932" y="1848"/>
                  </a:lnTo>
                  <a:lnTo>
                    <a:pt x="14690" y="1716"/>
                  </a:lnTo>
                  <a:lnTo>
                    <a:pt x="14497" y="1540"/>
                  </a:lnTo>
                  <a:lnTo>
                    <a:pt x="14303" y="1320"/>
                  </a:lnTo>
                  <a:lnTo>
                    <a:pt x="14110" y="1144"/>
                  </a:lnTo>
                  <a:lnTo>
                    <a:pt x="13868" y="968"/>
                  </a:lnTo>
                  <a:lnTo>
                    <a:pt x="13723" y="792"/>
                  </a:lnTo>
                  <a:lnTo>
                    <a:pt x="13240" y="352"/>
                  </a:lnTo>
                  <a:lnTo>
                    <a:pt x="13144" y="220"/>
                  </a:lnTo>
                  <a:lnTo>
                    <a:pt x="13047" y="132"/>
                  </a:lnTo>
                  <a:lnTo>
                    <a:pt x="13047" y="44"/>
                  </a:lnTo>
                  <a:lnTo>
                    <a:pt x="13095" y="44"/>
                  </a:lnTo>
                  <a:lnTo>
                    <a:pt x="13144" y="0"/>
                  </a:lnTo>
                  <a:lnTo>
                    <a:pt x="13337" y="0"/>
                  </a:lnTo>
                  <a:lnTo>
                    <a:pt x="13434" y="44"/>
                  </a:lnTo>
                  <a:lnTo>
                    <a:pt x="13627" y="44"/>
                  </a:lnTo>
                  <a:lnTo>
                    <a:pt x="13723" y="88"/>
                  </a:lnTo>
                  <a:lnTo>
                    <a:pt x="13868" y="88"/>
                  </a:lnTo>
                  <a:lnTo>
                    <a:pt x="13917" y="132"/>
                  </a:lnTo>
                  <a:lnTo>
                    <a:pt x="13965" y="132"/>
                  </a:lnTo>
                  <a:lnTo>
                    <a:pt x="14255" y="396"/>
                  </a:lnTo>
                  <a:lnTo>
                    <a:pt x="14545" y="704"/>
                  </a:lnTo>
                  <a:lnTo>
                    <a:pt x="14690" y="880"/>
                  </a:lnTo>
                  <a:lnTo>
                    <a:pt x="14835" y="1012"/>
                  </a:lnTo>
                  <a:lnTo>
                    <a:pt x="14980" y="1188"/>
                  </a:lnTo>
                  <a:lnTo>
                    <a:pt x="15125" y="1320"/>
                  </a:lnTo>
                  <a:lnTo>
                    <a:pt x="15221" y="1452"/>
                  </a:lnTo>
                  <a:lnTo>
                    <a:pt x="15366" y="1584"/>
                  </a:lnTo>
                  <a:lnTo>
                    <a:pt x="15463" y="1716"/>
                  </a:lnTo>
                  <a:lnTo>
                    <a:pt x="15560" y="1804"/>
                  </a:lnTo>
                  <a:lnTo>
                    <a:pt x="15656" y="1936"/>
                  </a:lnTo>
                  <a:lnTo>
                    <a:pt x="15753" y="2024"/>
                  </a:lnTo>
                  <a:lnTo>
                    <a:pt x="15801" y="2112"/>
                  </a:lnTo>
                  <a:lnTo>
                    <a:pt x="15898" y="2200"/>
                  </a:lnTo>
                  <a:lnTo>
                    <a:pt x="15946" y="2332"/>
                  </a:lnTo>
                  <a:lnTo>
                    <a:pt x="16091" y="2552"/>
                  </a:lnTo>
                  <a:lnTo>
                    <a:pt x="16236" y="2903"/>
                  </a:lnTo>
                  <a:lnTo>
                    <a:pt x="16430" y="3299"/>
                  </a:lnTo>
                  <a:lnTo>
                    <a:pt x="16719" y="3783"/>
                  </a:lnTo>
                  <a:lnTo>
                    <a:pt x="17009" y="4311"/>
                  </a:lnTo>
                  <a:lnTo>
                    <a:pt x="17299" y="4883"/>
                  </a:lnTo>
                  <a:lnTo>
                    <a:pt x="17638" y="5455"/>
                  </a:lnTo>
                  <a:lnTo>
                    <a:pt x="17976" y="6071"/>
                  </a:lnTo>
                  <a:lnTo>
                    <a:pt x="19329" y="8710"/>
                  </a:lnTo>
                  <a:lnTo>
                    <a:pt x="19667" y="9238"/>
                  </a:lnTo>
                  <a:lnTo>
                    <a:pt x="19909" y="9810"/>
                  </a:lnTo>
                  <a:lnTo>
                    <a:pt x="20199" y="10338"/>
                  </a:lnTo>
                  <a:lnTo>
                    <a:pt x="20682" y="11306"/>
                  </a:lnTo>
                  <a:lnTo>
                    <a:pt x="20875" y="11746"/>
                  </a:lnTo>
                  <a:lnTo>
                    <a:pt x="21020" y="12142"/>
                  </a:lnTo>
                  <a:lnTo>
                    <a:pt x="21165" y="12494"/>
                  </a:lnTo>
                  <a:lnTo>
                    <a:pt x="21455" y="13418"/>
                  </a:lnTo>
                  <a:lnTo>
                    <a:pt x="21503" y="13681"/>
                  </a:lnTo>
                  <a:lnTo>
                    <a:pt x="21552" y="13901"/>
                  </a:lnTo>
                  <a:lnTo>
                    <a:pt x="21552" y="14077"/>
                  </a:lnTo>
                  <a:lnTo>
                    <a:pt x="21600" y="14253"/>
                  </a:lnTo>
                  <a:lnTo>
                    <a:pt x="21600" y="14517"/>
                  </a:lnTo>
                  <a:lnTo>
                    <a:pt x="21117" y="14957"/>
                  </a:lnTo>
                  <a:lnTo>
                    <a:pt x="20392" y="15441"/>
                  </a:lnTo>
                  <a:lnTo>
                    <a:pt x="19522" y="15969"/>
                  </a:lnTo>
                  <a:lnTo>
                    <a:pt x="18411" y="16453"/>
                  </a:lnTo>
                  <a:lnTo>
                    <a:pt x="15898" y="17597"/>
                  </a:lnTo>
                  <a:lnTo>
                    <a:pt x="14497" y="18169"/>
                  </a:lnTo>
                  <a:lnTo>
                    <a:pt x="13047" y="18741"/>
                  </a:lnTo>
                  <a:lnTo>
                    <a:pt x="11694" y="19312"/>
                  </a:lnTo>
                  <a:lnTo>
                    <a:pt x="10293" y="19796"/>
                  </a:lnTo>
                  <a:lnTo>
                    <a:pt x="8988" y="20236"/>
                  </a:lnTo>
                  <a:lnTo>
                    <a:pt x="7828" y="20632"/>
                  </a:lnTo>
                  <a:lnTo>
                    <a:pt x="6765" y="21028"/>
                  </a:lnTo>
                  <a:lnTo>
                    <a:pt x="5895" y="21292"/>
                  </a:lnTo>
                  <a:lnTo>
                    <a:pt x="5267" y="21468"/>
                  </a:lnTo>
                  <a:lnTo>
                    <a:pt x="4881" y="21600"/>
                  </a:lnTo>
                  <a:lnTo>
                    <a:pt x="4639" y="21160"/>
                  </a:lnTo>
                  <a:lnTo>
                    <a:pt x="4397" y="20632"/>
                  </a:lnTo>
                  <a:lnTo>
                    <a:pt x="3817" y="19400"/>
                  </a:lnTo>
                  <a:lnTo>
                    <a:pt x="3479" y="18697"/>
                  </a:lnTo>
                  <a:lnTo>
                    <a:pt x="3141" y="17949"/>
                  </a:lnTo>
                  <a:lnTo>
                    <a:pt x="2803" y="17157"/>
                  </a:lnTo>
                  <a:lnTo>
                    <a:pt x="2464" y="16321"/>
                  </a:lnTo>
                  <a:lnTo>
                    <a:pt x="2078" y="15573"/>
                  </a:lnTo>
                  <a:lnTo>
                    <a:pt x="1788" y="14781"/>
                  </a:lnTo>
                  <a:lnTo>
                    <a:pt x="1450" y="13989"/>
                  </a:lnTo>
                  <a:lnTo>
                    <a:pt x="1111" y="13242"/>
                  </a:lnTo>
                  <a:lnTo>
                    <a:pt x="821" y="12538"/>
                  </a:lnTo>
                  <a:lnTo>
                    <a:pt x="532" y="11878"/>
                  </a:lnTo>
                  <a:lnTo>
                    <a:pt x="242" y="11262"/>
                  </a:lnTo>
                  <a:lnTo>
                    <a:pt x="0" y="10734"/>
                  </a:lnTo>
                  <a:lnTo>
                    <a:pt x="290" y="10646"/>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459" name="线条"/>
            <p:cNvSpPr/>
            <p:nvPr/>
          </p:nvSpPr>
          <p:spPr>
            <a:xfrm>
              <a:off x="146050" y="995362"/>
              <a:ext cx="719138" cy="7889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86" y="10648"/>
                  </a:moveTo>
                  <a:lnTo>
                    <a:pt x="381" y="10778"/>
                  </a:lnTo>
                  <a:lnTo>
                    <a:pt x="525" y="11039"/>
                  </a:lnTo>
                  <a:lnTo>
                    <a:pt x="715" y="11343"/>
                  </a:lnTo>
                  <a:lnTo>
                    <a:pt x="906" y="11734"/>
                  </a:lnTo>
                  <a:lnTo>
                    <a:pt x="1192" y="12169"/>
                  </a:lnTo>
                  <a:lnTo>
                    <a:pt x="1430" y="12691"/>
                  </a:lnTo>
                  <a:lnTo>
                    <a:pt x="2050" y="13821"/>
                  </a:lnTo>
                  <a:lnTo>
                    <a:pt x="2336" y="14386"/>
                  </a:lnTo>
                  <a:lnTo>
                    <a:pt x="2670" y="14994"/>
                  </a:lnTo>
                  <a:lnTo>
                    <a:pt x="2956" y="15602"/>
                  </a:lnTo>
                  <a:lnTo>
                    <a:pt x="3290" y="16211"/>
                  </a:lnTo>
                  <a:lnTo>
                    <a:pt x="3862" y="17341"/>
                  </a:lnTo>
                  <a:lnTo>
                    <a:pt x="4101" y="17862"/>
                  </a:lnTo>
                  <a:lnTo>
                    <a:pt x="4339" y="18340"/>
                  </a:lnTo>
                  <a:lnTo>
                    <a:pt x="4482" y="18514"/>
                  </a:lnTo>
                  <a:lnTo>
                    <a:pt x="4673" y="18862"/>
                  </a:lnTo>
                  <a:lnTo>
                    <a:pt x="4768" y="18992"/>
                  </a:lnTo>
                  <a:lnTo>
                    <a:pt x="5245" y="19427"/>
                  </a:lnTo>
                  <a:lnTo>
                    <a:pt x="5340" y="19470"/>
                  </a:lnTo>
                  <a:lnTo>
                    <a:pt x="5388" y="19514"/>
                  </a:lnTo>
                  <a:lnTo>
                    <a:pt x="5436" y="19514"/>
                  </a:lnTo>
                  <a:lnTo>
                    <a:pt x="5626" y="19427"/>
                  </a:lnTo>
                  <a:lnTo>
                    <a:pt x="5865" y="19297"/>
                  </a:lnTo>
                  <a:lnTo>
                    <a:pt x="6151" y="19166"/>
                  </a:lnTo>
                  <a:lnTo>
                    <a:pt x="6485" y="18949"/>
                  </a:lnTo>
                  <a:lnTo>
                    <a:pt x="6866" y="18775"/>
                  </a:lnTo>
                  <a:lnTo>
                    <a:pt x="7248" y="18514"/>
                  </a:lnTo>
                  <a:lnTo>
                    <a:pt x="7677" y="18297"/>
                  </a:lnTo>
                  <a:lnTo>
                    <a:pt x="8058" y="18036"/>
                  </a:lnTo>
                  <a:lnTo>
                    <a:pt x="8487" y="17819"/>
                  </a:lnTo>
                  <a:lnTo>
                    <a:pt x="8917" y="17558"/>
                  </a:lnTo>
                  <a:lnTo>
                    <a:pt x="9346" y="17384"/>
                  </a:lnTo>
                  <a:lnTo>
                    <a:pt x="9727" y="17167"/>
                  </a:lnTo>
                  <a:lnTo>
                    <a:pt x="10109" y="17037"/>
                  </a:lnTo>
                  <a:lnTo>
                    <a:pt x="10442" y="16906"/>
                  </a:lnTo>
                  <a:lnTo>
                    <a:pt x="10728" y="16819"/>
                  </a:lnTo>
                  <a:lnTo>
                    <a:pt x="11015" y="16776"/>
                  </a:lnTo>
                  <a:lnTo>
                    <a:pt x="11205" y="16819"/>
                  </a:lnTo>
                  <a:lnTo>
                    <a:pt x="11491" y="16819"/>
                  </a:lnTo>
                  <a:lnTo>
                    <a:pt x="11730" y="16863"/>
                  </a:lnTo>
                  <a:lnTo>
                    <a:pt x="12064" y="16906"/>
                  </a:lnTo>
                  <a:lnTo>
                    <a:pt x="12350" y="16906"/>
                  </a:lnTo>
                  <a:lnTo>
                    <a:pt x="12683" y="16950"/>
                  </a:lnTo>
                  <a:lnTo>
                    <a:pt x="13256" y="17037"/>
                  </a:lnTo>
                  <a:lnTo>
                    <a:pt x="14066" y="17037"/>
                  </a:lnTo>
                  <a:lnTo>
                    <a:pt x="14257" y="16993"/>
                  </a:lnTo>
                  <a:lnTo>
                    <a:pt x="14400" y="16906"/>
                  </a:lnTo>
                  <a:lnTo>
                    <a:pt x="14495" y="16819"/>
                  </a:lnTo>
                  <a:lnTo>
                    <a:pt x="14591" y="16689"/>
                  </a:lnTo>
                  <a:lnTo>
                    <a:pt x="14591" y="16515"/>
                  </a:lnTo>
                  <a:lnTo>
                    <a:pt x="14543" y="16341"/>
                  </a:lnTo>
                  <a:lnTo>
                    <a:pt x="14591" y="16167"/>
                  </a:lnTo>
                  <a:lnTo>
                    <a:pt x="14734" y="15994"/>
                  </a:lnTo>
                  <a:lnTo>
                    <a:pt x="15068" y="15689"/>
                  </a:lnTo>
                  <a:lnTo>
                    <a:pt x="15354" y="15515"/>
                  </a:lnTo>
                  <a:lnTo>
                    <a:pt x="15592" y="15385"/>
                  </a:lnTo>
                  <a:lnTo>
                    <a:pt x="15926" y="15211"/>
                  </a:lnTo>
                  <a:lnTo>
                    <a:pt x="16212" y="15081"/>
                  </a:lnTo>
                  <a:lnTo>
                    <a:pt x="16546" y="14951"/>
                  </a:lnTo>
                  <a:lnTo>
                    <a:pt x="16832" y="14820"/>
                  </a:lnTo>
                  <a:lnTo>
                    <a:pt x="17166" y="14690"/>
                  </a:lnTo>
                  <a:lnTo>
                    <a:pt x="18501" y="14081"/>
                  </a:lnTo>
                  <a:lnTo>
                    <a:pt x="18644" y="14038"/>
                  </a:lnTo>
                  <a:lnTo>
                    <a:pt x="18834" y="13951"/>
                  </a:lnTo>
                  <a:lnTo>
                    <a:pt x="18977" y="13864"/>
                  </a:lnTo>
                  <a:lnTo>
                    <a:pt x="19168" y="13821"/>
                  </a:lnTo>
                  <a:lnTo>
                    <a:pt x="19454" y="13647"/>
                  </a:lnTo>
                  <a:lnTo>
                    <a:pt x="19597" y="13603"/>
                  </a:lnTo>
                  <a:lnTo>
                    <a:pt x="19740" y="13516"/>
                  </a:lnTo>
                  <a:lnTo>
                    <a:pt x="19836" y="13429"/>
                  </a:lnTo>
                  <a:lnTo>
                    <a:pt x="19931" y="13299"/>
                  </a:lnTo>
                  <a:lnTo>
                    <a:pt x="20026" y="13212"/>
                  </a:lnTo>
                  <a:lnTo>
                    <a:pt x="20122" y="12951"/>
                  </a:lnTo>
                  <a:lnTo>
                    <a:pt x="20122" y="12821"/>
                  </a:lnTo>
                  <a:lnTo>
                    <a:pt x="19979" y="12039"/>
                  </a:lnTo>
                  <a:lnTo>
                    <a:pt x="19883" y="11734"/>
                  </a:lnTo>
                  <a:lnTo>
                    <a:pt x="19597" y="11126"/>
                  </a:lnTo>
                  <a:lnTo>
                    <a:pt x="19311" y="10431"/>
                  </a:lnTo>
                  <a:lnTo>
                    <a:pt x="19168" y="10126"/>
                  </a:lnTo>
                  <a:lnTo>
                    <a:pt x="18977" y="9779"/>
                  </a:lnTo>
                  <a:lnTo>
                    <a:pt x="18787" y="9388"/>
                  </a:lnTo>
                  <a:lnTo>
                    <a:pt x="18405" y="8692"/>
                  </a:lnTo>
                  <a:lnTo>
                    <a:pt x="18024" y="7910"/>
                  </a:lnTo>
                  <a:lnTo>
                    <a:pt x="17833" y="7562"/>
                  </a:lnTo>
                  <a:lnTo>
                    <a:pt x="17738" y="7345"/>
                  </a:lnTo>
                  <a:lnTo>
                    <a:pt x="17309" y="6432"/>
                  </a:lnTo>
                  <a:lnTo>
                    <a:pt x="17166" y="6085"/>
                  </a:lnTo>
                  <a:lnTo>
                    <a:pt x="16879" y="5302"/>
                  </a:lnTo>
                  <a:lnTo>
                    <a:pt x="16689" y="4911"/>
                  </a:lnTo>
                  <a:lnTo>
                    <a:pt x="16546" y="4563"/>
                  </a:lnTo>
                  <a:lnTo>
                    <a:pt x="16403" y="4172"/>
                  </a:lnTo>
                  <a:lnTo>
                    <a:pt x="16260" y="3825"/>
                  </a:lnTo>
                  <a:lnTo>
                    <a:pt x="15974" y="3216"/>
                  </a:lnTo>
                  <a:lnTo>
                    <a:pt x="15878" y="2955"/>
                  </a:lnTo>
                  <a:lnTo>
                    <a:pt x="15735" y="2738"/>
                  </a:lnTo>
                  <a:lnTo>
                    <a:pt x="15640" y="2564"/>
                  </a:lnTo>
                  <a:lnTo>
                    <a:pt x="15401" y="2347"/>
                  </a:lnTo>
                  <a:lnTo>
                    <a:pt x="15258" y="2173"/>
                  </a:lnTo>
                  <a:lnTo>
                    <a:pt x="15068" y="2043"/>
                  </a:lnTo>
                  <a:lnTo>
                    <a:pt x="14925" y="1869"/>
                  </a:lnTo>
                  <a:lnTo>
                    <a:pt x="14686" y="1695"/>
                  </a:lnTo>
                  <a:lnTo>
                    <a:pt x="14495" y="1521"/>
                  </a:lnTo>
                  <a:lnTo>
                    <a:pt x="14305" y="1304"/>
                  </a:lnTo>
                  <a:lnTo>
                    <a:pt x="14114" y="1130"/>
                  </a:lnTo>
                  <a:lnTo>
                    <a:pt x="13875" y="956"/>
                  </a:lnTo>
                  <a:lnTo>
                    <a:pt x="13732" y="782"/>
                  </a:lnTo>
                  <a:lnTo>
                    <a:pt x="13256" y="348"/>
                  </a:lnTo>
                  <a:lnTo>
                    <a:pt x="13160" y="217"/>
                  </a:lnTo>
                  <a:lnTo>
                    <a:pt x="13065" y="130"/>
                  </a:lnTo>
                  <a:lnTo>
                    <a:pt x="13065" y="43"/>
                  </a:lnTo>
                  <a:lnTo>
                    <a:pt x="13113" y="43"/>
                  </a:lnTo>
                  <a:lnTo>
                    <a:pt x="13160" y="0"/>
                  </a:lnTo>
                  <a:lnTo>
                    <a:pt x="13351" y="0"/>
                  </a:lnTo>
                  <a:lnTo>
                    <a:pt x="13446" y="43"/>
                  </a:lnTo>
                  <a:lnTo>
                    <a:pt x="13637" y="43"/>
                  </a:lnTo>
                  <a:lnTo>
                    <a:pt x="13732" y="87"/>
                  </a:lnTo>
                  <a:lnTo>
                    <a:pt x="13875" y="87"/>
                  </a:lnTo>
                  <a:lnTo>
                    <a:pt x="13923" y="130"/>
                  </a:lnTo>
                  <a:lnTo>
                    <a:pt x="13971" y="130"/>
                  </a:lnTo>
                  <a:lnTo>
                    <a:pt x="14257" y="391"/>
                  </a:lnTo>
                  <a:lnTo>
                    <a:pt x="14543" y="695"/>
                  </a:lnTo>
                  <a:lnTo>
                    <a:pt x="14686" y="869"/>
                  </a:lnTo>
                  <a:lnTo>
                    <a:pt x="14829" y="1000"/>
                  </a:lnTo>
                  <a:lnTo>
                    <a:pt x="14972" y="1173"/>
                  </a:lnTo>
                  <a:lnTo>
                    <a:pt x="15115" y="1304"/>
                  </a:lnTo>
                  <a:lnTo>
                    <a:pt x="15211" y="1434"/>
                  </a:lnTo>
                  <a:lnTo>
                    <a:pt x="15354" y="1565"/>
                  </a:lnTo>
                  <a:lnTo>
                    <a:pt x="15640" y="1956"/>
                  </a:lnTo>
                  <a:lnTo>
                    <a:pt x="15735" y="2043"/>
                  </a:lnTo>
                  <a:lnTo>
                    <a:pt x="15783" y="2130"/>
                  </a:lnTo>
                  <a:lnTo>
                    <a:pt x="15878" y="2216"/>
                  </a:lnTo>
                  <a:lnTo>
                    <a:pt x="15926" y="2347"/>
                  </a:lnTo>
                  <a:lnTo>
                    <a:pt x="16069" y="2564"/>
                  </a:lnTo>
                  <a:lnTo>
                    <a:pt x="16260" y="2912"/>
                  </a:lnTo>
                  <a:lnTo>
                    <a:pt x="16450" y="3303"/>
                  </a:lnTo>
                  <a:lnTo>
                    <a:pt x="16736" y="3781"/>
                  </a:lnTo>
                  <a:lnTo>
                    <a:pt x="17023" y="4303"/>
                  </a:lnTo>
                  <a:lnTo>
                    <a:pt x="17309" y="4868"/>
                  </a:lnTo>
                  <a:lnTo>
                    <a:pt x="17976" y="6085"/>
                  </a:lnTo>
                  <a:lnTo>
                    <a:pt x="19311" y="8692"/>
                  </a:lnTo>
                  <a:lnTo>
                    <a:pt x="19645" y="9257"/>
                  </a:lnTo>
                  <a:lnTo>
                    <a:pt x="19931" y="9822"/>
                  </a:lnTo>
                  <a:lnTo>
                    <a:pt x="20217" y="10344"/>
                  </a:lnTo>
                  <a:lnTo>
                    <a:pt x="20694" y="11300"/>
                  </a:lnTo>
                  <a:lnTo>
                    <a:pt x="20885" y="11734"/>
                  </a:lnTo>
                  <a:lnTo>
                    <a:pt x="21028" y="12126"/>
                  </a:lnTo>
                  <a:lnTo>
                    <a:pt x="21171" y="12473"/>
                  </a:lnTo>
                  <a:lnTo>
                    <a:pt x="21266" y="12821"/>
                  </a:lnTo>
                  <a:lnTo>
                    <a:pt x="21457" y="13429"/>
                  </a:lnTo>
                  <a:lnTo>
                    <a:pt x="21505" y="13690"/>
                  </a:lnTo>
                  <a:lnTo>
                    <a:pt x="21552" y="13907"/>
                  </a:lnTo>
                  <a:lnTo>
                    <a:pt x="21552" y="14081"/>
                  </a:lnTo>
                  <a:lnTo>
                    <a:pt x="21600" y="14255"/>
                  </a:lnTo>
                  <a:lnTo>
                    <a:pt x="21600" y="14516"/>
                  </a:lnTo>
                  <a:lnTo>
                    <a:pt x="21123" y="14951"/>
                  </a:lnTo>
                  <a:lnTo>
                    <a:pt x="20408" y="15429"/>
                  </a:lnTo>
                  <a:lnTo>
                    <a:pt x="19502" y="15950"/>
                  </a:lnTo>
                  <a:lnTo>
                    <a:pt x="18405" y="16472"/>
                  </a:lnTo>
                  <a:lnTo>
                    <a:pt x="17166" y="17037"/>
                  </a:lnTo>
                  <a:lnTo>
                    <a:pt x="15878" y="17602"/>
                  </a:lnTo>
                  <a:lnTo>
                    <a:pt x="14495" y="18167"/>
                  </a:lnTo>
                  <a:lnTo>
                    <a:pt x="13065" y="18732"/>
                  </a:lnTo>
                  <a:lnTo>
                    <a:pt x="11682" y="19297"/>
                  </a:lnTo>
                  <a:lnTo>
                    <a:pt x="10299" y="19775"/>
                  </a:lnTo>
                  <a:lnTo>
                    <a:pt x="9012" y="20253"/>
                  </a:lnTo>
                  <a:lnTo>
                    <a:pt x="7820" y="20644"/>
                  </a:lnTo>
                  <a:lnTo>
                    <a:pt x="6771" y="21035"/>
                  </a:lnTo>
                  <a:lnTo>
                    <a:pt x="5913" y="21296"/>
                  </a:lnTo>
                  <a:lnTo>
                    <a:pt x="5245" y="21470"/>
                  </a:lnTo>
                  <a:lnTo>
                    <a:pt x="4864" y="21600"/>
                  </a:lnTo>
                  <a:lnTo>
                    <a:pt x="4625" y="21165"/>
                  </a:lnTo>
                  <a:lnTo>
                    <a:pt x="4387" y="20644"/>
                  </a:lnTo>
                  <a:lnTo>
                    <a:pt x="4101" y="20035"/>
                  </a:lnTo>
                  <a:lnTo>
                    <a:pt x="3815" y="19384"/>
                  </a:lnTo>
                  <a:lnTo>
                    <a:pt x="3481" y="18688"/>
                  </a:lnTo>
                  <a:lnTo>
                    <a:pt x="3147" y="17949"/>
                  </a:lnTo>
                  <a:lnTo>
                    <a:pt x="2813" y="17167"/>
                  </a:lnTo>
                  <a:lnTo>
                    <a:pt x="2479" y="16341"/>
                  </a:lnTo>
                  <a:lnTo>
                    <a:pt x="2098" y="15559"/>
                  </a:lnTo>
                  <a:lnTo>
                    <a:pt x="1430" y="13994"/>
                  </a:lnTo>
                  <a:lnTo>
                    <a:pt x="1097" y="13256"/>
                  </a:lnTo>
                  <a:lnTo>
                    <a:pt x="811" y="12517"/>
                  </a:lnTo>
                  <a:lnTo>
                    <a:pt x="525" y="11865"/>
                  </a:lnTo>
                  <a:lnTo>
                    <a:pt x="238" y="11256"/>
                  </a:lnTo>
                  <a:lnTo>
                    <a:pt x="0" y="10735"/>
                  </a:lnTo>
                </a:path>
              </a:pathLst>
            </a:custGeom>
            <a:noFill/>
            <a:ln w="12700" cap="rnd">
              <a:solidFill>
                <a:srgbClr val="000000"/>
              </a:solidFill>
              <a:prstDash val="solid"/>
              <a:round/>
            </a:ln>
            <a:effectLst/>
          </p:spPr>
          <p:txBody>
            <a:bodyPr wrap="square" lIns="45719" tIns="45719" rIns="45719" bIns="45719" numCol="1" anchor="t">
              <a:noAutofit/>
            </a:bodyPr>
            <a:lstStyle/>
            <a:p>
              <a:pPr/>
            </a:p>
          </p:txBody>
        </p:sp>
        <p:sp>
          <p:nvSpPr>
            <p:cNvPr id="1460" name="形状"/>
            <p:cNvSpPr/>
            <p:nvPr/>
          </p:nvSpPr>
          <p:spPr>
            <a:xfrm>
              <a:off x="862012" y="1360487"/>
              <a:ext cx="174626" cy="2952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297"/>
                  </a:moveTo>
                  <a:lnTo>
                    <a:pt x="785" y="6619"/>
                  </a:lnTo>
                  <a:lnTo>
                    <a:pt x="1375" y="8013"/>
                  </a:lnTo>
                  <a:lnTo>
                    <a:pt x="1767" y="9174"/>
                  </a:lnTo>
                  <a:lnTo>
                    <a:pt x="2356" y="10568"/>
                  </a:lnTo>
                  <a:lnTo>
                    <a:pt x="3142" y="11845"/>
                  </a:lnTo>
                  <a:lnTo>
                    <a:pt x="3927" y="13006"/>
                  </a:lnTo>
                  <a:lnTo>
                    <a:pt x="5498" y="15561"/>
                  </a:lnTo>
                  <a:lnTo>
                    <a:pt x="6087" y="16606"/>
                  </a:lnTo>
                  <a:lnTo>
                    <a:pt x="7069" y="17652"/>
                  </a:lnTo>
                  <a:lnTo>
                    <a:pt x="7855" y="18697"/>
                  </a:lnTo>
                  <a:lnTo>
                    <a:pt x="8836" y="19626"/>
                  </a:lnTo>
                  <a:lnTo>
                    <a:pt x="10407" y="21019"/>
                  </a:lnTo>
                  <a:lnTo>
                    <a:pt x="11193" y="21600"/>
                  </a:lnTo>
                  <a:lnTo>
                    <a:pt x="11782" y="21600"/>
                  </a:lnTo>
                  <a:lnTo>
                    <a:pt x="12567" y="21368"/>
                  </a:lnTo>
                  <a:lnTo>
                    <a:pt x="13745" y="20787"/>
                  </a:lnTo>
                  <a:lnTo>
                    <a:pt x="15120" y="19858"/>
                  </a:lnTo>
                  <a:lnTo>
                    <a:pt x="16298" y="18813"/>
                  </a:lnTo>
                  <a:lnTo>
                    <a:pt x="19047" y="16258"/>
                  </a:lnTo>
                  <a:lnTo>
                    <a:pt x="20029" y="14632"/>
                  </a:lnTo>
                  <a:lnTo>
                    <a:pt x="21011" y="12890"/>
                  </a:lnTo>
                  <a:lnTo>
                    <a:pt x="21404" y="11265"/>
                  </a:lnTo>
                  <a:lnTo>
                    <a:pt x="21600" y="9523"/>
                  </a:lnTo>
                  <a:lnTo>
                    <a:pt x="21207" y="7781"/>
                  </a:lnTo>
                  <a:lnTo>
                    <a:pt x="20422" y="6039"/>
                  </a:lnTo>
                  <a:lnTo>
                    <a:pt x="18851" y="4529"/>
                  </a:lnTo>
                  <a:lnTo>
                    <a:pt x="16495" y="3019"/>
                  </a:lnTo>
                  <a:lnTo>
                    <a:pt x="13549" y="1742"/>
                  </a:lnTo>
                  <a:lnTo>
                    <a:pt x="11389" y="929"/>
                  </a:lnTo>
                  <a:lnTo>
                    <a:pt x="9229" y="348"/>
                  </a:lnTo>
                  <a:lnTo>
                    <a:pt x="7658" y="116"/>
                  </a:lnTo>
                  <a:lnTo>
                    <a:pt x="6087" y="0"/>
                  </a:lnTo>
                  <a:lnTo>
                    <a:pt x="4909" y="116"/>
                  </a:lnTo>
                  <a:lnTo>
                    <a:pt x="3731" y="348"/>
                  </a:lnTo>
                  <a:lnTo>
                    <a:pt x="2749" y="697"/>
                  </a:lnTo>
                  <a:lnTo>
                    <a:pt x="1964" y="1161"/>
                  </a:lnTo>
                  <a:lnTo>
                    <a:pt x="1571" y="1626"/>
                  </a:lnTo>
                  <a:lnTo>
                    <a:pt x="982" y="2090"/>
                  </a:lnTo>
                  <a:lnTo>
                    <a:pt x="589" y="2555"/>
                  </a:lnTo>
                  <a:lnTo>
                    <a:pt x="393" y="3135"/>
                  </a:lnTo>
                  <a:lnTo>
                    <a:pt x="196" y="3600"/>
                  </a:lnTo>
                  <a:lnTo>
                    <a:pt x="0" y="3948"/>
                  </a:lnTo>
                  <a:lnTo>
                    <a:pt x="0" y="4297"/>
                  </a:lnTo>
                </a:path>
              </a:pathLst>
            </a:custGeom>
            <a:solidFill>
              <a:srgbClr val="4C0000"/>
            </a:solidFill>
            <a:ln w="12700" cap="flat">
              <a:noFill/>
              <a:miter lim="400000"/>
            </a:ln>
            <a:effectLst/>
          </p:spPr>
          <p:txBody>
            <a:bodyPr wrap="square" lIns="45719" tIns="45719" rIns="45719" bIns="45719" numCol="1" anchor="t">
              <a:noAutofit/>
            </a:bodyPr>
            <a:lstStyle/>
            <a:p>
              <a:pPr/>
            </a:p>
          </p:txBody>
        </p:sp>
        <p:sp>
          <p:nvSpPr>
            <p:cNvPr id="1461" name="形状"/>
            <p:cNvSpPr/>
            <p:nvPr/>
          </p:nvSpPr>
          <p:spPr>
            <a:xfrm>
              <a:off x="731837" y="1270000"/>
              <a:ext cx="582613" cy="517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37" y="21600"/>
                  </a:moveTo>
                  <a:lnTo>
                    <a:pt x="14949" y="21534"/>
                  </a:lnTo>
                  <a:lnTo>
                    <a:pt x="16244" y="21467"/>
                  </a:lnTo>
                  <a:lnTo>
                    <a:pt x="17304" y="21335"/>
                  </a:lnTo>
                  <a:lnTo>
                    <a:pt x="18304" y="21202"/>
                  </a:lnTo>
                  <a:lnTo>
                    <a:pt x="19128" y="21070"/>
                  </a:lnTo>
                  <a:lnTo>
                    <a:pt x="19834" y="20871"/>
                  </a:lnTo>
                  <a:lnTo>
                    <a:pt x="20364" y="20606"/>
                  </a:lnTo>
                  <a:lnTo>
                    <a:pt x="20835" y="20341"/>
                  </a:lnTo>
                  <a:lnTo>
                    <a:pt x="21188" y="20076"/>
                  </a:lnTo>
                  <a:lnTo>
                    <a:pt x="21423" y="19811"/>
                  </a:lnTo>
                  <a:lnTo>
                    <a:pt x="21541" y="19480"/>
                  </a:lnTo>
                  <a:lnTo>
                    <a:pt x="21600" y="19148"/>
                  </a:lnTo>
                  <a:lnTo>
                    <a:pt x="21541" y="18751"/>
                  </a:lnTo>
                  <a:lnTo>
                    <a:pt x="21423" y="18420"/>
                  </a:lnTo>
                  <a:lnTo>
                    <a:pt x="21247" y="18022"/>
                  </a:lnTo>
                  <a:lnTo>
                    <a:pt x="21011" y="17558"/>
                  </a:lnTo>
                  <a:lnTo>
                    <a:pt x="20599" y="16896"/>
                  </a:lnTo>
                  <a:lnTo>
                    <a:pt x="19775" y="15438"/>
                  </a:lnTo>
                  <a:lnTo>
                    <a:pt x="19069" y="13848"/>
                  </a:lnTo>
                  <a:lnTo>
                    <a:pt x="18716" y="12987"/>
                  </a:lnTo>
                  <a:lnTo>
                    <a:pt x="18422" y="12191"/>
                  </a:lnTo>
                  <a:lnTo>
                    <a:pt x="18069" y="11396"/>
                  </a:lnTo>
                  <a:lnTo>
                    <a:pt x="17480" y="9939"/>
                  </a:lnTo>
                  <a:lnTo>
                    <a:pt x="17245" y="9276"/>
                  </a:lnTo>
                  <a:lnTo>
                    <a:pt x="16950" y="8680"/>
                  </a:lnTo>
                  <a:lnTo>
                    <a:pt x="16715" y="8150"/>
                  </a:lnTo>
                  <a:lnTo>
                    <a:pt x="16480" y="7686"/>
                  </a:lnTo>
                  <a:lnTo>
                    <a:pt x="16303" y="7355"/>
                  </a:lnTo>
                  <a:lnTo>
                    <a:pt x="16068" y="7090"/>
                  </a:lnTo>
                  <a:lnTo>
                    <a:pt x="16009" y="6825"/>
                  </a:lnTo>
                  <a:lnTo>
                    <a:pt x="15832" y="6228"/>
                  </a:lnTo>
                  <a:lnTo>
                    <a:pt x="15714" y="6029"/>
                  </a:lnTo>
                  <a:lnTo>
                    <a:pt x="15479" y="5499"/>
                  </a:lnTo>
                  <a:lnTo>
                    <a:pt x="15361" y="5433"/>
                  </a:lnTo>
                  <a:lnTo>
                    <a:pt x="15302" y="5301"/>
                  </a:lnTo>
                  <a:lnTo>
                    <a:pt x="15185" y="5234"/>
                  </a:lnTo>
                  <a:lnTo>
                    <a:pt x="15067" y="5036"/>
                  </a:lnTo>
                  <a:lnTo>
                    <a:pt x="14890" y="4903"/>
                  </a:lnTo>
                  <a:lnTo>
                    <a:pt x="14537" y="4704"/>
                  </a:lnTo>
                  <a:lnTo>
                    <a:pt x="14008" y="4506"/>
                  </a:lnTo>
                  <a:lnTo>
                    <a:pt x="13831" y="4373"/>
                  </a:lnTo>
                  <a:lnTo>
                    <a:pt x="13478" y="4240"/>
                  </a:lnTo>
                  <a:lnTo>
                    <a:pt x="13243" y="4174"/>
                  </a:lnTo>
                  <a:lnTo>
                    <a:pt x="13066" y="4042"/>
                  </a:lnTo>
                  <a:lnTo>
                    <a:pt x="12713" y="3909"/>
                  </a:lnTo>
                  <a:lnTo>
                    <a:pt x="12536" y="3777"/>
                  </a:lnTo>
                  <a:lnTo>
                    <a:pt x="12183" y="3644"/>
                  </a:lnTo>
                  <a:lnTo>
                    <a:pt x="11830" y="3379"/>
                  </a:lnTo>
                  <a:lnTo>
                    <a:pt x="11595" y="3180"/>
                  </a:lnTo>
                  <a:lnTo>
                    <a:pt x="11300" y="2982"/>
                  </a:lnTo>
                  <a:lnTo>
                    <a:pt x="11006" y="2717"/>
                  </a:lnTo>
                  <a:lnTo>
                    <a:pt x="10712" y="2518"/>
                  </a:lnTo>
                  <a:lnTo>
                    <a:pt x="9652" y="1723"/>
                  </a:lnTo>
                  <a:lnTo>
                    <a:pt x="9358" y="1458"/>
                  </a:lnTo>
                  <a:lnTo>
                    <a:pt x="9005" y="1259"/>
                  </a:lnTo>
                  <a:lnTo>
                    <a:pt x="8711" y="994"/>
                  </a:lnTo>
                  <a:lnTo>
                    <a:pt x="8416" y="795"/>
                  </a:lnTo>
                  <a:lnTo>
                    <a:pt x="8181" y="596"/>
                  </a:lnTo>
                  <a:lnTo>
                    <a:pt x="7946" y="464"/>
                  </a:lnTo>
                  <a:lnTo>
                    <a:pt x="7769" y="331"/>
                  </a:lnTo>
                  <a:lnTo>
                    <a:pt x="7651" y="199"/>
                  </a:lnTo>
                  <a:lnTo>
                    <a:pt x="7298" y="66"/>
                  </a:lnTo>
                  <a:lnTo>
                    <a:pt x="7180" y="0"/>
                  </a:lnTo>
                  <a:lnTo>
                    <a:pt x="6298" y="0"/>
                  </a:lnTo>
                  <a:lnTo>
                    <a:pt x="6121" y="66"/>
                  </a:lnTo>
                  <a:lnTo>
                    <a:pt x="5944" y="66"/>
                  </a:lnTo>
                  <a:lnTo>
                    <a:pt x="5827" y="133"/>
                  </a:lnTo>
                  <a:lnTo>
                    <a:pt x="5650" y="133"/>
                  </a:lnTo>
                  <a:lnTo>
                    <a:pt x="5474" y="199"/>
                  </a:lnTo>
                  <a:lnTo>
                    <a:pt x="4885" y="199"/>
                  </a:lnTo>
                  <a:lnTo>
                    <a:pt x="4650" y="265"/>
                  </a:lnTo>
                  <a:lnTo>
                    <a:pt x="4473" y="265"/>
                  </a:lnTo>
                  <a:lnTo>
                    <a:pt x="4238" y="331"/>
                  </a:lnTo>
                  <a:lnTo>
                    <a:pt x="3943" y="331"/>
                  </a:lnTo>
                  <a:lnTo>
                    <a:pt x="3708" y="398"/>
                  </a:lnTo>
                  <a:lnTo>
                    <a:pt x="3414" y="464"/>
                  </a:lnTo>
                  <a:lnTo>
                    <a:pt x="3178" y="530"/>
                  </a:lnTo>
                  <a:lnTo>
                    <a:pt x="2884" y="596"/>
                  </a:lnTo>
                  <a:lnTo>
                    <a:pt x="2649" y="663"/>
                  </a:lnTo>
                  <a:lnTo>
                    <a:pt x="2354" y="729"/>
                  </a:lnTo>
                  <a:lnTo>
                    <a:pt x="2119" y="795"/>
                  </a:lnTo>
                  <a:lnTo>
                    <a:pt x="1825" y="861"/>
                  </a:lnTo>
                  <a:lnTo>
                    <a:pt x="1648" y="928"/>
                  </a:lnTo>
                  <a:lnTo>
                    <a:pt x="1413" y="994"/>
                  </a:lnTo>
                  <a:lnTo>
                    <a:pt x="706" y="1259"/>
                  </a:lnTo>
                  <a:lnTo>
                    <a:pt x="589" y="1325"/>
                  </a:lnTo>
                  <a:lnTo>
                    <a:pt x="412" y="1391"/>
                  </a:lnTo>
                  <a:lnTo>
                    <a:pt x="294" y="1458"/>
                  </a:lnTo>
                  <a:lnTo>
                    <a:pt x="235" y="1590"/>
                  </a:lnTo>
                  <a:lnTo>
                    <a:pt x="118" y="1656"/>
                  </a:lnTo>
                  <a:lnTo>
                    <a:pt x="59" y="1789"/>
                  </a:lnTo>
                  <a:lnTo>
                    <a:pt x="59" y="1921"/>
                  </a:lnTo>
                  <a:lnTo>
                    <a:pt x="0" y="2054"/>
                  </a:lnTo>
                  <a:lnTo>
                    <a:pt x="59" y="2187"/>
                  </a:lnTo>
                  <a:lnTo>
                    <a:pt x="177" y="2584"/>
                  </a:lnTo>
                  <a:lnTo>
                    <a:pt x="294" y="2783"/>
                  </a:lnTo>
                  <a:lnTo>
                    <a:pt x="471" y="3048"/>
                  </a:lnTo>
                  <a:lnTo>
                    <a:pt x="589" y="3247"/>
                  </a:lnTo>
                  <a:lnTo>
                    <a:pt x="1118" y="3644"/>
                  </a:lnTo>
                  <a:lnTo>
                    <a:pt x="1295" y="3710"/>
                  </a:lnTo>
                  <a:lnTo>
                    <a:pt x="1471" y="3710"/>
                  </a:lnTo>
                  <a:lnTo>
                    <a:pt x="1648" y="3777"/>
                  </a:lnTo>
                  <a:lnTo>
                    <a:pt x="2060" y="3777"/>
                  </a:lnTo>
                  <a:lnTo>
                    <a:pt x="2237" y="3710"/>
                  </a:lnTo>
                  <a:lnTo>
                    <a:pt x="2590" y="3710"/>
                  </a:lnTo>
                  <a:lnTo>
                    <a:pt x="2766" y="3644"/>
                  </a:lnTo>
                  <a:lnTo>
                    <a:pt x="4002" y="3644"/>
                  </a:lnTo>
                  <a:lnTo>
                    <a:pt x="4179" y="3710"/>
                  </a:lnTo>
                  <a:lnTo>
                    <a:pt x="4708" y="3710"/>
                  </a:lnTo>
                  <a:lnTo>
                    <a:pt x="4826" y="3777"/>
                  </a:lnTo>
                  <a:lnTo>
                    <a:pt x="5062" y="3777"/>
                  </a:lnTo>
                  <a:lnTo>
                    <a:pt x="4826" y="3975"/>
                  </a:lnTo>
                  <a:lnTo>
                    <a:pt x="4532" y="4108"/>
                  </a:lnTo>
                  <a:lnTo>
                    <a:pt x="4296" y="4307"/>
                  </a:lnTo>
                  <a:lnTo>
                    <a:pt x="4061" y="4572"/>
                  </a:lnTo>
                  <a:lnTo>
                    <a:pt x="3826" y="4771"/>
                  </a:lnTo>
                  <a:lnTo>
                    <a:pt x="3414" y="5234"/>
                  </a:lnTo>
                  <a:lnTo>
                    <a:pt x="3060" y="5764"/>
                  </a:lnTo>
                  <a:lnTo>
                    <a:pt x="2943" y="6096"/>
                  </a:lnTo>
                  <a:lnTo>
                    <a:pt x="2707" y="6626"/>
                  </a:lnTo>
                  <a:lnTo>
                    <a:pt x="2590" y="6957"/>
                  </a:lnTo>
                  <a:lnTo>
                    <a:pt x="2531" y="7222"/>
                  </a:lnTo>
                  <a:lnTo>
                    <a:pt x="2531" y="8680"/>
                  </a:lnTo>
                  <a:lnTo>
                    <a:pt x="2590" y="9011"/>
                  </a:lnTo>
                  <a:lnTo>
                    <a:pt x="2590" y="9541"/>
                  </a:lnTo>
                  <a:lnTo>
                    <a:pt x="2649" y="9806"/>
                  </a:lnTo>
                  <a:lnTo>
                    <a:pt x="2649" y="10005"/>
                  </a:lnTo>
                  <a:lnTo>
                    <a:pt x="2707" y="10270"/>
                  </a:lnTo>
                  <a:lnTo>
                    <a:pt x="2825" y="10667"/>
                  </a:lnTo>
                  <a:lnTo>
                    <a:pt x="2884" y="10800"/>
                  </a:lnTo>
                  <a:lnTo>
                    <a:pt x="3002" y="10933"/>
                  </a:lnTo>
                  <a:lnTo>
                    <a:pt x="3060" y="11065"/>
                  </a:lnTo>
                  <a:lnTo>
                    <a:pt x="3237" y="11198"/>
                  </a:lnTo>
                  <a:lnTo>
                    <a:pt x="3355" y="11264"/>
                  </a:lnTo>
                  <a:lnTo>
                    <a:pt x="3708" y="11264"/>
                  </a:lnTo>
                  <a:lnTo>
                    <a:pt x="4061" y="11131"/>
                  </a:lnTo>
                  <a:lnTo>
                    <a:pt x="4179" y="10999"/>
                  </a:lnTo>
                  <a:lnTo>
                    <a:pt x="4355" y="10866"/>
                  </a:lnTo>
                  <a:lnTo>
                    <a:pt x="4473" y="10734"/>
                  </a:lnTo>
                  <a:lnTo>
                    <a:pt x="4591" y="10535"/>
                  </a:lnTo>
                  <a:lnTo>
                    <a:pt x="4767" y="10336"/>
                  </a:lnTo>
                  <a:lnTo>
                    <a:pt x="4826" y="10071"/>
                  </a:lnTo>
                  <a:lnTo>
                    <a:pt x="4944" y="9872"/>
                  </a:lnTo>
                  <a:lnTo>
                    <a:pt x="5062" y="9607"/>
                  </a:lnTo>
                  <a:lnTo>
                    <a:pt x="5179" y="9077"/>
                  </a:lnTo>
                  <a:lnTo>
                    <a:pt x="5297" y="8746"/>
                  </a:lnTo>
                  <a:lnTo>
                    <a:pt x="5297" y="8481"/>
                  </a:lnTo>
                  <a:lnTo>
                    <a:pt x="5356" y="8415"/>
                  </a:lnTo>
                  <a:lnTo>
                    <a:pt x="5415" y="8282"/>
                  </a:lnTo>
                  <a:lnTo>
                    <a:pt x="5944" y="7686"/>
                  </a:lnTo>
                  <a:lnTo>
                    <a:pt x="6121" y="7553"/>
                  </a:lnTo>
                  <a:lnTo>
                    <a:pt x="6239" y="7421"/>
                  </a:lnTo>
                  <a:lnTo>
                    <a:pt x="6592" y="7156"/>
                  </a:lnTo>
                  <a:lnTo>
                    <a:pt x="6710" y="7023"/>
                  </a:lnTo>
                  <a:lnTo>
                    <a:pt x="6886" y="6891"/>
                  </a:lnTo>
                  <a:lnTo>
                    <a:pt x="7004" y="6758"/>
                  </a:lnTo>
                  <a:lnTo>
                    <a:pt x="7180" y="6626"/>
                  </a:lnTo>
                  <a:lnTo>
                    <a:pt x="7298" y="6560"/>
                  </a:lnTo>
                  <a:lnTo>
                    <a:pt x="7416" y="6427"/>
                  </a:lnTo>
                  <a:lnTo>
                    <a:pt x="7534" y="6361"/>
                  </a:lnTo>
                  <a:lnTo>
                    <a:pt x="7710" y="6294"/>
                  </a:lnTo>
                  <a:lnTo>
                    <a:pt x="7946" y="6294"/>
                  </a:lnTo>
                  <a:lnTo>
                    <a:pt x="8181" y="6427"/>
                  </a:lnTo>
                  <a:lnTo>
                    <a:pt x="8357" y="6493"/>
                  </a:lnTo>
                  <a:lnTo>
                    <a:pt x="8593" y="6626"/>
                  </a:lnTo>
                  <a:lnTo>
                    <a:pt x="8711" y="6758"/>
                  </a:lnTo>
                  <a:lnTo>
                    <a:pt x="9005" y="6957"/>
                  </a:lnTo>
                  <a:lnTo>
                    <a:pt x="9181" y="7090"/>
                  </a:lnTo>
                  <a:lnTo>
                    <a:pt x="9299" y="7156"/>
                  </a:lnTo>
                  <a:lnTo>
                    <a:pt x="9476" y="7222"/>
                  </a:lnTo>
                  <a:lnTo>
                    <a:pt x="9299" y="7156"/>
                  </a:lnTo>
                  <a:lnTo>
                    <a:pt x="9064" y="7090"/>
                  </a:lnTo>
                  <a:lnTo>
                    <a:pt x="8887" y="7090"/>
                  </a:lnTo>
                  <a:lnTo>
                    <a:pt x="8711" y="7023"/>
                  </a:lnTo>
                  <a:lnTo>
                    <a:pt x="8240" y="7023"/>
                  </a:lnTo>
                  <a:lnTo>
                    <a:pt x="8063" y="7090"/>
                  </a:lnTo>
                  <a:lnTo>
                    <a:pt x="7946" y="7090"/>
                  </a:lnTo>
                  <a:lnTo>
                    <a:pt x="7769" y="7156"/>
                  </a:lnTo>
                  <a:lnTo>
                    <a:pt x="7416" y="7355"/>
                  </a:lnTo>
                  <a:lnTo>
                    <a:pt x="7298" y="7487"/>
                  </a:lnTo>
                  <a:lnTo>
                    <a:pt x="7122" y="7553"/>
                  </a:lnTo>
                  <a:lnTo>
                    <a:pt x="6768" y="7951"/>
                  </a:lnTo>
                  <a:lnTo>
                    <a:pt x="6592" y="8216"/>
                  </a:lnTo>
                  <a:lnTo>
                    <a:pt x="6415" y="8415"/>
                  </a:lnTo>
                  <a:lnTo>
                    <a:pt x="6062" y="8945"/>
                  </a:lnTo>
                  <a:lnTo>
                    <a:pt x="5827" y="9276"/>
                  </a:lnTo>
                  <a:lnTo>
                    <a:pt x="5650" y="9541"/>
                  </a:lnTo>
                  <a:lnTo>
                    <a:pt x="5238" y="10137"/>
                  </a:lnTo>
                  <a:lnTo>
                    <a:pt x="5062" y="10402"/>
                  </a:lnTo>
                  <a:lnTo>
                    <a:pt x="4885" y="10734"/>
                  </a:lnTo>
                  <a:lnTo>
                    <a:pt x="4708" y="10999"/>
                  </a:lnTo>
                  <a:lnTo>
                    <a:pt x="4591" y="11264"/>
                  </a:lnTo>
                  <a:lnTo>
                    <a:pt x="4120" y="12059"/>
                  </a:lnTo>
                  <a:lnTo>
                    <a:pt x="4061" y="12258"/>
                  </a:lnTo>
                  <a:lnTo>
                    <a:pt x="3943" y="12456"/>
                  </a:lnTo>
                  <a:lnTo>
                    <a:pt x="3884" y="12655"/>
                  </a:lnTo>
                  <a:lnTo>
                    <a:pt x="3826" y="12920"/>
                  </a:lnTo>
                  <a:lnTo>
                    <a:pt x="3826" y="13119"/>
                  </a:lnTo>
                  <a:lnTo>
                    <a:pt x="3708" y="13649"/>
                  </a:lnTo>
                  <a:lnTo>
                    <a:pt x="3708" y="15836"/>
                  </a:lnTo>
                  <a:lnTo>
                    <a:pt x="3767" y="16101"/>
                  </a:lnTo>
                  <a:lnTo>
                    <a:pt x="3767" y="16631"/>
                  </a:lnTo>
                  <a:lnTo>
                    <a:pt x="3943" y="17227"/>
                  </a:lnTo>
                  <a:lnTo>
                    <a:pt x="4120" y="17625"/>
                  </a:lnTo>
                  <a:lnTo>
                    <a:pt x="4296" y="17823"/>
                  </a:lnTo>
                  <a:lnTo>
                    <a:pt x="4414" y="17890"/>
                  </a:lnTo>
                  <a:lnTo>
                    <a:pt x="4473" y="17956"/>
                  </a:lnTo>
                  <a:lnTo>
                    <a:pt x="4591" y="18022"/>
                  </a:lnTo>
                  <a:lnTo>
                    <a:pt x="4708" y="18022"/>
                  </a:lnTo>
                  <a:lnTo>
                    <a:pt x="4826" y="17956"/>
                  </a:lnTo>
                  <a:lnTo>
                    <a:pt x="4944" y="17956"/>
                  </a:lnTo>
                  <a:lnTo>
                    <a:pt x="5179" y="17823"/>
                  </a:lnTo>
                  <a:lnTo>
                    <a:pt x="5297" y="17691"/>
                  </a:lnTo>
                  <a:lnTo>
                    <a:pt x="5356" y="17558"/>
                  </a:lnTo>
                  <a:lnTo>
                    <a:pt x="5591" y="17293"/>
                  </a:lnTo>
                  <a:lnTo>
                    <a:pt x="5709" y="16896"/>
                  </a:lnTo>
                  <a:lnTo>
                    <a:pt x="5827" y="16697"/>
                  </a:lnTo>
                  <a:lnTo>
                    <a:pt x="5886" y="16498"/>
                  </a:lnTo>
                  <a:lnTo>
                    <a:pt x="5944" y="16233"/>
                  </a:lnTo>
                  <a:lnTo>
                    <a:pt x="6003" y="16034"/>
                  </a:lnTo>
                  <a:lnTo>
                    <a:pt x="6003" y="15769"/>
                  </a:lnTo>
                  <a:lnTo>
                    <a:pt x="6121" y="15239"/>
                  </a:lnTo>
                  <a:lnTo>
                    <a:pt x="6180" y="14908"/>
                  </a:lnTo>
                  <a:lnTo>
                    <a:pt x="6298" y="14643"/>
                  </a:lnTo>
                  <a:lnTo>
                    <a:pt x="6827" y="13649"/>
                  </a:lnTo>
                  <a:lnTo>
                    <a:pt x="7063" y="13384"/>
                  </a:lnTo>
                  <a:lnTo>
                    <a:pt x="7534" y="12721"/>
                  </a:lnTo>
                  <a:lnTo>
                    <a:pt x="7828" y="12456"/>
                  </a:lnTo>
                  <a:lnTo>
                    <a:pt x="8534" y="11661"/>
                  </a:lnTo>
                  <a:lnTo>
                    <a:pt x="8769" y="11463"/>
                  </a:lnTo>
                  <a:lnTo>
                    <a:pt x="9123" y="11065"/>
                  </a:lnTo>
                  <a:lnTo>
                    <a:pt x="9417" y="11065"/>
                  </a:lnTo>
                  <a:lnTo>
                    <a:pt x="9476" y="11131"/>
                  </a:lnTo>
                  <a:lnTo>
                    <a:pt x="9711" y="11264"/>
                  </a:lnTo>
                  <a:lnTo>
                    <a:pt x="9888" y="11396"/>
                  </a:lnTo>
                  <a:lnTo>
                    <a:pt x="10005" y="11463"/>
                  </a:lnTo>
                  <a:lnTo>
                    <a:pt x="10123" y="11595"/>
                  </a:lnTo>
                  <a:lnTo>
                    <a:pt x="10241" y="11661"/>
                  </a:lnTo>
                  <a:lnTo>
                    <a:pt x="10300" y="11794"/>
                  </a:lnTo>
                  <a:lnTo>
                    <a:pt x="10417" y="11860"/>
                  </a:lnTo>
                  <a:lnTo>
                    <a:pt x="10594" y="12059"/>
                  </a:lnTo>
                  <a:lnTo>
                    <a:pt x="10359" y="12059"/>
                  </a:lnTo>
                  <a:lnTo>
                    <a:pt x="10182" y="12125"/>
                  </a:lnTo>
                  <a:lnTo>
                    <a:pt x="9711" y="12258"/>
                  </a:lnTo>
                  <a:lnTo>
                    <a:pt x="9476" y="12390"/>
                  </a:lnTo>
                  <a:lnTo>
                    <a:pt x="9299" y="12523"/>
                  </a:lnTo>
                  <a:lnTo>
                    <a:pt x="9064" y="12655"/>
                  </a:lnTo>
                  <a:lnTo>
                    <a:pt x="8828" y="12854"/>
                  </a:lnTo>
                  <a:lnTo>
                    <a:pt x="8593" y="12987"/>
                  </a:lnTo>
                  <a:lnTo>
                    <a:pt x="7946" y="13715"/>
                  </a:lnTo>
                  <a:lnTo>
                    <a:pt x="7769" y="13980"/>
                  </a:lnTo>
                  <a:lnTo>
                    <a:pt x="7534" y="14245"/>
                  </a:lnTo>
                  <a:lnTo>
                    <a:pt x="7357" y="14510"/>
                  </a:lnTo>
                  <a:lnTo>
                    <a:pt x="7180" y="14842"/>
                  </a:lnTo>
                  <a:lnTo>
                    <a:pt x="6945" y="15107"/>
                  </a:lnTo>
                  <a:lnTo>
                    <a:pt x="6062" y="16432"/>
                  </a:lnTo>
                  <a:lnTo>
                    <a:pt x="5944" y="16697"/>
                  </a:lnTo>
                  <a:lnTo>
                    <a:pt x="5768" y="16962"/>
                  </a:lnTo>
                  <a:lnTo>
                    <a:pt x="5650" y="17227"/>
                  </a:lnTo>
                  <a:lnTo>
                    <a:pt x="5591" y="17426"/>
                  </a:lnTo>
                  <a:lnTo>
                    <a:pt x="5474" y="17691"/>
                  </a:lnTo>
                  <a:lnTo>
                    <a:pt x="5356" y="18088"/>
                  </a:lnTo>
                  <a:lnTo>
                    <a:pt x="5356" y="18221"/>
                  </a:lnTo>
                  <a:lnTo>
                    <a:pt x="5415" y="18420"/>
                  </a:lnTo>
                  <a:lnTo>
                    <a:pt x="5532" y="18685"/>
                  </a:lnTo>
                  <a:lnTo>
                    <a:pt x="5709" y="18883"/>
                  </a:lnTo>
                  <a:lnTo>
                    <a:pt x="5768" y="19016"/>
                  </a:lnTo>
                  <a:lnTo>
                    <a:pt x="5886" y="19082"/>
                  </a:lnTo>
                  <a:lnTo>
                    <a:pt x="5944" y="19082"/>
                  </a:lnTo>
                  <a:lnTo>
                    <a:pt x="6062" y="19215"/>
                  </a:lnTo>
                  <a:lnTo>
                    <a:pt x="6180" y="19215"/>
                  </a:lnTo>
                  <a:lnTo>
                    <a:pt x="6239" y="19281"/>
                  </a:lnTo>
                  <a:lnTo>
                    <a:pt x="6592" y="19281"/>
                  </a:lnTo>
                  <a:lnTo>
                    <a:pt x="6651" y="19215"/>
                  </a:lnTo>
                  <a:lnTo>
                    <a:pt x="6886" y="19082"/>
                  </a:lnTo>
                  <a:lnTo>
                    <a:pt x="7239" y="18817"/>
                  </a:lnTo>
                  <a:lnTo>
                    <a:pt x="7416" y="18618"/>
                  </a:lnTo>
                  <a:lnTo>
                    <a:pt x="7592" y="18486"/>
                  </a:lnTo>
                  <a:lnTo>
                    <a:pt x="7769" y="18287"/>
                  </a:lnTo>
                  <a:lnTo>
                    <a:pt x="8004" y="18088"/>
                  </a:lnTo>
                  <a:lnTo>
                    <a:pt x="8357" y="17691"/>
                  </a:lnTo>
                  <a:lnTo>
                    <a:pt x="8711" y="17426"/>
                  </a:lnTo>
                  <a:lnTo>
                    <a:pt x="8946" y="17161"/>
                  </a:lnTo>
                  <a:lnTo>
                    <a:pt x="9064" y="17094"/>
                  </a:lnTo>
                  <a:lnTo>
                    <a:pt x="9123" y="17028"/>
                  </a:lnTo>
                  <a:lnTo>
                    <a:pt x="9711" y="17823"/>
                  </a:lnTo>
                  <a:lnTo>
                    <a:pt x="10005" y="18155"/>
                  </a:lnTo>
                  <a:lnTo>
                    <a:pt x="10241" y="18552"/>
                  </a:lnTo>
                  <a:lnTo>
                    <a:pt x="10535" y="18817"/>
                  </a:lnTo>
                  <a:lnTo>
                    <a:pt x="10771" y="19148"/>
                  </a:lnTo>
                  <a:lnTo>
                    <a:pt x="11300" y="19745"/>
                  </a:lnTo>
                  <a:lnTo>
                    <a:pt x="11595" y="20010"/>
                  </a:lnTo>
                  <a:lnTo>
                    <a:pt x="11830" y="20275"/>
                  </a:lnTo>
                  <a:lnTo>
                    <a:pt x="12124" y="20474"/>
                  </a:lnTo>
                  <a:lnTo>
                    <a:pt x="12360" y="20739"/>
                  </a:lnTo>
                  <a:lnTo>
                    <a:pt x="12948" y="21136"/>
                  </a:lnTo>
                  <a:lnTo>
                    <a:pt x="13243" y="21401"/>
                  </a:lnTo>
                  <a:lnTo>
                    <a:pt x="13537" y="21600"/>
                  </a:lnTo>
                </a:path>
              </a:pathLst>
            </a:custGeom>
            <a:solidFill>
              <a:srgbClr val="FFCBB2"/>
            </a:solidFill>
            <a:ln w="12700" cap="rnd">
              <a:solidFill>
                <a:srgbClr val="000000"/>
              </a:solidFill>
              <a:prstDash val="solid"/>
              <a:round/>
            </a:ln>
            <a:effectLst/>
          </p:spPr>
          <p:txBody>
            <a:bodyPr wrap="square" lIns="45719" tIns="45719" rIns="45719" bIns="45719" numCol="1" anchor="t">
              <a:noAutofit/>
            </a:bodyPr>
            <a:lstStyle/>
            <a:p>
              <a:pPr/>
            </a:p>
          </p:txBody>
        </p:sp>
        <p:sp>
          <p:nvSpPr>
            <p:cNvPr id="1462" name="形状"/>
            <p:cNvSpPr/>
            <p:nvPr/>
          </p:nvSpPr>
          <p:spPr>
            <a:xfrm>
              <a:off x="977900" y="1525587"/>
              <a:ext cx="119063" cy="23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760"/>
                  </a:moveTo>
                  <a:lnTo>
                    <a:pt x="1440" y="5760"/>
                  </a:lnTo>
                  <a:lnTo>
                    <a:pt x="2016" y="8640"/>
                  </a:lnTo>
                  <a:lnTo>
                    <a:pt x="2592" y="8640"/>
                  </a:lnTo>
                  <a:lnTo>
                    <a:pt x="3456" y="11520"/>
                  </a:lnTo>
                  <a:lnTo>
                    <a:pt x="5184" y="15840"/>
                  </a:lnTo>
                  <a:lnTo>
                    <a:pt x="6048" y="20160"/>
                  </a:lnTo>
                  <a:lnTo>
                    <a:pt x="6336" y="20160"/>
                  </a:lnTo>
                  <a:lnTo>
                    <a:pt x="6624" y="21600"/>
                  </a:lnTo>
                  <a:lnTo>
                    <a:pt x="7488" y="20160"/>
                  </a:lnTo>
                  <a:lnTo>
                    <a:pt x="8352" y="20160"/>
                  </a:lnTo>
                  <a:lnTo>
                    <a:pt x="9216" y="18720"/>
                  </a:lnTo>
                  <a:lnTo>
                    <a:pt x="10368" y="15840"/>
                  </a:lnTo>
                  <a:lnTo>
                    <a:pt x="11520" y="15840"/>
                  </a:lnTo>
                  <a:lnTo>
                    <a:pt x="12672" y="12960"/>
                  </a:lnTo>
                  <a:lnTo>
                    <a:pt x="13536" y="12960"/>
                  </a:lnTo>
                  <a:lnTo>
                    <a:pt x="14688" y="10080"/>
                  </a:lnTo>
                  <a:lnTo>
                    <a:pt x="15840" y="8640"/>
                  </a:lnTo>
                  <a:lnTo>
                    <a:pt x="16704" y="7200"/>
                  </a:lnTo>
                  <a:lnTo>
                    <a:pt x="19008" y="4320"/>
                  </a:lnTo>
                  <a:lnTo>
                    <a:pt x="19872" y="2880"/>
                  </a:lnTo>
                  <a:lnTo>
                    <a:pt x="20448" y="1440"/>
                  </a:lnTo>
                  <a:lnTo>
                    <a:pt x="21024" y="1440"/>
                  </a:lnTo>
                  <a:lnTo>
                    <a:pt x="21600" y="0"/>
                  </a:lnTo>
                  <a:lnTo>
                    <a:pt x="18144" y="0"/>
                  </a:lnTo>
                  <a:lnTo>
                    <a:pt x="17280" y="1440"/>
                  </a:lnTo>
                  <a:lnTo>
                    <a:pt x="15264" y="1440"/>
                  </a:lnTo>
                  <a:lnTo>
                    <a:pt x="14112" y="2880"/>
                  </a:lnTo>
                  <a:lnTo>
                    <a:pt x="13248" y="2880"/>
                  </a:lnTo>
                  <a:lnTo>
                    <a:pt x="11520" y="5760"/>
                  </a:lnTo>
                  <a:lnTo>
                    <a:pt x="7776" y="5760"/>
                  </a:lnTo>
                  <a:lnTo>
                    <a:pt x="7200" y="7200"/>
                  </a:lnTo>
                  <a:lnTo>
                    <a:pt x="6624" y="7200"/>
                  </a:lnTo>
                  <a:lnTo>
                    <a:pt x="5472" y="8640"/>
                  </a:lnTo>
                  <a:lnTo>
                    <a:pt x="1728" y="8640"/>
                  </a:lnTo>
                  <a:lnTo>
                    <a:pt x="1152" y="7200"/>
                  </a:lnTo>
                  <a:lnTo>
                    <a:pt x="288" y="7200"/>
                  </a:lnTo>
                  <a:lnTo>
                    <a:pt x="0" y="576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463" name="形状"/>
            <p:cNvSpPr/>
            <p:nvPr/>
          </p:nvSpPr>
          <p:spPr>
            <a:xfrm>
              <a:off x="977900" y="1625600"/>
              <a:ext cx="322263" cy="152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55" y="8775"/>
                  </a:moveTo>
                  <a:lnTo>
                    <a:pt x="21494" y="11475"/>
                  </a:lnTo>
                  <a:lnTo>
                    <a:pt x="21600" y="12600"/>
                  </a:lnTo>
                  <a:lnTo>
                    <a:pt x="21494" y="13725"/>
                  </a:lnTo>
                  <a:lnTo>
                    <a:pt x="21281" y="15075"/>
                  </a:lnTo>
                  <a:lnTo>
                    <a:pt x="20855" y="16200"/>
                  </a:lnTo>
                  <a:lnTo>
                    <a:pt x="20323" y="17100"/>
                  </a:lnTo>
                  <a:lnTo>
                    <a:pt x="19685" y="18000"/>
                  </a:lnTo>
                  <a:lnTo>
                    <a:pt x="18727" y="18900"/>
                  </a:lnTo>
                  <a:lnTo>
                    <a:pt x="17663" y="19575"/>
                  </a:lnTo>
                  <a:lnTo>
                    <a:pt x="16386" y="20025"/>
                  </a:lnTo>
                  <a:lnTo>
                    <a:pt x="15003" y="20700"/>
                  </a:lnTo>
                  <a:lnTo>
                    <a:pt x="13407" y="21150"/>
                  </a:lnTo>
                  <a:lnTo>
                    <a:pt x="11704" y="21375"/>
                  </a:lnTo>
                  <a:lnTo>
                    <a:pt x="9789" y="21600"/>
                  </a:lnTo>
                  <a:lnTo>
                    <a:pt x="7767" y="21600"/>
                  </a:lnTo>
                  <a:lnTo>
                    <a:pt x="7235" y="20925"/>
                  </a:lnTo>
                  <a:lnTo>
                    <a:pt x="6703" y="20025"/>
                  </a:lnTo>
                  <a:lnTo>
                    <a:pt x="6171" y="19575"/>
                  </a:lnTo>
                  <a:lnTo>
                    <a:pt x="5639" y="18900"/>
                  </a:lnTo>
                  <a:lnTo>
                    <a:pt x="5320" y="18000"/>
                  </a:lnTo>
                  <a:lnTo>
                    <a:pt x="4788" y="17325"/>
                  </a:lnTo>
                  <a:lnTo>
                    <a:pt x="4363" y="16425"/>
                  </a:lnTo>
                  <a:lnTo>
                    <a:pt x="3831" y="15750"/>
                  </a:lnTo>
                  <a:lnTo>
                    <a:pt x="2873" y="13725"/>
                  </a:lnTo>
                  <a:lnTo>
                    <a:pt x="2447" y="12600"/>
                  </a:lnTo>
                  <a:lnTo>
                    <a:pt x="1915" y="11925"/>
                  </a:lnTo>
                  <a:lnTo>
                    <a:pt x="1596" y="10575"/>
                  </a:lnTo>
                  <a:lnTo>
                    <a:pt x="532" y="8325"/>
                  </a:lnTo>
                  <a:lnTo>
                    <a:pt x="0" y="6975"/>
                  </a:lnTo>
                  <a:lnTo>
                    <a:pt x="532" y="5850"/>
                  </a:lnTo>
                  <a:lnTo>
                    <a:pt x="1170" y="4950"/>
                  </a:lnTo>
                  <a:lnTo>
                    <a:pt x="1809" y="3600"/>
                  </a:lnTo>
                  <a:lnTo>
                    <a:pt x="2022" y="3375"/>
                  </a:lnTo>
                  <a:lnTo>
                    <a:pt x="2234" y="2925"/>
                  </a:lnTo>
                  <a:lnTo>
                    <a:pt x="2447" y="2700"/>
                  </a:lnTo>
                  <a:lnTo>
                    <a:pt x="2554" y="2250"/>
                  </a:lnTo>
                  <a:lnTo>
                    <a:pt x="2660" y="2025"/>
                  </a:lnTo>
                  <a:lnTo>
                    <a:pt x="2873" y="1800"/>
                  </a:lnTo>
                  <a:lnTo>
                    <a:pt x="2979" y="1575"/>
                  </a:lnTo>
                  <a:lnTo>
                    <a:pt x="2979" y="1350"/>
                  </a:lnTo>
                  <a:lnTo>
                    <a:pt x="3511" y="1575"/>
                  </a:lnTo>
                  <a:lnTo>
                    <a:pt x="6384" y="1575"/>
                  </a:lnTo>
                  <a:lnTo>
                    <a:pt x="7235" y="1350"/>
                  </a:lnTo>
                  <a:lnTo>
                    <a:pt x="8087" y="1350"/>
                  </a:lnTo>
                  <a:lnTo>
                    <a:pt x="8938" y="1125"/>
                  </a:lnTo>
                  <a:lnTo>
                    <a:pt x="9789" y="1125"/>
                  </a:lnTo>
                  <a:lnTo>
                    <a:pt x="10534" y="900"/>
                  </a:lnTo>
                  <a:lnTo>
                    <a:pt x="11385" y="675"/>
                  </a:lnTo>
                  <a:lnTo>
                    <a:pt x="12024" y="450"/>
                  </a:lnTo>
                  <a:lnTo>
                    <a:pt x="12556" y="225"/>
                  </a:lnTo>
                  <a:lnTo>
                    <a:pt x="13088" y="225"/>
                  </a:lnTo>
                  <a:lnTo>
                    <a:pt x="13513" y="0"/>
                  </a:lnTo>
                  <a:lnTo>
                    <a:pt x="13620" y="0"/>
                  </a:lnTo>
                  <a:lnTo>
                    <a:pt x="13407" y="225"/>
                  </a:lnTo>
                  <a:lnTo>
                    <a:pt x="13300" y="225"/>
                  </a:lnTo>
                  <a:lnTo>
                    <a:pt x="12875" y="675"/>
                  </a:lnTo>
                  <a:lnTo>
                    <a:pt x="12556" y="900"/>
                  </a:lnTo>
                  <a:lnTo>
                    <a:pt x="12449" y="1125"/>
                  </a:lnTo>
                  <a:lnTo>
                    <a:pt x="12343" y="1125"/>
                  </a:lnTo>
                  <a:lnTo>
                    <a:pt x="12130" y="1350"/>
                  </a:lnTo>
                  <a:lnTo>
                    <a:pt x="12024" y="1575"/>
                  </a:lnTo>
                  <a:lnTo>
                    <a:pt x="11917" y="1575"/>
                  </a:lnTo>
                  <a:lnTo>
                    <a:pt x="11811" y="1800"/>
                  </a:lnTo>
                  <a:lnTo>
                    <a:pt x="11598" y="1800"/>
                  </a:lnTo>
                  <a:lnTo>
                    <a:pt x="12024" y="1800"/>
                  </a:lnTo>
                  <a:lnTo>
                    <a:pt x="12236" y="2025"/>
                  </a:lnTo>
                  <a:lnTo>
                    <a:pt x="13513" y="2025"/>
                  </a:lnTo>
                  <a:lnTo>
                    <a:pt x="13620" y="1800"/>
                  </a:lnTo>
                  <a:lnTo>
                    <a:pt x="13939" y="1800"/>
                  </a:lnTo>
                  <a:lnTo>
                    <a:pt x="13939" y="3150"/>
                  </a:lnTo>
                  <a:lnTo>
                    <a:pt x="14045" y="3375"/>
                  </a:lnTo>
                  <a:lnTo>
                    <a:pt x="14258" y="4275"/>
                  </a:lnTo>
                  <a:lnTo>
                    <a:pt x="14365" y="4500"/>
                  </a:lnTo>
                  <a:lnTo>
                    <a:pt x="14471" y="4950"/>
                  </a:lnTo>
                  <a:lnTo>
                    <a:pt x="14684" y="5400"/>
                  </a:lnTo>
                  <a:lnTo>
                    <a:pt x="14897" y="5625"/>
                  </a:lnTo>
                  <a:lnTo>
                    <a:pt x="15748" y="7425"/>
                  </a:lnTo>
                  <a:lnTo>
                    <a:pt x="16173" y="7875"/>
                  </a:lnTo>
                  <a:lnTo>
                    <a:pt x="16386" y="8550"/>
                  </a:lnTo>
                  <a:lnTo>
                    <a:pt x="16812" y="9225"/>
                  </a:lnTo>
                  <a:lnTo>
                    <a:pt x="17557" y="10800"/>
                  </a:lnTo>
                  <a:lnTo>
                    <a:pt x="19153" y="15300"/>
                  </a:lnTo>
                  <a:lnTo>
                    <a:pt x="19366" y="15975"/>
                  </a:lnTo>
                  <a:lnTo>
                    <a:pt x="19685" y="16650"/>
                  </a:lnTo>
                  <a:lnTo>
                    <a:pt x="19791" y="17325"/>
                  </a:lnTo>
                  <a:lnTo>
                    <a:pt x="20004" y="17775"/>
                  </a:lnTo>
                  <a:lnTo>
                    <a:pt x="20110" y="18225"/>
                  </a:lnTo>
                  <a:lnTo>
                    <a:pt x="20217" y="18450"/>
                  </a:lnTo>
                  <a:lnTo>
                    <a:pt x="20430" y="18450"/>
                  </a:lnTo>
                  <a:lnTo>
                    <a:pt x="20536" y="18225"/>
                  </a:lnTo>
                  <a:lnTo>
                    <a:pt x="20855" y="16875"/>
                  </a:lnTo>
                  <a:lnTo>
                    <a:pt x="20962" y="16200"/>
                  </a:lnTo>
                  <a:lnTo>
                    <a:pt x="20962" y="15525"/>
                  </a:lnTo>
                  <a:lnTo>
                    <a:pt x="21068" y="14850"/>
                  </a:lnTo>
                  <a:lnTo>
                    <a:pt x="21174" y="13950"/>
                  </a:lnTo>
                  <a:lnTo>
                    <a:pt x="21174" y="10800"/>
                  </a:lnTo>
                  <a:lnTo>
                    <a:pt x="21068" y="10125"/>
                  </a:lnTo>
                  <a:lnTo>
                    <a:pt x="20962" y="9225"/>
                  </a:lnTo>
                  <a:lnTo>
                    <a:pt x="20855" y="8775"/>
                  </a:lnTo>
                </a:path>
              </a:pathLst>
            </a:custGeom>
            <a:solidFill>
              <a:srgbClr val="4C0000"/>
            </a:solidFill>
            <a:ln w="12700" cap="flat">
              <a:noFill/>
              <a:miter lim="400000"/>
            </a:ln>
            <a:effectLst/>
          </p:spPr>
          <p:txBody>
            <a:bodyPr wrap="square" lIns="45719" tIns="45719" rIns="45719" bIns="45719" numCol="1" anchor="t">
              <a:noAutofit/>
            </a:bodyPr>
            <a:lstStyle/>
            <a:p>
              <a:pPr/>
            </a:p>
          </p:txBody>
        </p:sp>
        <p:sp>
          <p:nvSpPr>
            <p:cNvPr id="1464" name="线条"/>
            <p:cNvSpPr/>
            <p:nvPr/>
          </p:nvSpPr>
          <p:spPr>
            <a:xfrm>
              <a:off x="977900" y="1677987"/>
              <a:ext cx="330200" cy="109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38" y="3757"/>
                  </a:lnTo>
                  <a:lnTo>
                    <a:pt x="1558" y="5322"/>
                  </a:lnTo>
                  <a:lnTo>
                    <a:pt x="1973" y="7200"/>
                  </a:lnTo>
                  <a:lnTo>
                    <a:pt x="2492" y="8452"/>
                  </a:lnTo>
                  <a:lnTo>
                    <a:pt x="2908" y="10017"/>
                  </a:lnTo>
                  <a:lnTo>
                    <a:pt x="3842" y="12835"/>
                  </a:lnTo>
                  <a:lnTo>
                    <a:pt x="4362" y="14087"/>
                  </a:lnTo>
                  <a:lnTo>
                    <a:pt x="4777" y="15339"/>
                  </a:lnTo>
                  <a:lnTo>
                    <a:pt x="5296" y="16278"/>
                  </a:lnTo>
                  <a:lnTo>
                    <a:pt x="5712" y="17530"/>
                  </a:lnTo>
                  <a:lnTo>
                    <a:pt x="6750" y="19409"/>
                  </a:lnTo>
                  <a:lnTo>
                    <a:pt x="7269" y="20661"/>
                  </a:lnTo>
                  <a:lnTo>
                    <a:pt x="7788" y="21600"/>
                  </a:lnTo>
                  <a:lnTo>
                    <a:pt x="10488" y="21600"/>
                  </a:lnTo>
                  <a:lnTo>
                    <a:pt x="12877" y="21287"/>
                  </a:lnTo>
                  <a:lnTo>
                    <a:pt x="14850" y="20974"/>
                  </a:lnTo>
                  <a:lnTo>
                    <a:pt x="16512" y="20661"/>
                  </a:lnTo>
                  <a:lnTo>
                    <a:pt x="17965" y="20035"/>
                  </a:lnTo>
                  <a:lnTo>
                    <a:pt x="19108" y="19096"/>
                  </a:lnTo>
                  <a:lnTo>
                    <a:pt x="19938" y="18157"/>
                  </a:lnTo>
                  <a:lnTo>
                    <a:pt x="20665" y="16904"/>
                  </a:lnTo>
                  <a:lnTo>
                    <a:pt x="21081" y="15652"/>
                  </a:lnTo>
                  <a:lnTo>
                    <a:pt x="21392" y="14087"/>
                  </a:lnTo>
                  <a:lnTo>
                    <a:pt x="21600" y="12522"/>
                  </a:lnTo>
                  <a:lnTo>
                    <a:pt x="21600" y="10957"/>
                  </a:lnTo>
                  <a:lnTo>
                    <a:pt x="21496" y="9078"/>
                  </a:lnTo>
                  <a:lnTo>
                    <a:pt x="21392" y="6887"/>
                  </a:lnTo>
                  <a:lnTo>
                    <a:pt x="21185" y="5009"/>
                  </a:lnTo>
                  <a:lnTo>
                    <a:pt x="20977" y="2504"/>
                  </a:lnTo>
                </a:path>
              </a:pathLst>
            </a:custGeom>
            <a:noFill/>
            <a:ln w="12700" cap="rnd">
              <a:solidFill>
                <a:srgbClr val="000000"/>
              </a:solidFill>
              <a:prstDash val="solid"/>
              <a:round/>
            </a:ln>
            <a:effectLst/>
          </p:spPr>
          <p:txBody>
            <a:bodyPr wrap="square" lIns="45719" tIns="45719" rIns="45719" bIns="45719" numCol="1" anchor="t">
              <a:noAutofit/>
            </a:bodyPr>
            <a:lstStyle/>
            <a:p>
              <a:pPr/>
            </a:p>
          </p:txBody>
        </p:sp>
        <p:sp>
          <p:nvSpPr>
            <p:cNvPr id="1465" name="形状"/>
            <p:cNvSpPr/>
            <p:nvPr/>
          </p:nvSpPr>
          <p:spPr>
            <a:xfrm>
              <a:off x="739775" y="1314450"/>
              <a:ext cx="341313" cy="377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34" y="21600"/>
                  </a:moveTo>
                  <a:lnTo>
                    <a:pt x="7133" y="21600"/>
                  </a:lnTo>
                  <a:lnTo>
                    <a:pt x="6932" y="21509"/>
                  </a:lnTo>
                  <a:lnTo>
                    <a:pt x="6832" y="21418"/>
                  </a:lnTo>
                  <a:lnTo>
                    <a:pt x="6631" y="21328"/>
                  </a:lnTo>
                  <a:lnTo>
                    <a:pt x="6329" y="21055"/>
                  </a:lnTo>
                  <a:lnTo>
                    <a:pt x="6028" y="20511"/>
                  </a:lnTo>
                  <a:lnTo>
                    <a:pt x="5827" y="19966"/>
                  </a:lnTo>
                  <a:lnTo>
                    <a:pt x="5727" y="19785"/>
                  </a:lnTo>
                  <a:lnTo>
                    <a:pt x="5727" y="19059"/>
                  </a:lnTo>
                  <a:lnTo>
                    <a:pt x="5626" y="18696"/>
                  </a:lnTo>
                  <a:lnTo>
                    <a:pt x="5626" y="15792"/>
                  </a:lnTo>
                  <a:lnTo>
                    <a:pt x="5827" y="15066"/>
                  </a:lnTo>
                  <a:lnTo>
                    <a:pt x="5827" y="14793"/>
                  </a:lnTo>
                  <a:lnTo>
                    <a:pt x="5927" y="14430"/>
                  </a:lnTo>
                  <a:lnTo>
                    <a:pt x="6028" y="14158"/>
                  </a:lnTo>
                  <a:lnTo>
                    <a:pt x="6229" y="13886"/>
                  </a:lnTo>
                  <a:lnTo>
                    <a:pt x="6329" y="13613"/>
                  </a:lnTo>
                  <a:lnTo>
                    <a:pt x="7334" y="12252"/>
                  </a:lnTo>
                  <a:lnTo>
                    <a:pt x="7635" y="11889"/>
                  </a:lnTo>
                  <a:lnTo>
                    <a:pt x="7937" y="11435"/>
                  </a:lnTo>
                  <a:lnTo>
                    <a:pt x="8238" y="11072"/>
                  </a:lnTo>
                  <a:lnTo>
                    <a:pt x="8941" y="10255"/>
                  </a:lnTo>
                  <a:lnTo>
                    <a:pt x="9142" y="9892"/>
                  </a:lnTo>
                  <a:lnTo>
                    <a:pt x="9544" y="9439"/>
                  </a:lnTo>
                  <a:lnTo>
                    <a:pt x="9846" y="9076"/>
                  </a:lnTo>
                  <a:lnTo>
                    <a:pt x="10448" y="8531"/>
                  </a:lnTo>
                  <a:lnTo>
                    <a:pt x="10750" y="8168"/>
                  </a:lnTo>
                  <a:lnTo>
                    <a:pt x="11353" y="7624"/>
                  </a:lnTo>
                  <a:lnTo>
                    <a:pt x="11654" y="7533"/>
                  </a:lnTo>
                  <a:lnTo>
                    <a:pt x="11855" y="7351"/>
                  </a:lnTo>
                  <a:lnTo>
                    <a:pt x="12659" y="6988"/>
                  </a:lnTo>
                  <a:lnTo>
                    <a:pt x="12860" y="6988"/>
                  </a:lnTo>
                  <a:lnTo>
                    <a:pt x="13161" y="6897"/>
                  </a:lnTo>
                  <a:lnTo>
                    <a:pt x="13965" y="6897"/>
                  </a:lnTo>
                  <a:lnTo>
                    <a:pt x="14266" y="6988"/>
                  </a:lnTo>
                  <a:lnTo>
                    <a:pt x="14567" y="6988"/>
                  </a:lnTo>
                  <a:lnTo>
                    <a:pt x="14969" y="7079"/>
                  </a:lnTo>
                  <a:lnTo>
                    <a:pt x="15271" y="7170"/>
                  </a:lnTo>
                  <a:lnTo>
                    <a:pt x="14969" y="7079"/>
                  </a:lnTo>
                  <a:lnTo>
                    <a:pt x="14768" y="6988"/>
                  </a:lnTo>
                  <a:lnTo>
                    <a:pt x="14467" y="6807"/>
                  </a:lnTo>
                  <a:lnTo>
                    <a:pt x="13965" y="6534"/>
                  </a:lnTo>
                  <a:lnTo>
                    <a:pt x="13764" y="6353"/>
                  </a:lnTo>
                  <a:lnTo>
                    <a:pt x="13362" y="6171"/>
                  </a:lnTo>
                  <a:lnTo>
                    <a:pt x="13060" y="6081"/>
                  </a:lnTo>
                  <a:lnTo>
                    <a:pt x="12659" y="5899"/>
                  </a:lnTo>
                  <a:lnTo>
                    <a:pt x="12357" y="5899"/>
                  </a:lnTo>
                  <a:lnTo>
                    <a:pt x="12056" y="5990"/>
                  </a:lnTo>
                  <a:lnTo>
                    <a:pt x="11855" y="6081"/>
                  </a:lnTo>
                  <a:lnTo>
                    <a:pt x="11654" y="6262"/>
                  </a:lnTo>
                  <a:lnTo>
                    <a:pt x="11453" y="6353"/>
                  </a:lnTo>
                  <a:lnTo>
                    <a:pt x="11152" y="6534"/>
                  </a:lnTo>
                  <a:lnTo>
                    <a:pt x="10951" y="6716"/>
                  </a:lnTo>
                  <a:lnTo>
                    <a:pt x="10649" y="6897"/>
                  </a:lnTo>
                  <a:lnTo>
                    <a:pt x="10448" y="7079"/>
                  </a:lnTo>
                  <a:lnTo>
                    <a:pt x="9846" y="7442"/>
                  </a:lnTo>
                  <a:lnTo>
                    <a:pt x="9645" y="7624"/>
                  </a:lnTo>
                  <a:lnTo>
                    <a:pt x="9343" y="7805"/>
                  </a:lnTo>
                  <a:lnTo>
                    <a:pt x="9142" y="7987"/>
                  </a:lnTo>
                  <a:lnTo>
                    <a:pt x="9042" y="8168"/>
                  </a:lnTo>
                  <a:lnTo>
                    <a:pt x="8540" y="8622"/>
                  </a:lnTo>
                  <a:lnTo>
                    <a:pt x="8439" y="8803"/>
                  </a:lnTo>
                  <a:lnTo>
                    <a:pt x="8339" y="8894"/>
                  </a:lnTo>
                  <a:lnTo>
                    <a:pt x="8339" y="9166"/>
                  </a:lnTo>
                  <a:lnTo>
                    <a:pt x="8138" y="9620"/>
                  </a:lnTo>
                  <a:lnTo>
                    <a:pt x="7937" y="10346"/>
                  </a:lnTo>
                  <a:lnTo>
                    <a:pt x="7736" y="10709"/>
                  </a:lnTo>
                  <a:lnTo>
                    <a:pt x="7535" y="10982"/>
                  </a:lnTo>
                  <a:lnTo>
                    <a:pt x="7434" y="11345"/>
                  </a:lnTo>
                  <a:lnTo>
                    <a:pt x="7133" y="11617"/>
                  </a:lnTo>
                  <a:lnTo>
                    <a:pt x="6932" y="11889"/>
                  </a:lnTo>
                  <a:lnTo>
                    <a:pt x="6731" y="12071"/>
                  </a:lnTo>
                  <a:lnTo>
                    <a:pt x="6430" y="12252"/>
                  </a:lnTo>
                  <a:lnTo>
                    <a:pt x="6229" y="12434"/>
                  </a:lnTo>
                  <a:lnTo>
                    <a:pt x="5927" y="12524"/>
                  </a:lnTo>
                  <a:lnTo>
                    <a:pt x="4923" y="12524"/>
                  </a:lnTo>
                  <a:lnTo>
                    <a:pt x="4621" y="12343"/>
                  </a:lnTo>
                  <a:lnTo>
                    <a:pt x="4521" y="12161"/>
                  </a:lnTo>
                  <a:lnTo>
                    <a:pt x="4320" y="11980"/>
                  </a:lnTo>
                  <a:lnTo>
                    <a:pt x="4220" y="11798"/>
                  </a:lnTo>
                  <a:lnTo>
                    <a:pt x="4019" y="11254"/>
                  </a:lnTo>
                  <a:lnTo>
                    <a:pt x="3918" y="10891"/>
                  </a:lnTo>
                  <a:lnTo>
                    <a:pt x="3918" y="10618"/>
                  </a:lnTo>
                  <a:lnTo>
                    <a:pt x="3818" y="10255"/>
                  </a:lnTo>
                  <a:lnTo>
                    <a:pt x="3818" y="9529"/>
                  </a:lnTo>
                  <a:lnTo>
                    <a:pt x="3717" y="9076"/>
                  </a:lnTo>
                  <a:lnTo>
                    <a:pt x="3717" y="7170"/>
                  </a:lnTo>
                  <a:lnTo>
                    <a:pt x="3818" y="6807"/>
                  </a:lnTo>
                  <a:lnTo>
                    <a:pt x="4019" y="6353"/>
                  </a:lnTo>
                  <a:lnTo>
                    <a:pt x="4621" y="5264"/>
                  </a:lnTo>
                  <a:lnTo>
                    <a:pt x="5224" y="4538"/>
                  </a:lnTo>
                  <a:lnTo>
                    <a:pt x="5425" y="4266"/>
                  </a:lnTo>
                  <a:lnTo>
                    <a:pt x="5827" y="3903"/>
                  </a:lnTo>
                  <a:lnTo>
                    <a:pt x="6229" y="3630"/>
                  </a:lnTo>
                  <a:lnTo>
                    <a:pt x="6631" y="3267"/>
                  </a:lnTo>
                  <a:lnTo>
                    <a:pt x="7033" y="2995"/>
                  </a:lnTo>
                  <a:lnTo>
                    <a:pt x="7535" y="2813"/>
                  </a:lnTo>
                  <a:lnTo>
                    <a:pt x="7937" y="2541"/>
                  </a:lnTo>
                  <a:lnTo>
                    <a:pt x="7535" y="2541"/>
                  </a:lnTo>
                  <a:lnTo>
                    <a:pt x="7334" y="2450"/>
                  </a:lnTo>
                  <a:lnTo>
                    <a:pt x="6430" y="2450"/>
                  </a:lnTo>
                  <a:lnTo>
                    <a:pt x="6128" y="2360"/>
                  </a:lnTo>
                  <a:lnTo>
                    <a:pt x="4119" y="2360"/>
                  </a:lnTo>
                  <a:lnTo>
                    <a:pt x="3818" y="2450"/>
                  </a:lnTo>
                  <a:lnTo>
                    <a:pt x="3215" y="2450"/>
                  </a:lnTo>
                  <a:lnTo>
                    <a:pt x="2913" y="2541"/>
                  </a:lnTo>
                  <a:lnTo>
                    <a:pt x="2210" y="2541"/>
                  </a:lnTo>
                  <a:lnTo>
                    <a:pt x="1909" y="2450"/>
                  </a:lnTo>
                  <a:lnTo>
                    <a:pt x="1708" y="2450"/>
                  </a:lnTo>
                  <a:lnTo>
                    <a:pt x="1407" y="2360"/>
                  </a:lnTo>
                  <a:lnTo>
                    <a:pt x="502" y="1815"/>
                  </a:lnTo>
                  <a:lnTo>
                    <a:pt x="301" y="1634"/>
                  </a:lnTo>
                  <a:lnTo>
                    <a:pt x="0" y="1271"/>
                  </a:lnTo>
                  <a:lnTo>
                    <a:pt x="301" y="1452"/>
                  </a:lnTo>
                  <a:lnTo>
                    <a:pt x="502" y="1634"/>
                  </a:lnTo>
                  <a:lnTo>
                    <a:pt x="804" y="1634"/>
                  </a:lnTo>
                  <a:lnTo>
                    <a:pt x="1407" y="1815"/>
                  </a:lnTo>
                  <a:lnTo>
                    <a:pt x="1808" y="1906"/>
                  </a:lnTo>
                  <a:lnTo>
                    <a:pt x="3918" y="1906"/>
                  </a:lnTo>
                  <a:lnTo>
                    <a:pt x="4220" y="1815"/>
                  </a:lnTo>
                  <a:lnTo>
                    <a:pt x="4722" y="1815"/>
                  </a:lnTo>
                  <a:lnTo>
                    <a:pt x="4923" y="1724"/>
                  </a:lnTo>
                  <a:lnTo>
                    <a:pt x="5224" y="1724"/>
                  </a:lnTo>
                  <a:lnTo>
                    <a:pt x="5425" y="1634"/>
                  </a:lnTo>
                  <a:lnTo>
                    <a:pt x="6329" y="1634"/>
                  </a:lnTo>
                  <a:lnTo>
                    <a:pt x="6631" y="1543"/>
                  </a:lnTo>
                  <a:lnTo>
                    <a:pt x="7334" y="1452"/>
                  </a:lnTo>
                  <a:lnTo>
                    <a:pt x="7635" y="1361"/>
                  </a:lnTo>
                  <a:lnTo>
                    <a:pt x="7937" y="1361"/>
                  </a:lnTo>
                  <a:lnTo>
                    <a:pt x="8238" y="1271"/>
                  </a:lnTo>
                  <a:lnTo>
                    <a:pt x="8439" y="1271"/>
                  </a:lnTo>
                  <a:lnTo>
                    <a:pt x="8640" y="1180"/>
                  </a:lnTo>
                  <a:lnTo>
                    <a:pt x="8841" y="1180"/>
                  </a:lnTo>
                  <a:lnTo>
                    <a:pt x="9243" y="998"/>
                  </a:lnTo>
                  <a:lnTo>
                    <a:pt x="9444" y="998"/>
                  </a:lnTo>
                  <a:lnTo>
                    <a:pt x="9645" y="908"/>
                  </a:lnTo>
                  <a:lnTo>
                    <a:pt x="9946" y="817"/>
                  </a:lnTo>
                  <a:lnTo>
                    <a:pt x="10247" y="817"/>
                  </a:lnTo>
                  <a:lnTo>
                    <a:pt x="11754" y="363"/>
                  </a:lnTo>
                  <a:lnTo>
                    <a:pt x="12056" y="182"/>
                  </a:lnTo>
                  <a:lnTo>
                    <a:pt x="12357" y="91"/>
                  </a:lnTo>
                  <a:lnTo>
                    <a:pt x="12558" y="0"/>
                  </a:lnTo>
                  <a:lnTo>
                    <a:pt x="12357" y="272"/>
                  </a:lnTo>
                  <a:lnTo>
                    <a:pt x="12156" y="454"/>
                  </a:lnTo>
                  <a:lnTo>
                    <a:pt x="11955" y="726"/>
                  </a:lnTo>
                  <a:lnTo>
                    <a:pt x="11855" y="908"/>
                  </a:lnTo>
                  <a:lnTo>
                    <a:pt x="11855" y="1361"/>
                  </a:lnTo>
                  <a:lnTo>
                    <a:pt x="11955" y="1634"/>
                  </a:lnTo>
                  <a:lnTo>
                    <a:pt x="11955" y="1724"/>
                  </a:lnTo>
                  <a:lnTo>
                    <a:pt x="12056" y="1997"/>
                  </a:lnTo>
                  <a:lnTo>
                    <a:pt x="12056" y="2178"/>
                  </a:lnTo>
                  <a:lnTo>
                    <a:pt x="12156" y="2450"/>
                  </a:lnTo>
                  <a:lnTo>
                    <a:pt x="12156" y="2632"/>
                  </a:lnTo>
                  <a:lnTo>
                    <a:pt x="12056" y="2904"/>
                  </a:lnTo>
                  <a:lnTo>
                    <a:pt x="11754" y="3449"/>
                  </a:lnTo>
                  <a:lnTo>
                    <a:pt x="11754" y="3630"/>
                  </a:lnTo>
                  <a:lnTo>
                    <a:pt x="11955" y="3993"/>
                  </a:lnTo>
                  <a:lnTo>
                    <a:pt x="12156" y="4175"/>
                  </a:lnTo>
                  <a:lnTo>
                    <a:pt x="12458" y="4266"/>
                  </a:lnTo>
                  <a:lnTo>
                    <a:pt x="12759" y="4447"/>
                  </a:lnTo>
                  <a:lnTo>
                    <a:pt x="13161" y="4538"/>
                  </a:lnTo>
                  <a:lnTo>
                    <a:pt x="13563" y="4719"/>
                  </a:lnTo>
                  <a:lnTo>
                    <a:pt x="13965" y="4810"/>
                  </a:lnTo>
                  <a:lnTo>
                    <a:pt x="14467" y="4992"/>
                  </a:lnTo>
                  <a:lnTo>
                    <a:pt x="14869" y="5082"/>
                  </a:lnTo>
                  <a:lnTo>
                    <a:pt x="15271" y="5264"/>
                  </a:lnTo>
                  <a:lnTo>
                    <a:pt x="15773" y="5264"/>
                  </a:lnTo>
                  <a:lnTo>
                    <a:pt x="16175" y="5355"/>
                  </a:lnTo>
                  <a:lnTo>
                    <a:pt x="16476" y="5445"/>
                  </a:lnTo>
                  <a:lnTo>
                    <a:pt x="16778" y="5627"/>
                  </a:lnTo>
                  <a:lnTo>
                    <a:pt x="17079" y="5718"/>
                  </a:lnTo>
                  <a:lnTo>
                    <a:pt x="17883" y="5899"/>
                  </a:lnTo>
                  <a:lnTo>
                    <a:pt x="18285" y="6081"/>
                  </a:lnTo>
                  <a:lnTo>
                    <a:pt x="19490" y="6353"/>
                  </a:lnTo>
                  <a:lnTo>
                    <a:pt x="19792" y="6444"/>
                  </a:lnTo>
                  <a:lnTo>
                    <a:pt x="20193" y="6534"/>
                  </a:lnTo>
                  <a:lnTo>
                    <a:pt x="20796" y="6716"/>
                  </a:lnTo>
                  <a:lnTo>
                    <a:pt x="21098" y="6716"/>
                  </a:lnTo>
                  <a:lnTo>
                    <a:pt x="21299" y="6807"/>
                  </a:lnTo>
                  <a:lnTo>
                    <a:pt x="21600" y="6807"/>
                  </a:lnTo>
                  <a:lnTo>
                    <a:pt x="21198" y="6807"/>
                  </a:lnTo>
                  <a:lnTo>
                    <a:pt x="20796" y="6716"/>
                  </a:lnTo>
                  <a:lnTo>
                    <a:pt x="19189" y="6716"/>
                  </a:lnTo>
                  <a:lnTo>
                    <a:pt x="18787" y="6807"/>
                  </a:lnTo>
                  <a:lnTo>
                    <a:pt x="17682" y="6807"/>
                  </a:lnTo>
                  <a:lnTo>
                    <a:pt x="17079" y="6988"/>
                  </a:lnTo>
                  <a:lnTo>
                    <a:pt x="16778" y="6988"/>
                  </a:lnTo>
                  <a:lnTo>
                    <a:pt x="16476" y="7079"/>
                  </a:lnTo>
                  <a:lnTo>
                    <a:pt x="16275" y="7079"/>
                  </a:lnTo>
                  <a:lnTo>
                    <a:pt x="15873" y="7261"/>
                  </a:lnTo>
                  <a:lnTo>
                    <a:pt x="15673" y="7261"/>
                  </a:lnTo>
                  <a:lnTo>
                    <a:pt x="15371" y="7351"/>
                  </a:lnTo>
                  <a:lnTo>
                    <a:pt x="14266" y="7351"/>
                  </a:lnTo>
                  <a:lnTo>
                    <a:pt x="13965" y="7261"/>
                  </a:lnTo>
                  <a:lnTo>
                    <a:pt x="13161" y="7261"/>
                  </a:lnTo>
                  <a:lnTo>
                    <a:pt x="12860" y="7351"/>
                  </a:lnTo>
                  <a:lnTo>
                    <a:pt x="12659" y="7351"/>
                  </a:lnTo>
                  <a:lnTo>
                    <a:pt x="12558" y="7442"/>
                  </a:lnTo>
                  <a:lnTo>
                    <a:pt x="12357" y="7442"/>
                  </a:lnTo>
                  <a:lnTo>
                    <a:pt x="12257" y="7533"/>
                  </a:lnTo>
                  <a:lnTo>
                    <a:pt x="12156" y="7714"/>
                  </a:lnTo>
                  <a:lnTo>
                    <a:pt x="12156" y="8259"/>
                  </a:lnTo>
                  <a:lnTo>
                    <a:pt x="12257" y="8440"/>
                  </a:lnTo>
                  <a:lnTo>
                    <a:pt x="12357" y="8713"/>
                  </a:lnTo>
                  <a:lnTo>
                    <a:pt x="12558" y="9076"/>
                  </a:lnTo>
                  <a:lnTo>
                    <a:pt x="12558" y="10165"/>
                  </a:lnTo>
                  <a:lnTo>
                    <a:pt x="12357" y="10255"/>
                  </a:lnTo>
                  <a:lnTo>
                    <a:pt x="12156" y="10437"/>
                  </a:lnTo>
                  <a:lnTo>
                    <a:pt x="11855" y="10528"/>
                  </a:lnTo>
                  <a:lnTo>
                    <a:pt x="11453" y="10618"/>
                  </a:lnTo>
                  <a:lnTo>
                    <a:pt x="10850" y="10800"/>
                  </a:lnTo>
                  <a:lnTo>
                    <a:pt x="10448" y="10982"/>
                  </a:lnTo>
                  <a:lnTo>
                    <a:pt x="10147" y="11072"/>
                  </a:lnTo>
                  <a:lnTo>
                    <a:pt x="9243" y="11617"/>
                  </a:lnTo>
                  <a:lnTo>
                    <a:pt x="9042" y="11798"/>
                  </a:lnTo>
                  <a:lnTo>
                    <a:pt x="8841" y="12071"/>
                  </a:lnTo>
                  <a:lnTo>
                    <a:pt x="8037" y="12797"/>
                  </a:lnTo>
                  <a:lnTo>
                    <a:pt x="7836" y="13069"/>
                  </a:lnTo>
                  <a:lnTo>
                    <a:pt x="7736" y="13250"/>
                  </a:lnTo>
                  <a:lnTo>
                    <a:pt x="7736" y="13976"/>
                  </a:lnTo>
                  <a:lnTo>
                    <a:pt x="8138" y="15066"/>
                  </a:lnTo>
                  <a:lnTo>
                    <a:pt x="8339" y="15429"/>
                  </a:lnTo>
                  <a:lnTo>
                    <a:pt x="8439" y="15701"/>
                  </a:lnTo>
                  <a:lnTo>
                    <a:pt x="8640" y="16064"/>
                  </a:lnTo>
                  <a:lnTo>
                    <a:pt x="8740" y="16336"/>
                  </a:lnTo>
                  <a:lnTo>
                    <a:pt x="8941" y="17062"/>
                  </a:lnTo>
                  <a:lnTo>
                    <a:pt x="9042" y="17516"/>
                  </a:lnTo>
                  <a:lnTo>
                    <a:pt x="9042" y="18424"/>
                  </a:lnTo>
                  <a:lnTo>
                    <a:pt x="8941" y="18877"/>
                  </a:lnTo>
                  <a:lnTo>
                    <a:pt x="8941" y="19331"/>
                  </a:lnTo>
                  <a:lnTo>
                    <a:pt x="8841" y="19694"/>
                  </a:lnTo>
                  <a:lnTo>
                    <a:pt x="8841" y="19966"/>
                  </a:lnTo>
                  <a:lnTo>
                    <a:pt x="8740" y="20239"/>
                  </a:lnTo>
                  <a:lnTo>
                    <a:pt x="8339" y="20965"/>
                  </a:lnTo>
                  <a:lnTo>
                    <a:pt x="8138" y="21146"/>
                  </a:lnTo>
                  <a:lnTo>
                    <a:pt x="8037" y="21328"/>
                  </a:lnTo>
                  <a:lnTo>
                    <a:pt x="7836" y="21328"/>
                  </a:lnTo>
                  <a:lnTo>
                    <a:pt x="7736" y="21418"/>
                  </a:lnTo>
                  <a:lnTo>
                    <a:pt x="7334" y="21600"/>
                  </a:lnTo>
                </a:path>
              </a:pathLst>
            </a:custGeom>
            <a:solidFill>
              <a:srgbClr val="B2664C"/>
            </a:solidFill>
            <a:ln w="12700" cap="flat">
              <a:noFill/>
              <a:miter lim="400000"/>
            </a:ln>
            <a:effectLst/>
          </p:spPr>
          <p:txBody>
            <a:bodyPr wrap="square" lIns="45719" tIns="45719" rIns="45719" bIns="45719" numCol="1" anchor="t">
              <a:noAutofit/>
            </a:bodyPr>
            <a:lstStyle/>
            <a:p>
              <a:pPr/>
            </a:p>
          </p:txBody>
        </p:sp>
        <p:sp>
          <p:nvSpPr>
            <p:cNvPr id="1466" name="线条"/>
            <p:cNvSpPr/>
            <p:nvPr/>
          </p:nvSpPr>
          <p:spPr>
            <a:xfrm>
              <a:off x="739775" y="1336675"/>
              <a:ext cx="128588" cy="11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800" y="1152"/>
                  </a:lnTo>
                  <a:lnTo>
                    <a:pt x="1333" y="2016"/>
                  </a:lnTo>
                  <a:lnTo>
                    <a:pt x="3733" y="3744"/>
                  </a:lnTo>
                  <a:lnTo>
                    <a:pt x="4533" y="4032"/>
                  </a:lnTo>
                  <a:lnTo>
                    <a:pt x="5333" y="4032"/>
                  </a:lnTo>
                  <a:lnTo>
                    <a:pt x="6133" y="4320"/>
                  </a:lnTo>
                  <a:lnTo>
                    <a:pt x="8000" y="4320"/>
                  </a:lnTo>
                  <a:lnTo>
                    <a:pt x="8800" y="4032"/>
                  </a:lnTo>
                  <a:lnTo>
                    <a:pt x="10400" y="4032"/>
                  </a:lnTo>
                  <a:lnTo>
                    <a:pt x="11200" y="3744"/>
                  </a:lnTo>
                  <a:lnTo>
                    <a:pt x="16800" y="3744"/>
                  </a:lnTo>
                  <a:lnTo>
                    <a:pt x="17600" y="4032"/>
                  </a:lnTo>
                  <a:lnTo>
                    <a:pt x="20000" y="4032"/>
                  </a:lnTo>
                  <a:lnTo>
                    <a:pt x="20533" y="4320"/>
                  </a:lnTo>
                  <a:lnTo>
                    <a:pt x="21600" y="4320"/>
                  </a:lnTo>
                  <a:lnTo>
                    <a:pt x="20533" y="5184"/>
                  </a:lnTo>
                  <a:lnTo>
                    <a:pt x="19200" y="5760"/>
                  </a:lnTo>
                  <a:lnTo>
                    <a:pt x="18133" y="6624"/>
                  </a:lnTo>
                  <a:lnTo>
                    <a:pt x="17067" y="7776"/>
                  </a:lnTo>
                  <a:lnTo>
                    <a:pt x="16000" y="8640"/>
                  </a:lnTo>
                  <a:lnTo>
                    <a:pt x="14133" y="10656"/>
                  </a:lnTo>
                  <a:lnTo>
                    <a:pt x="12533" y="12960"/>
                  </a:lnTo>
                  <a:lnTo>
                    <a:pt x="12000" y="14400"/>
                  </a:lnTo>
                  <a:lnTo>
                    <a:pt x="10933" y="16704"/>
                  </a:lnTo>
                  <a:lnTo>
                    <a:pt x="10400" y="18144"/>
                  </a:lnTo>
                  <a:lnTo>
                    <a:pt x="10133" y="19296"/>
                  </a:lnTo>
                  <a:lnTo>
                    <a:pt x="10133" y="21600"/>
                  </a:lnTo>
                </a:path>
              </a:pathLst>
            </a:custGeom>
            <a:noFill/>
            <a:ln w="12700" cap="rnd">
              <a:solidFill>
                <a:srgbClr val="000000"/>
              </a:solidFill>
              <a:prstDash val="solid"/>
              <a:round/>
            </a:ln>
            <a:effectLst/>
          </p:spPr>
          <p:txBody>
            <a:bodyPr wrap="square" lIns="45719" tIns="45719" rIns="45719" bIns="45719" numCol="1" anchor="t">
              <a:noAutofit/>
            </a:bodyPr>
            <a:lstStyle/>
            <a:p>
              <a:pPr/>
            </a:p>
          </p:txBody>
        </p:sp>
        <p:sp>
          <p:nvSpPr>
            <p:cNvPr id="1467" name="线条"/>
            <p:cNvSpPr/>
            <p:nvPr/>
          </p:nvSpPr>
          <p:spPr>
            <a:xfrm>
              <a:off x="822325" y="1420812"/>
              <a:ext cx="165100" cy="2809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153"/>
                  </a:moveTo>
                  <a:lnTo>
                    <a:pt x="1246" y="9153"/>
                  </a:lnTo>
                  <a:lnTo>
                    <a:pt x="2492" y="8908"/>
                  </a:lnTo>
                  <a:lnTo>
                    <a:pt x="2908" y="8664"/>
                  </a:lnTo>
                  <a:lnTo>
                    <a:pt x="3531" y="8420"/>
                  </a:lnTo>
                  <a:lnTo>
                    <a:pt x="3946" y="8176"/>
                  </a:lnTo>
                  <a:lnTo>
                    <a:pt x="4362" y="7810"/>
                  </a:lnTo>
                  <a:lnTo>
                    <a:pt x="4985" y="7444"/>
                  </a:lnTo>
                  <a:lnTo>
                    <a:pt x="5192" y="6956"/>
                  </a:lnTo>
                  <a:lnTo>
                    <a:pt x="5608" y="6590"/>
                  </a:lnTo>
                  <a:lnTo>
                    <a:pt x="6023" y="6102"/>
                  </a:lnTo>
                  <a:lnTo>
                    <a:pt x="6438" y="5125"/>
                  </a:lnTo>
                  <a:lnTo>
                    <a:pt x="6854" y="4515"/>
                  </a:lnTo>
                  <a:lnTo>
                    <a:pt x="6854" y="4027"/>
                  </a:lnTo>
                  <a:lnTo>
                    <a:pt x="7062" y="3905"/>
                  </a:lnTo>
                  <a:lnTo>
                    <a:pt x="7269" y="3661"/>
                  </a:lnTo>
                  <a:lnTo>
                    <a:pt x="9138" y="2563"/>
                  </a:lnTo>
                  <a:lnTo>
                    <a:pt x="9762" y="2319"/>
                  </a:lnTo>
                  <a:lnTo>
                    <a:pt x="10177" y="2075"/>
                  </a:lnTo>
                  <a:lnTo>
                    <a:pt x="11423" y="1586"/>
                  </a:lnTo>
                  <a:lnTo>
                    <a:pt x="11838" y="1342"/>
                  </a:lnTo>
                  <a:lnTo>
                    <a:pt x="12462" y="1098"/>
                  </a:lnTo>
                  <a:lnTo>
                    <a:pt x="12877" y="854"/>
                  </a:lnTo>
                  <a:lnTo>
                    <a:pt x="13500" y="610"/>
                  </a:lnTo>
                  <a:lnTo>
                    <a:pt x="13915" y="488"/>
                  </a:lnTo>
                  <a:lnTo>
                    <a:pt x="14331" y="244"/>
                  </a:lnTo>
                  <a:lnTo>
                    <a:pt x="14746" y="122"/>
                  </a:lnTo>
                  <a:lnTo>
                    <a:pt x="15369" y="0"/>
                  </a:lnTo>
                  <a:lnTo>
                    <a:pt x="16200" y="0"/>
                  </a:lnTo>
                  <a:lnTo>
                    <a:pt x="17031" y="244"/>
                  </a:lnTo>
                  <a:lnTo>
                    <a:pt x="17654" y="366"/>
                  </a:lnTo>
                  <a:lnTo>
                    <a:pt x="18485" y="610"/>
                  </a:lnTo>
                  <a:lnTo>
                    <a:pt x="18900" y="854"/>
                  </a:lnTo>
                  <a:lnTo>
                    <a:pt x="19523" y="976"/>
                  </a:lnTo>
                  <a:lnTo>
                    <a:pt x="19938" y="1220"/>
                  </a:lnTo>
                  <a:lnTo>
                    <a:pt x="20562" y="1464"/>
                  </a:lnTo>
                  <a:lnTo>
                    <a:pt x="20977" y="1586"/>
                  </a:lnTo>
                  <a:lnTo>
                    <a:pt x="21600" y="1708"/>
                  </a:lnTo>
                  <a:lnTo>
                    <a:pt x="20977" y="1586"/>
                  </a:lnTo>
                  <a:lnTo>
                    <a:pt x="20146" y="1464"/>
                  </a:lnTo>
                  <a:lnTo>
                    <a:pt x="19523" y="1464"/>
                  </a:lnTo>
                  <a:lnTo>
                    <a:pt x="18900" y="1342"/>
                  </a:lnTo>
                  <a:lnTo>
                    <a:pt x="17238" y="1342"/>
                  </a:lnTo>
                  <a:lnTo>
                    <a:pt x="16615" y="1464"/>
                  </a:lnTo>
                  <a:lnTo>
                    <a:pt x="16200" y="1464"/>
                  </a:lnTo>
                  <a:lnTo>
                    <a:pt x="15577" y="1586"/>
                  </a:lnTo>
                  <a:lnTo>
                    <a:pt x="14331" y="1953"/>
                  </a:lnTo>
                  <a:lnTo>
                    <a:pt x="13915" y="2197"/>
                  </a:lnTo>
                  <a:lnTo>
                    <a:pt x="13292" y="2319"/>
                  </a:lnTo>
                  <a:lnTo>
                    <a:pt x="12046" y="3051"/>
                  </a:lnTo>
                  <a:lnTo>
                    <a:pt x="11423" y="3539"/>
                  </a:lnTo>
                  <a:lnTo>
                    <a:pt x="10800" y="3905"/>
                  </a:lnTo>
                  <a:lnTo>
                    <a:pt x="9554" y="4881"/>
                  </a:lnTo>
                  <a:lnTo>
                    <a:pt x="8723" y="5492"/>
                  </a:lnTo>
                  <a:lnTo>
                    <a:pt x="8100" y="5980"/>
                  </a:lnTo>
                  <a:lnTo>
                    <a:pt x="7477" y="6590"/>
                  </a:lnTo>
                  <a:lnTo>
                    <a:pt x="6646" y="7078"/>
                  </a:lnTo>
                  <a:lnTo>
                    <a:pt x="6023" y="7566"/>
                  </a:lnTo>
                  <a:lnTo>
                    <a:pt x="5400" y="8176"/>
                  </a:lnTo>
                  <a:lnTo>
                    <a:pt x="4777" y="8664"/>
                  </a:lnTo>
                  <a:lnTo>
                    <a:pt x="4362" y="9153"/>
                  </a:lnTo>
                  <a:lnTo>
                    <a:pt x="2700" y="10617"/>
                  </a:lnTo>
                  <a:lnTo>
                    <a:pt x="2492" y="10983"/>
                  </a:lnTo>
                  <a:lnTo>
                    <a:pt x="2077" y="11349"/>
                  </a:lnTo>
                  <a:lnTo>
                    <a:pt x="1869" y="11715"/>
                  </a:lnTo>
                  <a:lnTo>
                    <a:pt x="1662" y="12203"/>
                  </a:lnTo>
                  <a:lnTo>
                    <a:pt x="1662" y="12569"/>
                  </a:lnTo>
                  <a:lnTo>
                    <a:pt x="1246" y="13546"/>
                  </a:lnTo>
                  <a:lnTo>
                    <a:pt x="1246" y="17573"/>
                  </a:lnTo>
                  <a:lnTo>
                    <a:pt x="1454" y="18061"/>
                  </a:lnTo>
                  <a:lnTo>
                    <a:pt x="1454" y="19037"/>
                  </a:lnTo>
                  <a:lnTo>
                    <a:pt x="2077" y="20136"/>
                  </a:lnTo>
                  <a:lnTo>
                    <a:pt x="2700" y="20868"/>
                  </a:lnTo>
                  <a:lnTo>
                    <a:pt x="3323" y="21234"/>
                  </a:lnTo>
                  <a:lnTo>
                    <a:pt x="3738" y="21356"/>
                  </a:lnTo>
                  <a:lnTo>
                    <a:pt x="3946" y="21478"/>
                  </a:lnTo>
                  <a:lnTo>
                    <a:pt x="4362" y="21600"/>
                  </a:lnTo>
                  <a:lnTo>
                    <a:pt x="4777" y="21600"/>
                  </a:lnTo>
                </a:path>
              </a:pathLst>
            </a:custGeom>
            <a:noFill/>
            <a:ln w="12700" cap="rnd">
              <a:solidFill>
                <a:srgbClr val="000000"/>
              </a:solidFill>
              <a:prstDash val="solid"/>
              <a:round/>
            </a:ln>
            <a:effectLst/>
          </p:spPr>
          <p:txBody>
            <a:bodyPr wrap="square" lIns="45719" tIns="45719" rIns="45719" bIns="45719" numCol="1" anchor="t">
              <a:noAutofit/>
            </a:bodyPr>
            <a:lstStyle/>
            <a:p>
              <a:pPr/>
            </a:p>
          </p:txBody>
        </p:sp>
        <p:sp>
          <p:nvSpPr>
            <p:cNvPr id="1468" name="线条"/>
            <p:cNvSpPr/>
            <p:nvPr/>
          </p:nvSpPr>
          <p:spPr>
            <a:xfrm>
              <a:off x="800100" y="1455737"/>
              <a:ext cx="22225" cy="841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5706"/>
                  </a:lnTo>
                  <a:lnTo>
                    <a:pt x="1543" y="7743"/>
                  </a:lnTo>
                  <a:lnTo>
                    <a:pt x="1543" y="11004"/>
                  </a:lnTo>
                  <a:lnTo>
                    <a:pt x="3086" y="12634"/>
                  </a:lnTo>
                  <a:lnTo>
                    <a:pt x="3086" y="13857"/>
                  </a:lnTo>
                  <a:lnTo>
                    <a:pt x="4629" y="15487"/>
                  </a:lnTo>
                  <a:lnTo>
                    <a:pt x="7714" y="17932"/>
                  </a:lnTo>
                  <a:lnTo>
                    <a:pt x="9257" y="18747"/>
                  </a:lnTo>
                  <a:lnTo>
                    <a:pt x="12343" y="19562"/>
                  </a:lnTo>
                  <a:lnTo>
                    <a:pt x="13886" y="20377"/>
                  </a:lnTo>
                  <a:lnTo>
                    <a:pt x="18514" y="21192"/>
                  </a:lnTo>
                  <a:lnTo>
                    <a:pt x="21600" y="21600"/>
                  </a:lnTo>
                </a:path>
              </a:pathLst>
            </a:custGeom>
            <a:noFill/>
            <a:ln w="12700" cap="rnd">
              <a:solidFill>
                <a:srgbClr val="000000"/>
              </a:solidFill>
              <a:prstDash val="solid"/>
              <a:round/>
            </a:ln>
            <a:effectLst/>
          </p:spPr>
          <p:txBody>
            <a:bodyPr wrap="square" lIns="45719" tIns="45719" rIns="45719" bIns="45719" numCol="1" anchor="t">
              <a:noAutofit/>
            </a:bodyPr>
            <a:lstStyle/>
            <a:p>
              <a:pPr/>
            </a:p>
          </p:txBody>
        </p:sp>
        <p:sp>
          <p:nvSpPr>
            <p:cNvPr id="1469" name="形状"/>
            <p:cNvSpPr/>
            <p:nvPr/>
          </p:nvSpPr>
          <p:spPr>
            <a:xfrm>
              <a:off x="876300" y="1558925"/>
              <a:ext cx="131763" cy="1635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14" y="14889"/>
                  </a:moveTo>
                  <a:lnTo>
                    <a:pt x="15354" y="15099"/>
                  </a:lnTo>
                  <a:lnTo>
                    <a:pt x="14834" y="15309"/>
                  </a:lnTo>
                  <a:lnTo>
                    <a:pt x="13793" y="16148"/>
                  </a:lnTo>
                  <a:lnTo>
                    <a:pt x="13012" y="16357"/>
                  </a:lnTo>
                  <a:lnTo>
                    <a:pt x="10930" y="18035"/>
                  </a:lnTo>
                  <a:lnTo>
                    <a:pt x="9889" y="18664"/>
                  </a:lnTo>
                  <a:lnTo>
                    <a:pt x="8588" y="19713"/>
                  </a:lnTo>
                  <a:lnTo>
                    <a:pt x="6246" y="20971"/>
                  </a:lnTo>
                  <a:lnTo>
                    <a:pt x="5725" y="21181"/>
                  </a:lnTo>
                  <a:lnTo>
                    <a:pt x="5205" y="21600"/>
                  </a:lnTo>
                  <a:lnTo>
                    <a:pt x="3643" y="21600"/>
                  </a:lnTo>
                  <a:lnTo>
                    <a:pt x="3383" y="21390"/>
                  </a:lnTo>
                  <a:lnTo>
                    <a:pt x="2863" y="21390"/>
                  </a:lnTo>
                  <a:lnTo>
                    <a:pt x="2342" y="20971"/>
                  </a:lnTo>
                  <a:lnTo>
                    <a:pt x="2082" y="20971"/>
                  </a:lnTo>
                  <a:lnTo>
                    <a:pt x="1822" y="20761"/>
                  </a:lnTo>
                  <a:lnTo>
                    <a:pt x="1561" y="20342"/>
                  </a:lnTo>
                  <a:lnTo>
                    <a:pt x="520" y="19503"/>
                  </a:lnTo>
                  <a:lnTo>
                    <a:pt x="260" y="19083"/>
                  </a:lnTo>
                  <a:lnTo>
                    <a:pt x="0" y="18454"/>
                  </a:lnTo>
                  <a:lnTo>
                    <a:pt x="0" y="18035"/>
                  </a:lnTo>
                  <a:lnTo>
                    <a:pt x="520" y="16777"/>
                  </a:lnTo>
                  <a:lnTo>
                    <a:pt x="1041" y="16148"/>
                  </a:lnTo>
                  <a:lnTo>
                    <a:pt x="1301" y="15518"/>
                  </a:lnTo>
                  <a:lnTo>
                    <a:pt x="2863" y="13002"/>
                  </a:lnTo>
                  <a:lnTo>
                    <a:pt x="3643" y="12373"/>
                  </a:lnTo>
                  <a:lnTo>
                    <a:pt x="5205" y="10695"/>
                  </a:lnTo>
                  <a:lnTo>
                    <a:pt x="5725" y="9856"/>
                  </a:lnTo>
                  <a:lnTo>
                    <a:pt x="6506" y="9017"/>
                  </a:lnTo>
                  <a:lnTo>
                    <a:pt x="7547" y="8388"/>
                  </a:lnTo>
                  <a:lnTo>
                    <a:pt x="8328" y="7340"/>
                  </a:lnTo>
                  <a:lnTo>
                    <a:pt x="9889" y="5662"/>
                  </a:lnTo>
                  <a:lnTo>
                    <a:pt x="12492" y="3565"/>
                  </a:lnTo>
                  <a:lnTo>
                    <a:pt x="13272" y="2726"/>
                  </a:lnTo>
                  <a:lnTo>
                    <a:pt x="15354" y="1887"/>
                  </a:lnTo>
                  <a:lnTo>
                    <a:pt x="16916" y="1049"/>
                  </a:lnTo>
                  <a:lnTo>
                    <a:pt x="17957" y="629"/>
                  </a:lnTo>
                  <a:lnTo>
                    <a:pt x="18998" y="419"/>
                  </a:lnTo>
                  <a:lnTo>
                    <a:pt x="20559" y="0"/>
                  </a:lnTo>
                  <a:lnTo>
                    <a:pt x="21600" y="0"/>
                  </a:lnTo>
                  <a:lnTo>
                    <a:pt x="20819" y="210"/>
                  </a:lnTo>
                  <a:lnTo>
                    <a:pt x="20039" y="629"/>
                  </a:lnTo>
                  <a:lnTo>
                    <a:pt x="19778" y="1049"/>
                  </a:lnTo>
                  <a:lnTo>
                    <a:pt x="19258" y="1258"/>
                  </a:lnTo>
                  <a:lnTo>
                    <a:pt x="18998" y="1887"/>
                  </a:lnTo>
                  <a:lnTo>
                    <a:pt x="18477" y="2097"/>
                  </a:lnTo>
                  <a:lnTo>
                    <a:pt x="18477" y="2517"/>
                  </a:lnTo>
                  <a:lnTo>
                    <a:pt x="18217" y="2936"/>
                  </a:lnTo>
                  <a:lnTo>
                    <a:pt x="18217" y="3984"/>
                  </a:lnTo>
                  <a:lnTo>
                    <a:pt x="18477" y="4404"/>
                  </a:lnTo>
                  <a:lnTo>
                    <a:pt x="18737" y="5033"/>
                  </a:lnTo>
                  <a:lnTo>
                    <a:pt x="18998" y="5452"/>
                  </a:lnTo>
                  <a:lnTo>
                    <a:pt x="19518" y="5662"/>
                  </a:lnTo>
                  <a:lnTo>
                    <a:pt x="19778" y="6082"/>
                  </a:lnTo>
                  <a:lnTo>
                    <a:pt x="20559" y="6501"/>
                  </a:lnTo>
                  <a:lnTo>
                    <a:pt x="19778" y="6711"/>
                  </a:lnTo>
                  <a:lnTo>
                    <a:pt x="19258" y="6920"/>
                  </a:lnTo>
                  <a:lnTo>
                    <a:pt x="18477" y="7340"/>
                  </a:lnTo>
                  <a:lnTo>
                    <a:pt x="17436" y="7759"/>
                  </a:lnTo>
                  <a:lnTo>
                    <a:pt x="16655" y="8179"/>
                  </a:lnTo>
                  <a:lnTo>
                    <a:pt x="16135" y="8808"/>
                  </a:lnTo>
                  <a:lnTo>
                    <a:pt x="15094" y="9227"/>
                  </a:lnTo>
                  <a:lnTo>
                    <a:pt x="14313" y="10066"/>
                  </a:lnTo>
                  <a:lnTo>
                    <a:pt x="12752" y="11324"/>
                  </a:lnTo>
                  <a:lnTo>
                    <a:pt x="12231" y="11953"/>
                  </a:lnTo>
                  <a:lnTo>
                    <a:pt x="10410" y="13421"/>
                  </a:lnTo>
                  <a:lnTo>
                    <a:pt x="10149" y="13841"/>
                  </a:lnTo>
                  <a:lnTo>
                    <a:pt x="9108" y="14680"/>
                  </a:lnTo>
                  <a:lnTo>
                    <a:pt x="9108" y="16148"/>
                  </a:lnTo>
                  <a:lnTo>
                    <a:pt x="11971" y="16148"/>
                  </a:lnTo>
                  <a:lnTo>
                    <a:pt x="12752" y="15938"/>
                  </a:lnTo>
                  <a:lnTo>
                    <a:pt x="14053" y="15518"/>
                  </a:lnTo>
                  <a:lnTo>
                    <a:pt x="15614" y="14889"/>
                  </a:lnTo>
                </a:path>
              </a:pathLst>
            </a:custGeom>
            <a:solidFill>
              <a:srgbClr val="B2664C"/>
            </a:solidFill>
            <a:ln w="12700" cap="flat">
              <a:noFill/>
              <a:miter lim="400000"/>
            </a:ln>
            <a:effectLst/>
          </p:spPr>
          <p:txBody>
            <a:bodyPr wrap="square" lIns="45719" tIns="45719" rIns="45719" bIns="45719" numCol="1" anchor="t">
              <a:noAutofit/>
            </a:bodyPr>
            <a:lstStyle/>
            <a:p>
              <a:pPr/>
            </a:p>
          </p:txBody>
        </p:sp>
        <p:sp>
          <p:nvSpPr>
            <p:cNvPr id="1470" name="线条"/>
            <p:cNvSpPr/>
            <p:nvPr/>
          </p:nvSpPr>
          <p:spPr>
            <a:xfrm>
              <a:off x="876300" y="1558925"/>
              <a:ext cx="141288" cy="1730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0629" y="0"/>
                  </a:lnTo>
                  <a:lnTo>
                    <a:pt x="19901" y="198"/>
                  </a:lnTo>
                  <a:lnTo>
                    <a:pt x="17960" y="594"/>
                  </a:lnTo>
                  <a:lnTo>
                    <a:pt x="16989" y="991"/>
                  </a:lnTo>
                  <a:lnTo>
                    <a:pt x="16261" y="1387"/>
                  </a:lnTo>
                  <a:lnTo>
                    <a:pt x="15290" y="1783"/>
                  </a:lnTo>
                  <a:lnTo>
                    <a:pt x="14319" y="2378"/>
                  </a:lnTo>
                  <a:lnTo>
                    <a:pt x="13348" y="2774"/>
                  </a:lnTo>
                  <a:lnTo>
                    <a:pt x="10679" y="4954"/>
                  </a:lnTo>
                  <a:lnTo>
                    <a:pt x="9951" y="5747"/>
                  </a:lnTo>
                  <a:lnTo>
                    <a:pt x="8980" y="6539"/>
                  </a:lnTo>
                  <a:lnTo>
                    <a:pt x="8252" y="7332"/>
                  </a:lnTo>
                  <a:lnTo>
                    <a:pt x="7524" y="8323"/>
                  </a:lnTo>
                  <a:lnTo>
                    <a:pt x="6553" y="9116"/>
                  </a:lnTo>
                  <a:lnTo>
                    <a:pt x="2912" y="13079"/>
                  </a:lnTo>
                  <a:lnTo>
                    <a:pt x="2427" y="13872"/>
                  </a:lnTo>
                  <a:lnTo>
                    <a:pt x="1699" y="14664"/>
                  </a:lnTo>
                  <a:lnTo>
                    <a:pt x="1213" y="15457"/>
                  </a:lnTo>
                  <a:lnTo>
                    <a:pt x="971" y="16051"/>
                  </a:lnTo>
                  <a:lnTo>
                    <a:pt x="485" y="16844"/>
                  </a:lnTo>
                  <a:lnTo>
                    <a:pt x="0" y="18033"/>
                  </a:lnTo>
                  <a:lnTo>
                    <a:pt x="0" y="18429"/>
                  </a:lnTo>
                  <a:lnTo>
                    <a:pt x="243" y="19024"/>
                  </a:lnTo>
                  <a:lnTo>
                    <a:pt x="728" y="19817"/>
                  </a:lnTo>
                  <a:lnTo>
                    <a:pt x="1456" y="20411"/>
                  </a:lnTo>
                  <a:lnTo>
                    <a:pt x="1699" y="20807"/>
                  </a:lnTo>
                  <a:lnTo>
                    <a:pt x="2184" y="21006"/>
                  </a:lnTo>
                  <a:lnTo>
                    <a:pt x="2427" y="21006"/>
                  </a:lnTo>
                  <a:lnTo>
                    <a:pt x="2912" y="21402"/>
                  </a:lnTo>
                  <a:lnTo>
                    <a:pt x="3398" y="21402"/>
                  </a:lnTo>
                  <a:lnTo>
                    <a:pt x="3640" y="21600"/>
                  </a:lnTo>
                  <a:lnTo>
                    <a:pt x="5097" y="21600"/>
                  </a:lnTo>
                  <a:lnTo>
                    <a:pt x="5339" y="21402"/>
                  </a:lnTo>
                  <a:lnTo>
                    <a:pt x="6310" y="21006"/>
                  </a:lnTo>
                  <a:lnTo>
                    <a:pt x="7766" y="20213"/>
                  </a:lnTo>
                  <a:lnTo>
                    <a:pt x="8494" y="19618"/>
                  </a:lnTo>
                  <a:lnTo>
                    <a:pt x="9222" y="19222"/>
                  </a:lnTo>
                  <a:lnTo>
                    <a:pt x="9951" y="18628"/>
                  </a:lnTo>
                  <a:lnTo>
                    <a:pt x="10921" y="18033"/>
                  </a:lnTo>
                  <a:lnTo>
                    <a:pt x="12378" y="16844"/>
                  </a:lnTo>
                  <a:lnTo>
                    <a:pt x="13834" y="16051"/>
                  </a:lnTo>
                  <a:lnTo>
                    <a:pt x="14804" y="15259"/>
                  </a:lnTo>
                  <a:lnTo>
                    <a:pt x="15290" y="15061"/>
                  </a:lnTo>
                  <a:lnTo>
                    <a:pt x="15533" y="14862"/>
                  </a:lnTo>
                </a:path>
              </a:pathLst>
            </a:custGeom>
            <a:noFill/>
            <a:ln w="12700" cap="rnd">
              <a:solidFill>
                <a:srgbClr val="000000"/>
              </a:solidFill>
              <a:prstDash val="solid"/>
              <a:round/>
            </a:ln>
            <a:effectLst/>
          </p:spPr>
          <p:txBody>
            <a:bodyPr wrap="square" lIns="45719" tIns="45719" rIns="45719" bIns="45719" numCol="1" anchor="t">
              <a:noAutofit/>
            </a:bodyPr>
            <a:lstStyle/>
            <a:p>
              <a:pPr/>
            </a:p>
          </p:txBody>
        </p:sp>
        <p:sp>
          <p:nvSpPr>
            <p:cNvPr id="1471" name="形状"/>
            <p:cNvSpPr/>
            <p:nvPr/>
          </p:nvSpPr>
          <p:spPr>
            <a:xfrm>
              <a:off x="1136650" y="1665287"/>
              <a:ext cx="147638" cy="1111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948" y="0"/>
                  </a:moveTo>
                  <a:lnTo>
                    <a:pt x="5574" y="617"/>
                  </a:lnTo>
                  <a:lnTo>
                    <a:pt x="7200" y="1543"/>
                  </a:lnTo>
                  <a:lnTo>
                    <a:pt x="9058" y="2160"/>
                  </a:lnTo>
                  <a:lnTo>
                    <a:pt x="10452" y="3394"/>
                  </a:lnTo>
                  <a:lnTo>
                    <a:pt x="12077" y="4937"/>
                  </a:lnTo>
                  <a:lnTo>
                    <a:pt x="13239" y="6171"/>
                  </a:lnTo>
                  <a:lnTo>
                    <a:pt x="14865" y="8023"/>
                  </a:lnTo>
                  <a:lnTo>
                    <a:pt x="16258" y="9257"/>
                  </a:lnTo>
                  <a:lnTo>
                    <a:pt x="17187" y="11109"/>
                  </a:lnTo>
                  <a:lnTo>
                    <a:pt x="18348" y="12651"/>
                  </a:lnTo>
                  <a:lnTo>
                    <a:pt x="19510" y="14503"/>
                  </a:lnTo>
                  <a:lnTo>
                    <a:pt x="19974" y="16046"/>
                  </a:lnTo>
                  <a:lnTo>
                    <a:pt x="21368" y="19131"/>
                  </a:lnTo>
                  <a:lnTo>
                    <a:pt x="21600" y="20057"/>
                  </a:lnTo>
                  <a:lnTo>
                    <a:pt x="21600" y="21291"/>
                  </a:lnTo>
                  <a:lnTo>
                    <a:pt x="14865" y="21291"/>
                  </a:lnTo>
                  <a:lnTo>
                    <a:pt x="13006" y="20983"/>
                  </a:lnTo>
                  <a:lnTo>
                    <a:pt x="2555" y="20983"/>
                  </a:lnTo>
                  <a:lnTo>
                    <a:pt x="0" y="21291"/>
                  </a:lnTo>
                  <a:lnTo>
                    <a:pt x="9058" y="21291"/>
                  </a:lnTo>
                  <a:lnTo>
                    <a:pt x="10219" y="21600"/>
                  </a:lnTo>
                  <a:lnTo>
                    <a:pt x="13471" y="21600"/>
                  </a:lnTo>
                  <a:lnTo>
                    <a:pt x="14400" y="20983"/>
                  </a:lnTo>
                  <a:lnTo>
                    <a:pt x="14865" y="20366"/>
                  </a:lnTo>
                  <a:lnTo>
                    <a:pt x="14865" y="18823"/>
                  </a:lnTo>
                  <a:lnTo>
                    <a:pt x="14632" y="16663"/>
                  </a:lnTo>
                  <a:lnTo>
                    <a:pt x="14168" y="14811"/>
                  </a:lnTo>
                  <a:lnTo>
                    <a:pt x="12077" y="9257"/>
                  </a:lnTo>
                  <a:lnTo>
                    <a:pt x="7200" y="2777"/>
                  </a:lnTo>
                  <a:lnTo>
                    <a:pt x="6271" y="1851"/>
                  </a:lnTo>
                  <a:lnTo>
                    <a:pt x="5574" y="1543"/>
                  </a:lnTo>
                  <a:lnTo>
                    <a:pt x="5110" y="926"/>
                  </a:lnTo>
                  <a:lnTo>
                    <a:pt x="4413" y="309"/>
                  </a:lnTo>
                  <a:lnTo>
                    <a:pt x="4181" y="0"/>
                  </a:lnTo>
                  <a:lnTo>
                    <a:pt x="3948" y="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472" name="形状"/>
            <p:cNvSpPr/>
            <p:nvPr/>
          </p:nvSpPr>
          <p:spPr>
            <a:xfrm>
              <a:off x="941387" y="1277937"/>
              <a:ext cx="354013" cy="446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13" y="19601"/>
                  </a:moveTo>
                  <a:lnTo>
                    <a:pt x="20535" y="18833"/>
                  </a:lnTo>
                  <a:lnTo>
                    <a:pt x="19857" y="17987"/>
                  </a:lnTo>
                  <a:lnTo>
                    <a:pt x="19275" y="17142"/>
                  </a:lnTo>
                  <a:lnTo>
                    <a:pt x="18694" y="16219"/>
                  </a:lnTo>
                  <a:lnTo>
                    <a:pt x="18113" y="15374"/>
                  </a:lnTo>
                  <a:lnTo>
                    <a:pt x="17532" y="14374"/>
                  </a:lnTo>
                  <a:lnTo>
                    <a:pt x="17048" y="13452"/>
                  </a:lnTo>
                  <a:lnTo>
                    <a:pt x="16466" y="12606"/>
                  </a:lnTo>
                  <a:lnTo>
                    <a:pt x="16079" y="11761"/>
                  </a:lnTo>
                  <a:lnTo>
                    <a:pt x="15595" y="10915"/>
                  </a:lnTo>
                  <a:lnTo>
                    <a:pt x="15207" y="10147"/>
                  </a:lnTo>
                  <a:lnTo>
                    <a:pt x="14723" y="9455"/>
                  </a:lnTo>
                  <a:lnTo>
                    <a:pt x="13948" y="8379"/>
                  </a:lnTo>
                  <a:lnTo>
                    <a:pt x="13657" y="7994"/>
                  </a:lnTo>
                  <a:lnTo>
                    <a:pt x="13270" y="7687"/>
                  </a:lnTo>
                  <a:lnTo>
                    <a:pt x="13173" y="7379"/>
                  </a:lnTo>
                  <a:lnTo>
                    <a:pt x="12883" y="6688"/>
                  </a:lnTo>
                  <a:lnTo>
                    <a:pt x="12689" y="6457"/>
                  </a:lnTo>
                  <a:lnTo>
                    <a:pt x="12592" y="6303"/>
                  </a:lnTo>
                  <a:lnTo>
                    <a:pt x="12592" y="6149"/>
                  </a:lnTo>
                  <a:lnTo>
                    <a:pt x="12398" y="5842"/>
                  </a:lnTo>
                  <a:lnTo>
                    <a:pt x="12204" y="5765"/>
                  </a:lnTo>
                  <a:lnTo>
                    <a:pt x="12108" y="5611"/>
                  </a:lnTo>
                  <a:lnTo>
                    <a:pt x="11914" y="5535"/>
                  </a:lnTo>
                  <a:lnTo>
                    <a:pt x="11720" y="5381"/>
                  </a:lnTo>
                  <a:lnTo>
                    <a:pt x="11430" y="5227"/>
                  </a:lnTo>
                  <a:lnTo>
                    <a:pt x="10848" y="4996"/>
                  </a:lnTo>
                  <a:lnTo>
                    <a:pt x="9977" y="4766"/>
                  </a:lnTo>
                  <a:lnTo>
                    <a:pt x="9686" y="4612"/>
                  </a:lnTo>
                  <a:lnTo>
                    <a:pt x="8814" y="4381"/>
                  </a:lnTo>
                  <a:lnTo>
                    <a:pt x="8524" y="4228"/>
                  </a:lnTo>
                  <a:lnTo>
                    <a:pt x="7943" y="4074"/>
                  </a:lnTo>
                  <a:lnTo>
                    <a:pt x="7652" y="3920"/>
                  </a:lnTo>
                  <a:lnTo>
                    <a:pt x="7071" y="3767"/>
                  </a:lnTo>
                  <a:lnTo>
                    <a:pt x="6490" y="3459"/>
                  </a:lnTo>
                  <a:lnTo>
                    <a:pt x="6102" y="3228"/>
                  </a:lnTo>
                  <a:lnTo>
                    <a:pt x="5618" y="2998"/>
                  </a:lnTo>
                  <a:lnTo>
                    <a:pt x="5230" y="2690"/>
                  </a:lnTo>
                  <a:lnTo>
                    <a:pt x="4746" y="2460"/>
                  </a:lnTo>
                  <a:lnTo>
                    <a:pt x="3584" y="1845"/>
                  </a:lnTo>
                  <a:lnTo>
                    <a:pt x="3003" y="1614"/>
                  </a:lnTo>
                  <a:lnTo>
                    <a:pt x="2518" y="1307"/>
                  </a:lnTo>
                  <a:lnTo>
                    <a:pt x="1937" y="1076"/>
                  </a:lnTo>
                  <a:lnTo>
                    <a:pt x="1550" y="769"/>
                  </a:lnTo>
                  <a:lnTo>
                    <a:pt x="1065" y="538"/>
                  </a:lnTo>
                  <a:lnTo>
                    <a:pt x="678" y="307"/>
                  </a:lnTo>
                  <a:lnTo>
                    <a:pt x="291" y="154"/>
                  </a:lnTo>
                  <a:lnTo>
                    <a:pt x="0" y="0"/>
                  </a:lnTo>
                  <a:lnTo>
                    <a:pt x="678" y="538"/>
                  </a:lnTo>
                  <a:lnTo>
                    <a:pt x="1065" y="769"/>
                  </a:lnTo>
                  <a:lnTo>
                    <a:pt x="1937" y="1460"/>
                  </a:lnTo>
                  <a:lnTo>
                    <a:pt x="2325" y="1691"/>
                  </a:lnTo>
                  <a:lnTo>
                    <a:pt x="2906" y="1999"/>
                  </a:lnTo>
                  <a:lnTo>
                    <a:pt x="3100" y="2152"/>
                  </a:lnTo>
                  <a:lnTo>
                    <a:pt x="3390" y="2306"/>
                  </a:lnTo>
                  <a:lnTo>
                    <a:pt x="3584" y="2383"/>
                  </a:lnTo>
                  <a:lnTo>
                    <a:pt x="3681" y="2537"/>
                  </a:lnTo>
                  <a:lnTo>
                    <a:pt x="3874" y="2614"/>
                  </a:lnTo>
                  <a:lnTo>
                    <a:pt x="3971" y="2614"/>
                  </a:lnTo>
                  <a:lnTo>
                    <a:pt x="2809" y="2306"/>
                  </a:lnTo>
                  <a:lnTo>
                    <a:pt x="2518" y="2152"/>
                  </a:lnTo>
                  <a:lnTo>
                    <a:pt x="1937" y="1999"/>
                  </a:lnTo>
                  <a:lnTo>
                    <a:pt x="1356" y="1768"/>
                  </a:lnTo>
                  <a:lnTo>
                    <a:pt x="1065" y="1768"/>
                  </a:lnTo>
                  <a:lnTo>
                    <a:pt x="969" y="1691"/>
                  </a:lnTo>
                  <a:lnTo>
                    <a:pt x="775" y="1691"/>
                  </a:lnTo>
                  <a:lnTo>
                    <a:pt x="678" y="1614"/>
                  </a:lnTo>
                  <a:lnTo>
                    <a:pt x="581" y="1614"/>
                  </a:lnTo>
                  <a:lnTo>
                    <a:pt x="872" y="1845"/>
                  </a:lnTo>
                  <a:lnTo>
                    <a:pt x="969" y="2075"/>
                  </a:lnTo>
                  <a:lnTo>
                    <a:pt x="1162" y="2229"/>
                  </a:lnTo>
                  <a:lnTo>
                    <a:pt x="1259" y="2460"/>
                  </a:lnTo>
                  <a:lnTo>
                    <a:pt x="1356" y="2614"/>
                  </a:lnTo>
                  <a:lnTo>
                    <a:pt x="1743" y="3075"/>
                  </a:lnTo>
                  <a:lnTo>
                    <a:pt x="1840" y="3305"/>
                  </a:lnTo>
                  <a:lnTo>
                    <a:pt x="2034" y="3536"/>
                  </a:lnTo>
                  <a:lnTo>
                    <a:pt x="2615" y="3997"/>
                  </a:lnTo>
                  <a:lnTo>
                    <a:pt x="3003" y="4228"/>
                  </a:lnTo>
                  <a:lnTo>
                    <a:pt x="3971" y="4689"/>
                  </a:lnTo>
                  <a:lnTo>
                    <a:pt x="4552" y="4920"/>
                  </a:lnTo>
                  <a:lnTo>
                    <a:pt x="5715" y="5227"/>
                  </a:lnTo>
                  <a:lnTo>
                    <a:pt x="7458" y="5458"/>
                  </a:lnTo>
                  <a:lnTo>
                    <a:pt x="8621" y="5765"/>
                  </a:lnTo>
                  <a:lnTo>
                    <a:pt x="9105" y="5842"/>
                  </a:lnTo>
                  <a:lnTo>
                    <a:pt x="9589" y="5996"/>
                  </a:lnTo>
                  <a:lnTo>
                    <a:pt x="10074" y="6226"/>
                  </a:lnTo>
                  <a:lnTo>
                    <a:pt x="10558" y="6380"/>
                  </a:lnTo>
                  <a:lnTo>
                    <a:pt x="11042" y="6611"/>
                  </a:lnTo>
                  <a:lnTo>
                    <a:pt x="11817" y="7226"/>
                  </a:lnTo>
                  <a:lnTo>
                    <a:pt x="12592" y="7994"/>
                  </a:lnTo>
                  <a:lnTo>
                    <a:pt x="12108" y="7994"/>
                  </a:lnTo>
                  <a:lnTo>
                    <a:pt x="11623" y="7917"/>
                  </a:lnTo>
                  <a:lnTo>
                    <a:pt x="11042" y="7841"/>
                  </a:lnTo>
                  <a:lnTo>
                    <a:pt x="10364" y="7841"/>
                  </a:lnTo>
                  <a:lnTo>
                    <a:pt x="9783" y="7764"/>
                  </a:lnTo>
                  <a:lnTo>
                    <a:pt x="7168" y="7764"/>
                  </a:lnTo>
                  <a:lnTo>
                    <a:pt x="6490" y="7841"/>
                  </a:lnTo>
                  <a:lnTo>
                    <a:pt x="5909" y="7917"/>
                  </a:lnTo>
                  <a:lnTo>
                    <a:pt x="5424" y="7994"/>
                  </a:lnTo>
                  <a:lnTo>
                    <a:pt x="4843" y="8071"/>
                  </a:lnTo>
                  <a:lnTo>
                    <a:pt x="4359" y="8148"/>
                  </a:lnTo>
                  <a:lnTo>
                    <a:pt x="3874" y="8302"/>
                  </a:lnTo>
                  <a:lnTo>
                    <a:pt x="3487" y="8456"/>
                  </a:lnTo>
                  <a:lnTo>
                    <a:pt x="3390" y="8532"/>
                  </a:lnTo>
                  <a:lnTo>
                    <a:pt x="3196" y="8532"/>
                  </a:lnTo>
                  <a:lnTo>
                    <a:pt x="3003" y="8456"/>
                  </a:lnTo>
                  <a:lnTo>
                    <a:pt x="2712" y="8456"/>
                  </a:lnTo>
                  <a:lnTo>
                    <a:pt x="2422" y="8379"/>
                  </a:lnTo>
                  <a:lnTo>
                    <a:pt x="2034" y="8379"/>
                  </a:lnTo>
                  <a:lnTo>
                    <a:pt x="1840" y="8302"/>
                  </a:lnTo>
                  <a:lnTo>
                    <a:pt x="1162" y="8302"/>
                  </a:lnTo>
                  <a:lnTo>
                    <a:pt x="969" y="8225"/>
                  </a:lnTo>
                  <a:lnTo>
                    <a:pt x="775" y="8302"/>
                  </a:lnTo>
                  <a:lnTo>
                    <a:pt x="581" y="8302"/>
                  </a:lnTo>
                  <a:lnTo>
                    <a:pt x="581" y="8456"/>
                  </a:lnTo>
                  <a:lnTo>
                    <a:pt x="775" y="8609"/>
                  </a:lnTo>
                  <a:lnTo>
                    <a:pt x="969" y="8840"/>
                  </a:lnTo>
                  <a:lnTo>
                    <a:pt x="1356" y="8994"/>
                  </a:lnTo>
                  <a:lnTo>
                    <a:pt x="1647" y="9147"/>
                  </a:lnTo>
                  <a:lnTo>
                    <a:pt x="1840" y="9378"/>
                  </a:lnTo>
                  <a:lnTo>
                    <a:pt x="2131" y="9532"/>
                  </a:lnTo>
                  <a:lnTo>
                    <a:pt x="2518" y="9685"/>
                  </a:lnTo>
                  <a:lnTo>
                    <a:pt x="2809" y="9839"/>
                  </a:lnTo>
                  <a:lnTo>
                    <a:pt x="3196" y="9993"/>
                  </a:lnTo>
                  <a:lnTo>
                    <a:pt x="3584" y="10070"/>
                  </a:lnTo>
                  <a:lnTo>
                    <a:pt x="3971" y="10223"/>
                  </a:lnTo>
                  <a:lnTo>
                    <a:pt x="4359" y="10223"/>
                  </a:lnTo>
                  <a:lnTo>
                    <a:pt x="4746" y="10300"/>
                  </a:lnTo>
                  <a:lnTo>
                    <a:pt x="5424" y="10300"/>
                  </a:lnTo>
                  <a:lnTo>
                    <a:pt x="6393" y="10147"/>
                  </a:lnTo>
                  <a:lnTo>
                    <a:pt x="6877" y="9993"/>
                  </a:lnTo>
                  <a:lnTo>
                    <a:pt x="7361" y="9916"/>
                  </a:lnTo>
                  <a:lnTo>
                    <a:pt x="7846" y="9762"/>
                  </a:lnTo>
                  <a:lnTo>
                    <a:pt x="8814" y="9609"/>
                  </a:lnTo>
                  <a:lnTo>
                    <a:pt x="10655" y="9609"/>
                  </a:lnTo>
                  <a:lnTo>
                    <a:pt x="11817" y="9839"/>
                  </a:lnTo>
                  <a:lnTo>
                    <a:pt x="12592" y="10147"/>
                  </a:lnTo>
                  <a:lnTo>
                    <a:pt x="12786" y="10300"/>
                  </a:lnTo>
                  <a:lnTo>
                    <a:pt x="13076" y="10454"/>
                  </a:lnTo>
                  <a:lnTo>
                    <a:pt x="13270" y="10685"/>
                  </a:lnTo>
                  <a:lnTo>
                    <a:pt x="12786" y="10762"/>
                  </a:lnTo>
                  <a:lnTo>
                    <a:pt x="12398" y="10915"/>
                  </a:lnTo>
                  <a:lnTo>
                    <a:pt x="10945" y="11377"/>
                  </a:lnTo>
                  <a:lnTo>
                    <a:pt x="10170" y="11684"/>
                  </a:lnTo>
                  <a:lnTo>
                    <a:pt x="9686" y="11838"/>
                  </a:lnTo>
                  <a:lnTo>
                    <a:pt x="9299" y="11991"/>
                  </a:lnTo>
                  <a:lnTo>
                    <a:pt x="8717" y="12299"/>
                  </a:lnTo>
                  <a:lnTo>
                    <a:pt x="8039" y="12606"/>
                  </a:lnTo>
                  <a:lnTo>
                    <a:pt x="7652" y="12606"/>
                  </a:lnTo>
                  <a:lnTo>
                    <a:pt x="7361" y="12760"/>
                  </a:lnTo>
                  <a:lnTo>
                    <a:pt x="5909" y="13144"/>
                  </a:lnTo>
                  <a:lnTo>
                    <a:pt x="5715" y="13144"/>
                  </a:lnTo>
                  <a:lnTo>
                    <a:pt x="5424" y="13221"/>
                  </a:lnTo>
                  <a:lnTo>
                    <a:pt x="5037" y="13375"/>
                  </a:lnTo>
                  <a:lnTo>
                    <a:pt x="4746" y="13375"/>
                  </a:lnTo>
                  <a:lnTo>
                    <a:pt x="4359" y="13529"/>
                  </a:lnTo>
                  <a:lnTo>
                    <a:pt x="3971" y="13836"/>
                  </a:lnTo>
                  <a:lnTo>
                    <a:pt x="3971" y="14374"/>
                  </a:lnTo>
                  <a:lnTo>
                    <a:pt x="4068" y="14528"/>
                  </a:lnTo>
                  <a:lnTo>
                    <a:pt x="4165" y="14759"/>
                  </a:lnTo>
                  <a:lnTo>
                    <a:pt x="4262" y="14912"/>
                  </a:lnTo>
                  <a:lnTo>
                    <a:pt x="4456" y="15066"/>
                  </a:lnTo>
                  <a:lnTo>
                    <a:pt x="4843" y="15220"/>
                  </a:lnTo>
                  <a:lnTo>
                    <a:pt x="5134" y="15297"/>
                  </a:lnTo>
                  <a:lnTo>
                    <a:pt x="5424" y="15220"/>
                  </a:lnTo>
                  <a:lnTo>
                    <a:pt x="5618" y="15143"/>
                  </a:lnTo>
                  <a:lnTo>
                    <a:pt x="5909" y="14989"/>
                  </a:lnTo>
                  <a:lnTo>
                    <a:pt x="6296" y="14759"/>
                  </a:lnTo>
                  <a:lnTo>
                    <a:pt x="6780" y="14451"/>
                  </a:lnTo>
                  <a:lnTo>
                    <a:pt x="7168" y="13990"/>
                  </a:lnTo>
                  <a:lnTo>
                    <a:pt x="7652" y="13452"/>
                  </a:lnTo>
                  <a:lnTo>
                    <a:pt x="8039" y="13068"/>
                  </a:lnTo>
                  <a:lnTo>
                    <a:pt x="8427" y="12760"/>
                  </a:lnTo>
                  <a:lnTo>
                    <a:pt x="9202" y="12453"/>
                  </a:lnTo>
                  <a:lnTo>
                    <a:pt x="9686" y="12376"/>
                  </a:lnTo>
                  <a:lnTo>
                    <a:pt x="10752" y="12376"/>
                  </a:lnTo>
                  <a:lnTo>
                    <a:pt x="11333" y="12453"/>
                  </a:lnTo>
                  <a:lnTo>
                    <a:pt x="12301" y="12606"/>
                  </a:lnTo>
                  <a:lnTo>
                    <a:pt x="13270" y="12914"/>
                  </a:lnTo>
                  <a:lnTo>
                    <a:pt x="13754" y="13144"/>
                  </a:lnTo>
                  <a:lnTo>
                    <a:pt x="14529" y="13606"/>
                  </a:lnTo>
                  <a:lnTo>
                    <a:pt x="14917" y="13759"/>
                  </a:lnTo>
                  <a:lnTo>
                    <a:pt x="15788" y="14682"/>
                  </a:lnTo>
                  <a:lnTo>
                    <a:pt x="16370" y="15835"/>
                  </a:lnTo>
                  <a:lnTo>
                    <a:pt x="16660" y="16219"/>
                  </a:lnTo>
                  <a:lnTo>
                    <a:pt x="16854" y="16680"/>
                  </a:lnTo>
                  <a:lnTo>
                    <a:pt x="17144" y="17065"/>
                  </a:lnTo>
                  <a:lnTo>
                    <a:pt x="17338" y="17526"/>
                  </a:lnTo>
                  <a:lnTo>
                    <a:pt x="17629" y="17987"/>
                  </a:lnTo>
                  <a:lnTo>
                    <a:pt x="17822" y="18448"/>
                  </a:lnTo>
                  <a:lnTo>
                    <a:pt x="18694" y="19601"/>
                  </a:lnTo>
                  <a:lnTo>
                    <a:pt x="19082" y="19909"/>
                  </a:lnTo>
                  <a:lnTo>
                    <a:pt x="19663" y="20524"/>
                  </a:lnTo>
                  <a:lnTo>
                    <a:pt x="19857" y="20831"/>
                  </a:lnTo>
                  <a:lnTo>
                    <a:pt x="20631" y="21446"/>
                  </a:lnTo>
                  <a:lnTo>
                    <a:pt x="20922" y="21523"/>
                  </a:lnTo>
                  <a:lnTo>
                    <a:pt x="21116" y="21600"/>
                  </a:lnTo>
                  <a:lnTo>
                    <a:pt x="21309" y="21600"/>
                  </a:lnTo>
                  <a:lnTo>
                    <a:pt x="21406" y="21523"/>
                  </a:lnTo>
                  <a:lnTo>
                    <a:pt x="21503" y="21369"/>
                  </a:lnTo>
                  <a:lnTo>
                    <a:pt x="21600" y="21139"/>
                  </a:lnTo>
                  <a:lnTo>
                    <a:pt x="21503" y="20908"/>
                  </a:lnTo>
                  <a:lnTo>
                    <a:pt x="21503" y="20524"/>
                  </a:lnTo>
                  <a:lnTo>
                    <a:pt x="21406" y="20063"/>
                  </a:lnTo>
                  <a:lnTo>
                    <a:pt x="21213" y="19601"/>
                  </a:lnTo>
                </a:path>
              </a:pathLst>
            </a:custGeom>
            <a:solidFill>
              <a:srgbClr val="FFE5CB"/>
            </a:solidFill>
            <a:ln w="12700" cap="flat">
              <a:noFill/>
              <a:miter lim="400000"/>
            </a:ln>
            <a:effectLst/>
          </p:spPr>
          <p:txBody>
            <a:bodyPr wrap="square" lIns="45719" tIns="45719" rIns="45719" bIns="45719" numCol="1" anchor="t">
              <a:noAutofit/>
            </a:bodyPr>
            <a:lstStyle/>
            <a:p>
              <a:pPr/>
            </a:p>
          </p:txBody>
        </p:sp>
        <p:sp>
          <p:nvSpPr>
            <p:cNvPr id="1473" name="形状"/>
            <p:cNvSpPr/>
            <p:nvPr/>
          </p:nvSpPr>
          <p:spPr>
            <a:xfrm>
              <a:off x="1192212" y="1671637"/>
              <a:ext cx="127001" cy="1158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40" y="0"/>
                  </a:moveTo>
                  <a:lnTo>
                    <a:pt x="17280" y="888"/>
                  </a:lnTo>
                  <a:lnTo>
                    <a:pt x="17280" y="3255"/>
                  </a:lnTo>
                  <a:lnTo>
                    <a:pt x="17010" y="4734"/>
                  </a:lnTo>
                  <a:lnTo>
                    <a:pt x="16740" y="6510"/>
                  </a:lnTo>
                  <a:lnTo>
                    <a:pt x="15930" y="8285"/>
                  </a:lnTo>
                  <a:lnTo>
                    <a:pt x="15390" y="10060"/>
                  </a:lnTo>
                  <a:lnTo>
                    <a:pt x="13230" y="13611"/>
                  </a:lnTo>
                  <a:lnTo>
                    <a:pt x="11880" y="15386"/>
                  </a:lnTo>
                  <a:lnTo>
                    <a:pt x="10260" y="16866"/>
                  </a:lnTo>
                  <a:lnTo>
                    <a:pt x="8640" y="18049"/>
                  </a:lnTo>
                  <a:lnTo>
                    <a:pt x="6750" y="19233"/>
                  </a:lnTo>
                  <a:lnTo>
                    <a:pt x="4590" y="20121"/>
                  </a:lnTo>
                  <a:lnTo>
                    <a:pt x="2430" y="20712"/>
                  </a:lnTo>
                  <a:lnTo>
                    <a:pt x="0" y="21008"/>
                  </a:lnTo>
                  <a:lnTo>
                    <a:pt x="3240" y="21008"/>
                  </a:lnTo>
                  <a:lnTo>
                    <a:pt x="4860" y="21304"/>
                  </a:lnTo>
                  <a:lnTo>
                    <a:pt x="8640" y="21304"/>
                  </a:lnTo>
                  <a:lnTo>
                    <a:pt x="12690" y="21600"/>
                  </a:lnTo>
                  <a:lnTo>
                    <a:pt x="18090" y="21600"/>
                  </a:lnTo>
                  <a:lnTo>
                    <a:pt x="19440" y="21304"/>
                  </a:lnTo>
                  <a:lnTo>
                    <a:pt x="20520" y="21304"/>
                  </a:lnTo>
                  <a:lnTo>
                    <a:pt x="21060" y="21008"/>
                  </a:lnTo>
                  <a:lnTo>
                    <a:pt x="21330" y="21008"/>
                  </a:lnTo>
                  <a:lnTo>
                    <a:pt x="21060" y="20416"/>
                  </a:lnTo>
                  <a:lnTo>
                    <a:pt x="21060" y="18641"/>
                  </a:lnTo>
                  <a:lnTo>
                    <a:pt x="21330" y="17458"/>
                  </a:lnTo>
                  <a:lnTo>
                    <a:pt x="21330" y="16274"/>
                  </a:lnTo>
                  <a:lnTo>
                    <a:pt x="21600" y="14795"/>
                  </a:lnTo>
                  <a:lnTo>
                    <a:pt x="21600" y="10356"/>
                  </a:lnTo>
                  <a:lnTo>
                    <a:pt x="21330" y="8581"/>
                  </a:lnTo>
                  <a:lnTo>
                    <a:pt x="20790" y="5622"/>
                  </a:lnTo>
                  <a:lnTo>
                    <a:pt x="19980" y="3847"/>
                  </a:lnTo>
                  <a:lnTo>
                    <a:pt x="19170" y="2663"/>
                  </a:lnTo>
                  <a:lnTo>
                    <a:pt x="18090" y="1184"/>
                  </a:lnTo>
                  <a:lnTo>
                    <a:pt x="16740" y="0"/>
                  </a:lnTo>
                </a:path>
              </a:pathLst>
            </a:custGeom>
            <a:solidFill>
              <a:srgbClr val="A5A5A5"/>
            </a:solidFill>
            <a:ln w="12700" cap="rnd">
              <a:solidFill>
                <a:srgbClr val="000000"/>
              </a:solidFill>
              <a:prstDash val="solid"/>
              <a:round/>
            </a:ln>
            <a:effectLst/>
          </p:spPr>
          <p:txBody>
            <a:bodyPr wrap="square" lIns="45719" tIns="45719" rIns="45719" bIns="45719" numCol="1" anchor="t">
              <a:noAutofit/>
            </a:bodyPr>
            <a:lstStyle/>
            <a:p>
              <a:pPr/>
            </a:p>
          </p:txBody>
        </p:sp>
        <p:sp>
          <p:nvSpPr>
            <p:cNvPr id="1474" name="线条"/>
            <p:cNvSpPr/>
            <p:nvPr/>
          </p:nvSpPr>
          <p:spPr>
            <a:xfrm>
              <a:off x="941387" y="1277937"/>
              <a:ext cx="357188" cy="412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0928" y="20769"/>
                  </a:lnTo>
                  <a:lnTo>
                    <a:pt x="19584" y="18942"/>
                  </a:lnTo>
                  <a:lnTo>
                    <a:pt x="18432" y="16948"/>
                  </a:lnTo>
                  <a:lnTo>
                    <a:pt x="17856" y="15868"/>
                  </a:lnTo>
                  <a:lnTo>
                    <a:pt x="17376" y="14871"/>
                  </a:lnTo>
                  <a:lnTo>
                    <a:pt x="16800" y="13874"/>
                  </a:lnTo>
                  <a:lnTo>
                    <a:pt x="15840" y="12046"/>
                  </a:lnTo>
                  <a:lnTo>
                    <a:pt x="15456" y="11215"/>
                  </a:lnTo>
                  <a:lnTo>
                    <a:pt x="14976" y="10468"/>
                  </a:lnTo>
                  <a:lnTo>
                    <a:pt x="14592" y="9803"/>
                  </a:lnTo>
                  <a:lnTo>
                    <a:pt x="14208" y="9222"/>
                  </a:lnTo>
                  <a:lnTo>
                    <a:pt x="13920" y="8806"/>
                  </a:lnTo>
                  <a:lnTo>
                    <a:pt x="13536" y="8474"/>
                  </a:lnTo>
                  <a:lnTo>
                    <a:pt x="13440" y="8142"/>
                  </a:lnTo>
                  <a:lnTo>
                    <a:pt x="13152" y="7394"/>
                  </a:lnTo>
                  <a:lnTo>
                    <a:pt x="12960" y="7145"/>
                  </a:lnTo>
                  <a:lnTo>
                    <a:pt x="12576" y="6480"/>
                  </a:lnTo>
                  <a:lnTo>
                    <a:pt x="12384" y="6397"/>
                  </a:lnTo>
                  <a:lnTo>
                    <a:pt x="12288" y="6231"/>
                  </a:lnTo>
                  <a:lnTo>
                    <a:pt x="12096" y="6148"/>
                  </a:lnTo>
                  <a:lnTo>
                    <a:pt x="12000" y="5982"/>
                  </a:lnTo>
                  <a:lnTo>
                    <a:pt x="11904" y="5898"/>
                  </a:lnTo>
                  <a:lnTo>
                    <a:pt x="11712" y="5815"/>
                  </a:lnTo>
                  <a:lnTo>
                    <a:pt x="11616" y="5732"/>
                  </a:lnTo>
                  <a:lnTo>
                    <a:pt x="11040" y="5483"/>
                  </a:lnTo>
                  <a:lnTo>
                    <a:pt x="10176" y="5234"/>
                  </a:lnTo>
                  <a:lnTo>
                    <a:pt x="9888" y="5068"/>
                  </a:lnTo>
                  <a:lnTo>
                    <a:pt x="9312" y="4902"/>
                  </a:lnTo>
                  <a:lnTo>
                    <a:pt x="8928" y="4818"/>
                  </a:lnTo>
                  <a:lnTo>
                    <a:pt x="8640" y="4652"/>
                  </a:lnTo>
                  <a:lnTo>
                    <a:pt x="8064" y="4486"/>
                  </a:lnTo>
                  <a:lnTo>
                    <a:pt x="7776" y="4320"/>
                  </a:lnTo>
                  <a:lnTo>
                    <a:pt x="7200" y="4154"/>
                  </a:lnTo>
                  <a:lnTo>
                    <a:pt x="6624" y="3822"/>
                  </a:lnTo>
                  <a:lnTo>
                    <a:pt x="6240" y="3572"/>
                  </a:lnTo>
                  <a:lnTo>
                    <a:pt x="5760" y="3323"/>
                  </a:lnTo>
                  <a:lnTo>
                    <a:pt x="5280" y="2991"/>
                  </a:lnTo>
                  <a:lnTo>
                    <a:pt x="4800" y="2742"/>
                  </a:lnTo>
                  <a:lnTo>
                    <a:pt x="3072" y="1745"/>
                  </a:lnTo>
                  <a:lnTo>
                    <a:pt x="2592" y="1412"/>
                  </a:lnTo>
                  <a:lnTo>
                    <a:pt x="2016" y="1163"/>
                  </a:lnTo>
                  <a:lnTo>
                    <a:pt x="1536" y="831"/>
                  </a:lnTo>
                  <a:lnTo>
                    <a:pt x="1056" y="582"/>
                  </a:lnTo>
                  <a:lnTo>
                    <a:pt x="672" y="332"/>
                  </a:lnTo>
                  <a:lnTo>
                    <a:pt x="288" y="166"/>
                  </a:lnTo>
                  <a:lnTo>
                    <a:pt x="0" y="0"/>
                  </a:lnTo>
                </a:path>
              </a:pathLst>
            </a:custGeom>
            <a:noFill/>
            <a:ln w="12700" cap="rnd">
              <a:solidFill>
                <a:srgbClr val="000000"/>
              </a:solidFill>
              <a:prstDash val="solid"/>
              <a:round/>
            </a:ln>
            <a:effectLst/>
          </p:spPr>
          <p:txBody>
            <a:bodyPr wrap="square" lIns="45719" tIns="45719" rIns="45719" bIns="45719" numCol="1" anchor="t">
              <a:noAutofit/>
            </a:bodyPr>
            <a:lstStyle/>
            <a:p>
              <a:pPr/>
            </a:p>
          </p:txBody>
        </p:sp>
        <p:sp>
          <p:nvSpPr>
            <p:cNvPr id="1475" name="形状"/>
            <p:cNvSpPr/>
            <p:nvPr/>
          </p:nvSpPr>
          <p:spPr>
            <a:xfrm>
              <a:off x="373062" y="1146175"/>
              <a:ext cx="176213" cy="198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702"/>
                  </a:moveTo>
                  <a:lnTo>
                    <a:pt x="1168" y="6221"/>
                  </a:lnTo>
                  <a:lnTo>
                    <a:pt x="2530" y="7085"/>
                  </a:lnTo>
                  <a:lnTo>
                    <a:pt x="3697" y="7949"/>
                  </a:lnTo>
                  <a:lnTo>
                    <a:pt x="5059" y="8986"/>
                  </a:lnTo>
                  <a:lnTo>
                    <a:pt x="6422" y="10195"/>
                  </a:lnTo>
                  <a:lnTo>
                    <a:pt x="7589" y="11405"/>
                  </a:lnTo>
                  <a:lnTo>
                    <a:pt x="8951" y="12614"/>
                  </a:lnTo>
                  <a:lnTo>
                    <a:pt x="10119" y="13824"/>
                  </a:lnTo>
                  <a:lnTo>
                    <a:pt x="11286" y="15206"/>
                  </a:lnTo>
                  <a:lnTo>
                    <a:pt x="12454" y="16416"/>
                  </a:lnTo>
                  <a:lnTo>
                    <a:pt x="13427" y="17626"/>
                  </a:lnTo>
                  <a:lnTo>
                    <a:pt x="14984" y="19699"/>
                  </a:lnTo>
                  <a:lnTo>
                    <a:pt x="15568" y="20390"/>
                  </a:lnTo>
                  <a:lnTo>
                    <a:pt x="15957" y="21082"/>
                  </a:lnTo>
                  <a:lnTo>
                    <a:pt x="16346" y="21600"/>
                  </a:lnTo>
                  <a:lnTo>
                    <a:pt x="16930" y="20390"/>
                  </a:lnTo>
                  <a:lnTo>
                    <a:pt x="17708" y="19181"/>
                  </a:lnTo>
                  <a:lnTo>
                    <a:pt x="18876" y="16762"/>
                  </a:lnTo>
                  <a:lnTo>
                    <a:pt x="19265" y="15552"/>
                  </a:lnTo>
                  <a:lnTo>
                    <a:pt x="19849" y="14170"/>
                  </a:lnTo>
                  <a:lnTo>
                    <a:pt x="20627" y="11750"/>
                  </a:lnTo>
                  <a:lnTo>
                    <a:pt x="20822" y="10368"/>
                  </a:lnTo>
                  <a:lnTo>
                    <a:pt x="21600" y="5530"/>
                  </a:lnTo>
                  <a:lnTo>
                    <a:pt x="21600" y="2074"/>
                  </a:lnTo>
                  <a:lnTo>
                    <a:pt x="20238" y="2074"/>
                  </a:lnTo>
                  <a:lnTo>
                    <a:pt x="18292" y="2246"/>
                  </a:lnTo>
                  <a:lnTo>
                    <a:pt x="18097" y="2419"/>
                  </a:lnTo>
                  <a:lnTo>
                    <a:pt x="15568" y="2419"/>
                  </a:lnTo>
                  <a:lnTo>
                    <a:pt x="15178" y="2246"/>
                  </a:lnTo>
                  <a:lnTo>
                    <a:pt x="14789" y="2246"/>
                  </a:lnTo>
                  <a:lnTo>
                    <a:pt x="13622" y="1901"/>
                  </a:lnTo>
                  <a:lnTo>
                    <a:pt x="13232" y="1728"/>
                  </a:lnTo>
                  <a:lnTo>
                    <a:pt x="12649" y="1555"/>
                  </a:lnTo>
                  <a:lnTo>
                    <a:pt x="11481" y="1037"/>
                  </a:lnTo>
                  <a:lnTo>
                    <a:pt x="9730" y="518"/>
                  </a:lnTo>
                  <a:lnTo>
                    <a:pt x="9341" y="173"/>
                  </a:lnTo>
                  <a:lnTo>
                    <a:pt x="8951" y="173"/>
                  </a:lnTo>
                  <a:lnTo>
                    <a:pt x="8562" y="0"/>
                  </a:lnTo>
                  <a:lnTo>
                    <a:pt x="8173" y="346"/>
                  </a:lnTo>
                  <a:lnTo>
                    <a:pt x="7784" y="864"/>
                  </a:lnTo>
                  <a:lnTo>
                    <a:pt x="7200" y="1210"/>
                  </a:lnTo>
                  <a:lnTo>
                    <a:pt x="5449" y="2765"/>
                  </a:lnTo>
                  <a:lnTo>
                    <a:pt x="4670" y="3110"/>
                  </a:lnTo>
                  <a:lnTo>
                    <a:pt x="4086" y="3629"/>
                  </a:lnTo>
                  <a:lnTo>
                    <a:pt x="3308" y="4147"/>
                  </a:lnTo>
                  <a:lnTo>
                    <a:pt x="1557" y="5184"/>
                  </a:lnTo>
                  <a:lnTo>
                    <a:pt x="973" y="5357"/>
                  </a:lnTo>
                  <a:lnTo>
                    <a:pt x="584" y="5530"/>
                  </a:lnTo>
                  <a:lnTo>
                    <a:pt x="389" y="5702"/>
                  </a:lnTo>
                  <a:lnTo>
                    <a:pt x="0" y="5702"/>
                  </a:lnTo>
                </a:path>
              </a:pathLst>
            </a:custGeom>
            <a:solidFill>
              <a:srgbClr val="FFFFFF"/>
            </a:solidFill>
            <a:ln w="12700" cap="rnd">
              <a:solidFill>
                <a:srgbClr val="000000"/>
              </a:solidFill>
              <a:prstDash val="solid"/>
              <a:round/>
            </a:ln>
            <a:effectLst/>
          </p:spPr>
          <p:txBody>
            <a:bodyPr wrap="square" lIns="45719" tIns="45719" rIns="45719" bIns="45719" numCol="1" anchor="t">
              <a:noAutofit/>
            </a:bodyPr>
            <a:lstStyle/>
            <a:p>
              <a:pPr/>
            </a:p>
          </p:txBody>
        </p:sp>
        <p:sp>
          <p:nvSpPr>
            <p:cNvPr id="1476" name="形状"/>
            <p:cNvSpPr/>
            <p:nvPr/>
          </p:nvSpPr>
          <p:spPr>
            <a:xfrm>
              <a:off x="33337" y="725487"/>
              <a:ext cx="339726" cy="5953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165"/>
                  </a:moveTo>
                  <a:lnTo>
                    <a:pt x="21095" y="16934"/>
                  </a:lnTo>
                  <a:lnTo>
                    <a:pt x="20490" y="16646"/>
                  </a:lnTo>
                  <a:lnTo>
                    <a:pt x="18875" y="15840"/>
                  </a:lnTo>
                  <a:lnTo>
                    <a:pt x="17966" y="15437"/>
                  </a:lnTo>
                  <a:lnTo>
                    <a:pt x="17058" y="14918"/>
                  </a:lnTo>
                  <a:lnTo>
                    <a:pt x="16049" y="14400"/>
                  </a:lnTo>
                  <a:lnTo>
                    <a:pt x="15039" y="13824"/>
                  </a:lnTo>
                  <a:lnTo>
                    <a:pt x="14030" y="13306"/>
                  </a:lnTo>
                  <a:lnTo>
                    <a:pt x="13021" y="12730"/>
                  </a:lnTo>
                  <a:lnTo>
                    <a:pt x="12011" y="12096"/>
                  </a:lnTo>
                  <a:lnTo>
                    <a:pt x="10093" y="11002"/>
                  </a:lnTo>
                  <a:lnTo>
                    <a:pt x="8479" y="9850"/>
                  </a:lnTo>
                  <a:lnTo>
                    <a:pt x="7772" y="9389"/>
                  </a:lnTo>
                  <a:lnTo>
                    <a:pt x="7166" y="8813"/>
                  </a:lnTo>
                  <a:lnTo>
                    <a:pt x="6561" y="8294"/>
                  </a:lnTo>
                  <a:lnTo>
                    <a:pt x="5955" y="7718"/>
                  </a:lnTo>
                  <a:lnTo>
                    <a:pt x="5450" y="7142"/>
                  </a:lnTo>
                  <a:lnTo>
                    <a:pt x="4643" y="5990"/>
                  </a:lnTo>
                  <a:lnTo>
                    <a:pt x="4441" y="5357"/>
                  </a:lnTo>
                  <a:lnTo>
                    <a:pt x="4340" y="4781"/>
                  </a:lnTo>
                  <a:lnTo>
                    <a:pt x="4340" y="4147"/>
                  </a:lnTo>
                  <a:lnTo>
                    <a:pt x="4441" y="3571"/>
                  </a:lnTo>
                  <a:lnTo>
                    <a:pt x="4744" y="2938"/>
                  </a:lnTo>
                  <a:lnTo>
                    <a:pt x="5148" y="2362"/>
                  </a:lnTo>
                  <a:lnTo>
                    <a:pt x="5753" y="1728"/>
                  </a:lnTo>
                  <a:lnTo>
                    <a:pt x="6561" y="1152"/>
                  </a:lnTo>
                  <a:lnTo>
                    <a:pt x="7570" y="576"/>
                  </a:lnTo>
                  <a:lnTo>
                    <a:pt x="8882" y="0"/>
                  </a:lnTo>
                  <a:lnTo>
                    <a:pt x="8075" y="115"/>
                  </a:lnTo>
                  <a:lnTo>
                    <a:pt x="7469" y="346"/>
                  </a:lnTo>
                  <a:lnTo>
                    <a:pt x="6763" y="518"/>
                  </a:lnTo>
                  <a:lnTo>
                    <a:pt x="6258" y="806"/>
                  </a:lnTo>
                  <a:lnTo>
                    <a:pt x="5652" y="1094"/>
                  </a:lnTo>
                  <a:lnTo>
                    <a:pt x="5148" y="1382"/>
                  </a:lnTo>
                  <a:lnTo>
                    <a:pt x="4744" y="1670"/>
                  </a:lnTo>
                  <a:lnTo>
                    <a:pt x="3936" y="2362"/>
                  </a:lnTo>
                  <a:lnTo>
                    <a:pt x="3533" y="2650"/>
                  </a:lnTo>
                  <a:lnTo>
                    <a:pt x="3230" y="2995"/>
                  </a:lnTo>
                  <a:lnTo>
                    <a:pt x="2927" y="3283"/>
                  </a:lnTo>
                  <a:lnTo>
                    <a:pt x="2725" y="3571"/>
                  </a:lnTo>
                  <a:lnTo>
                    <a:pt x="2321" y="4032"/>
                  </a:lnTo>
                  <a:lnTo>
                    <a:pt x="2120" y="4205"/>
                  </a:lnTo>
                  <a:lnTo>
                    <a:pt x="1716" y="4666"/>
                  </a:lnTo>
                  <a:lnTo>
                    <a:pt x="1312" y="5242"/>
                  </a:lnTo>
                  <a:lnTo>
                    <a:pt x="1009" y="5645"/>
                  </a:lnTo>
                  <a:lnTo>
                    <a:pt x="606" y="6451"/>
                  </a:lnTo>
                  <a:lnTo>
                    <a:pt x="202" y="7488"/>
                  </a:lnTo>
                  <a:lnTo>
                    <a:pt x="0" y="8640"/>
                  </a:lnTo>
                  <a:lnTo>
                    <a:pt x="0" y="9965"/>
                  </a:lnTo>
                  <a:lnTo>
                    <a:pt x="101" y="10714"/>
                  </a:lnTo>
                  <a:lnTo>
                    <a:pt x="303" y="11462"/>
                  </a:lnTo>
                  <a:lnTo>
                    <a:pt x="606" y="12269"/>
                  </a:lnTo>
                  <a:lnTo>
                    <a:pt x="1110" y="13018"/>
                  </a:lnTo>
                  <a:lnTo>
                    <a:pt x="1514" y="13824"/>
                  </a:lnTo>
                  <a:lnTo>
                    <a:pt x="2120" y="14573"/>
                  </a:lnTo>
                  <a:lnTo>
                    <a:pt x="2624" y="15264"/>
                  </a:lnTo>
                  <a:lnTo>
                    <a:pt x="3230" y="15955"/>
                  </a:lnTo>
                  <a:lnTo>
                    <a:pt x="4441" y="17222"/>
                  </a:lnTo>
                  <a:lnTo>
                    <a:pt x="5652" y="18374"/>
                  </a:lnTo>
                  <a:lnTo>
                    <a:pt x="6157" y="18950"/>
                  </a:lnTo>
                  <a:lnTo>
                    <a:pt x="6662" y="19469"/>
                  </a:lnTo>
                  <a:lnTo>
                    <a:pt x="7166" y="19930"/>
                  </a:lnTo>
                  <a:lnTo>
                    <a:pt x="7570" y="20390"/>
                  </a:lnTo>
                  <a:lnTo>
                    <a:pt x="7873" y="20851"/>
                  </a:lnTo>
                  <a:lnTo>
                    <a:pt x="8075" y="21254"/>
                  </a:lnTo>
                  <a:lnTo>
                    <a:pt x="8176" y="21600"/>
                  </a:lnTo>
                  <a:lnTo>
                    <a:pt x="8983" y="21254"/>
                  </a:lnTo>
                  <a:lnTo>
                    <a:pt x="9690" y="20966"/>
                  </a:lnTo>
                  <a:lnTo>
                    <a:pt x="10497" y="20621"/>
                  </a:lnTo>
                  <a:lnTo>
                    <a:pt x="12920" y="19757"/>
                  </a:lnTo>
                  <a:lnTo>
                    <a:pt x="13727" y="19526"/>
                  </a:lnTo>
                  <a:lnTo>
                    <a:pt x="14535" y="19238"/>
                  </a:lnTo>
                  <a:lnTo>
                    <a:pt x="15342" y="19066"/>
                  </a:lnTo>
                  <a:lnTo>
                    <a:pt x="16150" y="18835"/>
                  </a:lnTo>
                  <a:lnTo>
                    <a:pt x="16856" y="18662"/>
                  </a:lnTo>
                  <a:lnTo>
                    <a:pt x="18067" y="18317"/>
                  </a:lnTo>
                  <a:lnTo>
                    <a:pt x="18673" y="18202"/>
                  </a:lnTo>
                  <a:lnTo>
                    <a:pt x="19178" y="18086"/>
                  </a:lnTo>
                  <a:lnTo>
                    <a:pt x="19581" y="18029"/>
                  </a:lnTo>
                  <a:lnTo>
                    <a:pt x="19884" y="17914"/>
                  </a:lnTo>
                  <a:lnTo>
                    <a:pt x="20187" y="17856"/>
                  </a:lnTo>
                  <a:lnTo>
                    <a:pt x="20389" y="17798"/>
                  </a:lnTo>
                  <a:lnTo>
                    <a:pt x="20692" y="17741"/>
                  </a:lnTo>
                  <a:lnTo>
                    <a:pt x="20994" y="17568"/>
                  </a:lnTo>
                  <a:lnTo>
                    <a:pt x="21196" y="17510"/>
                  </a:lnTo>
                  <a:lnTo>
                    <a:pt x="21499" y="17338"/>
                  </a:lnTo>
                  <a:lnTo>
                    <a:pt x="21499" y="17280"/>
                  </a:lnTo>
                  <a:lnTo>
                    <a:pt x="21600" y="17222"/>
                  </a:lnTo>
                  <a:lnTo>
                    <a:pt x="21600" y="17165"/>
                  </a:lnTo>
                </a:path>
              </a:pathLst>
            </a:custGeom>
            <a:solidFill>
              <a:srgbClr val="EAEAEA"/>
            </a:solidFill>
            <a:ln w="12700" cap="rnd">
              <a:solidFill>
                <a:srgbClr val="000000"/>
              </a:solidFill>
              <a:prstDash val="solid"/>
              <a:round/>
            </a:ln>
            <a:effectLst/>
          </p:spPr>
          <p:txBody>
            <a:bodyPr wrap="square" lIns="45719" tIns="45719" rIns="45719" bIns="45719" numCol="1" anchor="t">
              <a:noAutofit/>
            </a:bodyPr>
            <a:lstStyle/>
            <a:p>
              <a:pPr/>
            </a:p>
          </p:txBody>
        </p:sp>
        <p:sp>
          <p:nvSpPr>
            <p:cNvPr id="1477" name="形状"/>
            <p:cNvSpPr/>
            <p:nvPr/>
          </p:nvSpPr>
          <p:spPr>
            <a:xfrm>
              <a:off x="119062" y="1192212"/>
              <a:ext cx="26988" cy="1857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518" y="21600"/>
                  </a:moveTo>
                  <a:lnTo>
                    <a:pt x="12706" y="19938"/>
                  </a:lnTo>
                  <a:lnTo>
                    <a:pt x="12706" y="19569"/>
                  </a:lnTo>
                  <a:lnTo>
                    <a:pt x="10165" y="18831"/>
                  </a:lnTo>
                  <a:lnTo>
                    <a:pt x="8894" y="18277"/>
                  </a:lnTo>
                  <a:lnTo>
                    <a:pt x="8894" y="17908"/>
                  </a:lnTo>
                  <a:lnTo>
                    <a:pt x="7624" y="17723"/>
                  </a:lnTo>
                  <a:lnTo>
                    <a:pt x="7624" y="17354"/>
                  </a:lnTo>
                  <a:lnTo>
                    <a:pt x="6353" y="16985"/>
                  </a:lnTo>
                  <a:lnTo>
                    <a:pt x="5082" y="16800"/>
                  </a:lnTo>
                  <a:lnTo>
                    <a:pt x="5082" y="16246"/>
                  </a:lnTo>
                  <a:lnTo>
                    <a:pt x="3812" y="16062"/>
                  </a:lnTo>
                  <a:lnTo>
                    <a:pt x="2541" y="15692"/>
                  </a:lnTo>
                  <a:lnTo>
                    <a:pt x="1271" y="15138"/>
                  </a:lnTo>
                  <a:lnTo>
                    <a:pt x="1271" y="3877"/>
                  </a:lnTo>
                  <a:lnTo>
                    <a:pt x="0" y="2769"/>
                  </a:lnTo>
                  <a:lnTo>
                    <a:pt x="0" y="923"/>
                  </a:lnTo>
                  <a:lnTo>
                    <a:pt x="1271" y="554"/>
                  </a:lnTo>
                  <a:lnTo>
                    <a:pt x="1271" y="0"/>
                  </a:lnTo>
                  <a:lnTo>
                    <a:pt x="3812" y="0"/>
                  </a:lnTo>
                  <a:lnTo>
                    <a:pt x="8894" y="738"/>
                  </a:lnTo>
                  <a:lnTo>
                    <a:pt x="8894" y="923"/>
                  </a:lnTo>
                  <a:lnTo>
                    <a:pt x="11435" y="1662"/>
                  </a:lnTo>
                  <a:lnTo>
                    <a:pt x="12706" y="1846"/>
                  </a:lnTo>
                  <a:lnTo>
                    <a:pt x="12706" y="2031"/>
                  </a:lnTo>
                  <a:lnTo>
                    <a:pt x="15247" y="2769"/>
                  </a:lnTo>
                  <a:lnTo>
                    <a:pt x="16518" y="3323"/>
                  </a:lnTo>
                  <a:lnTo>
                    <a:pt x="16518" y="3692"/>
                  </a:lnTo>
                  <a:lnTo>
                    <a:pt x="17788" y="4246"/>
                  </a:lnTo>
                  <a:lnTo>
                    <a:pt x="17788" y="4615"/>
                  </a:lnTo>
                  <a:lnTo>
                    <a:pt x="19059" y="5169"/>
                  </a:lnTo>
                  <a:lnTo>
                    <a:pt x="19059" y="5538"/>
                  </a:lnTo>
                  <a:lnTo>
                    <a:pt x="20329" y="6277"/>
                  </a:lnTo>
                  <a:lnTo>
                    <a:pt x="20329" y="8492"/>
                  </a:lnTo>
                  <a:lnTo>
                    <a:pt x="19059" y="9046"/>
                  </a:lnTo>
                  <a:lnTo>
                    <a:pt x="19059" y="9969"/>
                  </a:lnTo>
                  <a:lnTo>
                    <a:pt x="16518" y="11815"/>
                  </a:lnTo>
                  <a:lnTo>
                    <a:pt x="16518" y="18277"/>
                  </a:lnTo>
                  <a:lnTo>
                    <a:pt x="17788" y="18831"/>
                  </a:lnTo>
                  <a:lnTo>
                    <a:pt x="17788" y="19385"/>
                  </a:lnTo>
                  <a:lnTo>
                    <a:pt x="19059" y="19754"/>
                  </a:lnTo>
                  <a:lnTo>
                    <a:pt x="20329" y="20308"/>
                  </a:lnTo>
                  <a:lnTo>
                    <a:pt x="20329" y="20677"/>
                  </a:lnTo>
                  <a:lnTo>
                    <a:pt x="21600" y="21231"/>
                  </a:lnTo>
                  <a:lnTo>
                    <a:pt x="16518"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478" name="线条"/>
            <p:cNvSpPr/>
            <p:nvPr/>
          </p:nvSpPr>
          <p:spPr>
            <a:xfrm>
              <a:off x="119062" y="1192212"/>
              <a:ext cx="36513" cy="195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965" y="21600"/>
                  </a:moveTo>
                  <a:lnTo>
                    <a:pt x="12209" y="19493"/>
                  </a:lnTo>
                  <a:lnTo>
                    <a:pt x="10330" y="18790"/>
                  </a:lnTo>
                  <a:lnTo>
                    <a:pt x="9391" y="18263"/>
                  </a:lnTo>
                  <a:lnTo>
                    <a:pt x="8452" y="17912"/>
                  </a:lnTo>
                  <a:lnTo>
                    <a:pt x="7513" y="17737"/>
                  </a:lnTo>
                  <a:lnTo>
                    <a:pt x="7513" y="17385"/>
                  </a:lnTo>
                  <a:lnTo>
                    <a:pt x="6574" y="17034"/>
                  </a:lnTo>
                  <a:lnTo>
                    <a:pt x="5635" y="16859"/>
                  </a:lnTo>
                  <a:lnTo>
                    <a:pt x="5635" y="16507"/>
                  </a:lnTo>
                  <a:lnTo>
                    <a:pt x="4696" y="16332"/>
                  </a:lnTo>
                  <a:lnTo>
                    <a:pt x="4696" y="16156"/>
                  </a:lnTo>
                  <a:lnTo>
                    <a:pt x="3757" y="15980"/>
                  </a:lnTo>
                  <a:lnTo>
                    <a:pt x="2817" y="15629"/>
                  </a:lnTo>
                  <a:lnTo>
                    <a:pt x="939" y="14576"/>
                  </a:lnTo>
                  <a:lnTo>
                    <a:pt x="939" y="7727"/>
                  </a:lnTo>
                  <a:lnTo>
                    <a:pt x="1878" y="6673"/>
                  </a:lnTo>
                  <a:lnTo>
                    <a:pt x="1878" y="5795"/>
                  </a:lnTo>
                  <a:lnTo>
                    <a:pt x="939" y="4741"/>
                  </a:lnTo>
                  <a:lnTo>
                    <a:pt x="939" y="3863"/>
                  </a:lnTo>
                  <a:lnTo>
                    <a:pt x="0" y="2810"/>
                  </a:lnTo>
                  <a:lnTo>
                    <a:pt x="0" y="878"/>
                  </a:lnTo>
                  <a:lnTo>
                    <a:pt x="939" y="527"/>
                  </a:lnTo>
                  <a:lnTo>
                    <a:pt x="939" y="176"/>
                  </a:lnTo>
                  <a:lnTo>
                    <a:pt x="1878" y="0"/>
                  </a:lnTo>
                  <a:lnTo>
                    <a:pt x="3757" y="0"/>
                  </a:lnTo>
                  <a:lnTo>
                    <a:pt x="4696" y="176"/>
                  </a:lnTo>
                  <a:lnTo>
                    <a:pt x="5635" y="176"/>
                  </a:lnTo>
                  <a:lnTo>
                    <a:pt x="9391" y="878"/>
                  </a:lnTo>
                  <a:lnTo>
                    <a:pt x="11270" y="1580"/>
                  </a:lnTo>
                  <a:lnTo>
                    <a:pt x="12209" y="1756"/>
                  </a:lnTo>
                  <a:lnTo>
                    <a:pt x="15026" y="2810"/>
                  </a:lnTo>
                  <a:lnTo>
                    <a:pt x="15965" y="3337"/>
                  </a:lnTo>
                  <a:lnTo>
                    <a:pt x="16904" y="3688"/>
                  </a:lnTo>
                  <a:lnTo>
                    <a:pt x="17843" y="4215"/>
                  </a:lnTo>
                  <a:lnTo>
                    <a:pt x="17843" y="4566"/>
                  </a:lnTo>
                  <a:lnTo>
                    <a:pt x="18783" y="5093"/>
                  </a:lnTo>
                  <a:lnTo>
                    <a:pt x="18783" y="5620"/>
                  </a:lnTo>
                  <a:lnTo>
                    <a:pt x="19722" y="6322"/>
                  </a:lnTo>
                  <a:lnTo>
                    <a:pt x="19722" y="8429"/>
                  </a:lnTo>
                  <a:lnTo>
                    <a:pt x="18783" y="9132"/>
                  </a:lnTo>
                  <a:lnTo>
                    <a:pt x="18783" y="10010"/>
                  </a:lnTo>
                  <a:lnTo>
                    <a:pt x="16904" y="11766"/>
                  </a:lnTo>
                  <a:lnTo>
                    <a:pt x="16904" y="12644"/>
                  </a:lnTo>
                  <a:lnTo>
                    <a:pt x="15965" y="13522"/>
                  </a:lnTo>
                  <a:lnTo>
                    <a:pt x="15965" y="17034"/>
                  </a:lnTo>
                  <a:lnTo>
                    <a:pt x="16904" y="17561"/>
                  </a:lnTo>
                  <a:lnTo>
                    <a:pt x="16904" y="18263"/>
                  </a:lnTo>
                  <a:lnTo>
                    <a:pt x="17843" y="18790"/>
                  </a:lnTo>
                  <a:lnTo>
                    <a:pt x="17843" y="19317"/>
                  </a:lnTo>
                  <a:lnTo>
                    <a:pt x="19722" y="20371"/>
                  </a:lnTo>
                  <a:lnTo>
                    <a:pt x="20661" y="20722"/>
                  </a:lnTo>
                  <a:lnTo>
                    <a:pt x="21600" y="21249"/>
                  </a:lnTo>
                </a:path>
              </a:pathLst>
            </a:custGeom>
            <a:noFill/>
            <a:ln w="12700" cap="rnd">
              <a:solidFill>
                <a:srgbClr val="000000"/>
              </a:solidFill>
              <a:prstDash val="solid"/>
              <a:round/>
            </a:ln>
            <a:effectLst/>
          </p:spPr>
          <p:txBody>
            <a:bodyPr wrap="square" lIns="45719" tIns="45719" rIns="45719" bIns="45719" numCol="1" anchor="t">
              <a:noAutofit/>
            </a:bodyPr>
            <a:lstStyle/>
            <a:p>
              <a:pPr/>
            </a:p>
          </p:txBody>
        </p:sp>
        <p:sp>
          <p:nvSpPr>
            <p:cNvPr id="1479" name="形状"/>
            <p:cNvSpPr/>
            <p:nvPr/>
          </p:nvSpPr>
          <p:spPr>
            <a:xfrm>
              <a:off x="373062" y="1146175"/>
              <a:ext cx="123826" cy="188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046" y="21055"/>
                  </a:lnTo>
                  <a:lnTo>
                    <a:pt x="20492" y="20329"/>
                  </a:lnTo>
                  <a:lnTo>
                    <a:pt x="17723" y="17607"/>
                  </a:lnTo>
                  <a:lnTo>
                    <a:pt x="16338" y="16336"/>
                  </a:lnTo>
                  <a:lnTo>
                    <a:pt x="14954" y="15247"/>
                  </a:lnTo>
                  <a:lnTo>
                    <a:pt x="13292" y="13795"/>
                  </a:lnTo>
                  <a:lnTo>
                    <a:pt x="11908" y="12524"/>
                  </a:lnTo>
                  <a:lnTo>
                    <a:pt x="9969" y="11435"/>
                  </a:lnTo>
                  <a:lnTo>
                    <a:pt x="8585" y="10165"/>
                  </a:lnTo>
                  <a:lnTo>
                    <a:pt x="6646" y="9076"/>
                  </a:lnTo>
                  <a:lnTo>
                    <a:pt x="4985" y="7987"/>
                  </a:lnTo>
                  <a:lnTo>
                    <a:pt x="1662" y="6171"/>
                  </a:lnTo>
                  <a:lnTo>
                    <a:pt x="0" y="5627"/>
                  </a:lnTo>
                  <a:lnTo>
                    <a:pt x="554" y="5627"/>
                  </a:lnTo>
                  <a:lnTo>
                    <a:pt x="831" y="5445"/>
                  </a:lnTo>
                  <a:lnTo>
                    <a:pt x="1385" y="5445"/>
                  </a:lnTo>
                  <a:lnTo>
                    <a:pt x="1938" y="5264"/>
                  </a:lnTo>
                  <a:lnTo>
                    <a:pt x="4431" y="4175"/>
                  </a:lnTo>
                  <a:lnTo>
                    <a:pt x="5538" y="3630"/>
                  </a:lnTo>
                  <a:lnTo>
                    <a:pt x="6092" y="3086"/>
                  </a:lnTo>
                  <a:lnTo>
                    <a:pt x="7200" y="2723"/>
                  </a:lnTo>
                  <a:lnTo>
                    <a:pt x="8031" y="2178"/>
                  </a:lnTo>
                  <a:lnTo>
                    <a:pt x="8862" y="1815"/>
                  </a:lnTo>
                  <a:lnTo>
                    <a:pt x="9415" y="1271"/>
                  </a:lnTo>
                  <a:lnTo>
                    <a:pt x="10246" y="908"/>
                  </a:lnTo>
                  <a:lnTo>
                    <a:pt x="10800" y="363"/>
                  </a:lnTo>
                  <a:lnTo>
                    <a:pt x="11354" y="0"/>
                  </a:lnTo>
                  <a:lnTo>
                    <a:pt x="10800" y="726"/>
                  </a:lnTo>
                  <a:lnTo>
                    <a:pt x="8585" y="2904"/>
                  </a:lnTo>
                  <a:lnTo>
                    <a:pt x="7754" y="3267"/>
                  </a:lnTo>
                  <a:lnTo>
                    <a:pt x="7200" y="3812"/>
                  </a:lnTo>
                  <a:lnTo>
                    <a:pt x="6646" y="4175"/>
                  </a:lnTo>
                  <a:lnTo>
                    <a:pt x="6092" y="4356"/>
                  </a:lnTo>
                  <a:lnTo>
                    <a:pt x="5538" y="4719"/>
                  </a:lnTo>
                  <a:lnTo>
                    <a:pt x="5262" y="5082"/>
                  </a:lnTo>
                  <a:lnTo>
                    <a:pt x="4431" y="5627"/>
                  </a:lnTo>
                  <a:lnTo>
                    <a:pt x="4431" y="5990"/>
                  </a:lnTo>
                  <a:lnTo>
                    <a:pt x="4708" y="6353"/>
                  </a:lnTo>
                  <a:lnTo>
                    <a:pt x="5262" y="6716"/>
                  </a:lnTo>
                  <a:lnTo>
                    <a:pt x="5538" y="7261"/>
                  </a:lnTo>
                  <a:lnTo>
                    <a:pt x="8585" y="9257"/>
                  </a:lnTo>
                  <a:lnTo>
                    <a:pt x="9692" y="10165"/>
                  </a:lnTo>
                  <a:lnTo>
                    <a:pt x="11077" y="11254"/>
                  </a:lnTo>
                  <a:lnTo>
                    <a:pt x="12738" y="12343"/>
                  </a:lnTo>
                  <a:lnTo>
                    <a:pt x="13846" y="13432"/>
                  </a:lnTo>
                  <a:lnTo>
                    <a:pt x="18000" y="17244"/>
                  </a:lnTo>
                  <a:lnTo>
                    <a:pt x="19385" y="18696"/>
                  </a:lnTo>
                  <a:lnTo>
                    <a:pt x="20215" y="19966"/>
                  </a:lnTo>
                  <a:lnTo>
                    <a:pt x="21600" y="21600"/>
                  </a:lnTo>
                </a:path>
              </a:pathLst>
            </a:custGeom>
            <a:solidFill>
              <a:srgbClr val="EAEAEA"/>
            </a:solidFill>
            <a:ln w="12700" cap="flat">
              <a:noFill/>
              <a:miter lim="400000"/>
            </a:ln>
            <a:effectLst/>
          </p:spPr>
          <p:txBody>
            <a:bodyPr wrap="square" lIns="45719" tIns="45719" rIns="45719" bIns="45719" numCol="1" anchor="t">
              <a:noAutofit/>
            </a:bodyPr>
            <a:lstStyle/>
            <a:p>
              <a:pPr/>
            </a:p>
          </p:txBody>
        </p:sp>
        <p:sp>
          <p:nvSpPr>
            <p:cNvPr id="1480" name="线条"/>
            <p:cNvSpPr/>
            <p:nvPr/>
          </p:nvSpPr>
          <p:spPr>
            <a:xfrm>
              <a:off x="373062" y="1146175"/>
              <a:ext cx="133351" cy="198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086" y="21082"/>
                  </a:lnTo>
                  <a:lnTo>
                    <a:pt x="20571" y="20390"/>
                  </a:lnTo>
                  <a:lnTo>
                    <a:pt x="19800" y="19699"/>
                  </a:lnTo>
                  <a:lnTo>
                    <a:pt x="17743" y="17626"/>
                  </a:lnTo>
                  <a:lnTo>
                    <a:pt x="16457" y="16416"/>
                  </a:lnTo>
                  <a:lnTo>
                    <a:pt x="14914" y="15206"/>
                  </a:lnTo>
                  <a:lnTo>
                    <a:pt x="13371" y="13824"/>
                  </a:lnTo>
                  <a:lnTo>
                    <a:pt x="11829" y="12614"/>
                  </a:lnTo>
                  <a:lnTo>
                    <a:pt x="10029" y="11405"/>
                  </a:lnTo>
                  <a:lnTo>
                    <a:pt x="8486" y="10195"/>
                  </a:lnTo>
                  <a:lnTo>
                    <a:pt x="6686" y="8986"/>
                  </a:lnTo>
                  <a:lnTo>
                    <a:pt x="4886" y="7949"/>
                  </a:lnTo>
                  <a:lnTo>
                    <a:pt x="3343" y="7085"/>
                  </a:lnTo>
                  <a:lnTo>
                    <a:pt x="1543" y="6221"/>
                  </a:lnTo>
                  <a:lnTo>
                    <a:pt x="0" y="5702"/>
                  </a:lnTo>
                  <a:lnTo>
                    <a:pt x="514" y="5702"/>
                  </a:lnTo>
                  <a:lnTo>
                    <a:pt x="771" y="5530"/>
                  </a:lnTo>
                  <a:lnTo>
                    <a:pt x="1286" y="5357"/>
                  </a:lnTo>
                  <a:lnTo>
                    <a:pt x="2057" y="5184"/>
                  </a:lnTo>
                  <a:lnTo>
                    <a:pt x="4371" y="4147"/>
                  </a:lnTo>
                  <a:lnTo>
                    <a:pt x="5400" y="3629"/>
                  </a:lnTo>
                  <a:lnTo>
                    <a:pt x="6171" y="3110"/>
                  </a:lnTo>
                  <a:lnTo>
                    <a:pt x="7200" y="2765"/>
                  </a:lnTo>
                  <a:lnTo>
                    <a:pt x="9514" y="1210"/>
                  </a:lnTo>
                  <a:lnTo>
                    <a:pt x="10286" y="864"/>
                  </a:lnTo>
                  <a:lnTo>
                    <a:pt x="10800" y="346"/>
                  </a:lnTo>
                  <a:lnTo>
                    <a:pt x="11314" y="0"/>
                  </a:lnTo>
                </a:path>
              </a:pathLst>
            </a:custGeom>
            <a:noFill/>
            <a:ln w="12700" cap="rnd">
              <a:solidFill>
                <a:srgbClr val="000000"/>
              </a:solidFill>
              <a:prstDash val="solid"/>
              <a:round/>
            </a:ln>
            <a:effectLst/>
          </p:spPr>
          <p:txBody>
            <a:bodyPr wrap="square" lIns="45719" tIns="45719" rIns="45719" bIns="45719" numCol="1" anchor="t">
              <a:noAutofit/>
            </a:bodyPr>
            <a:lstStyle/>
            <a:p>
              <a:pPr/>
            </a:p>
          </p:txBody>
        </p:sp>
        <p:sp>
          <p:nvSpPr>
            <p:cNvPr id="1481" name="形状"/>
            <p:cNvSpPr/>
            <p:nvPr/>
          </p:nvSpPr>
          <p:spPr>
            <a:xfrm>
              <a:off x="0" y="887412"/>
              <a:ext cx="182563" cy="9001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635" y="0"/>
                  </a:moveTo>
                  <a:lnTo>
                    <a:pt x="4320" y="152"/>
                  </a:lnTo>
                  <a:lnTo>
                    <a:pt x="3381" y="305"/>
                  </a:lnTo>
                  <a:lnTo>
                    <a:pt x="2630" y="419"/>
                  </a:lnTo>
                  <a:lnTo>
                    <a:pt x="1878" y="571"/>
                  </a:lnTo>
                  <a:lnTo>
                    <a:pt x="1315" y="648"/>
                  </a:lnTo>
                  <a:lnTo>
                    <a:pt x="563" y="876"/>
                  </a:lnTo>
                  <a:lnTo>
                    <a:pt x="0" y="1105"/>
                  </a:lnTo>
                  <a:lnTo>
                    <a:pt x="0" y="3276"/>
                  </a:lnTo>
                  <a:lnTo>
                    <a:pt x="188" y="4914"/>
                  </a:lnTo>
                  <a:lnTo>
                    <a:pt x="188" y="20800"/>
                  </a:lnTo>
                  <a:lnTo>
                    <a:pt x="0" y="21524"/>
                  </a:lnTo>
                  <a:lnTo>
                    <a:pt x="376" y="21524"/>
                  </a:lnTo>
                  <a:lnTo>
                    <a:pt x="939" y="21562"/>
                  </a:lnTo>
                  <a:lnTo>
                    <a:pt x="1878" y="21562"/>
                  </a:lnTo>
                  <a:lnTo>
                    <a:pt x="3193" y="21600"/>
                  </a:lnTo>
                  <a:lnTo>
                    <a:pt x="8264" y="21600"/>
                  </a:lnTo>
                  <a:lnTo>
                    <a:pt x="10143" y="21562"/>
                  </a:lnTo>
                  <a:lnTo>
                    <a:pt x="15590" y="21562"/>
                  </a:lnTo>
                  <a:lnTo>
                    <a:pt x="17092" y="21524"/>
                  </a:lnTo>
                  <a:lnTo>
                    <a:pt x="20473" y="21524"/>
                  </a:lnTo>
                  <a:lnTo>
                    <a:pt x="21224" y="21410"/>
                  </a:lnTo>
                  <a:lnTo>
                    <a:pt x="21600" y="21181"/>
                  </a:lnTo>
                  <a:lnTo>
                    <a:pt x="21600" y="20762"/>
                  </a:lnTo>
                  <a:lnTo>
                    <a:pt x="21224" y="20229"/>
                  </a:lnTo>
                  <a:lnTo>
                    <a:pt x="20849" y="19619"/>
                  </a:lnTo>
                  <a:lnTo>
                    <a:pt x="20097" y="18933"/>
                  </a:lnTo>
                  <a:lnTo>
                    <a:pt x="19346" y="18171"/>
                  </a:lnTo>
                  <a:lnTo>
                    <a:pt x="17468" y="16648"/>
                  </a:lnTo>
                  <a:lnTo>
                    <a:pt x="16341" y="15924"/>
                  </a:lnTo>
                  <a:lnTo>
                    <a:pt x="15402" y="15238"/>
                  </a:lnTo>
                  <a:lnTo>
                    <a:pt x="14463" y="14667"/>
                  </a:lnTo>
                  <a:lnTo>
                    <a:pt x="13711" y="14133"/>
                  </a:lnTo>
                  <a:lnTo>
                    <a:pt x="12772" y="13562"/>
                  </a:lnTo>
                  <a:lnTo>
                    <a:pt x="12584" y="13486"/>
                  </a:lnTo>
                  <a:lnTo>
                    <a:pt x="12397" y="13295"/>
                  </a:lnTo>
                  <a:lnTo>
                    <a:pt x="12209" y="12990"/>
                  </a:lnTo>
                  <a:lnTo>
                    <a:pt x="11833" y="12571"/>
                  </a:lnTo>
                  <a:lnTo>
                    <a:pt x="11457" y="12076"/>
                  </a:lnTo>
                  <a:lnTo>
                    <a:pt x="11082" y="11505"/>
                  </a:lnTo>
                  <a:lnTo>
                    <a:pt x="10518" y="10895"/>
                  </a:lnTo>
                  <a:lnTo>
                    <a:pt x="9955" y="10248"/>
                  </a:lnTo>
                  <a:lnTo>
                    <a:pt x="8264" y="8190"/>
                  </a:lnTo>
                  <a:lnTo>
                    <a:pt x="7137" y="6895"/>
                  </a:lnTo>
                  <a:lnTo>
                    <a:pt x="6574" y="6324"/>
                  </a:lnTo>
                  <a:lnTo>
                    <a:pt x="6198" y="5829"/>
                  </a:lnTo>
                  <a:lnTo>
                    <a:pt x="5823" y="5410"/>
                  </a:lnTo>
                  <a:lnTo>
                    <a:pt x="5635" y="5067"/>
                  </a:lnTo>
                  <a:lnTo>
                    <a:pt x="5447" y="4914"/>
                  </a:lnTo>
                  <a:lnTo>
                    <a:pt x="5259" y="4686"/>
                  </a:lnTo>
                  <a:lnTo>
                    <a:pt x="5259" y="4457"/>
                  </a:lnTo>
                  <a:lnTo>
                    <a:pt x="4696" y="3543"/>
                  </a:lnTo>
                  <a:lnTo>
                    <a:pt x="4508" y="3162"/>
                  </a:lnTo>
                  <a:lnTo>
                    <a:pt x="4320" y="2819"/>
                  </a:lnTo>
                  <a:lnTo>
                    <a:pt x="4320" y="1333"/>
                  </a:lnTo>
                  <a:lnTo>
                    <a:pt x="4508" y="952"/>
                  </a:lnTo>
                  <a:lnTo>
                    <a:pt x="4696" y="610"/>
                  </a:lnTo>
                  <a:lnTo>
                    <a:pt x="5071" y="305"/>
                  </a:lnTo>
                  <a:lnTo>
                    <a:pt x="5635" y="0"/>
                  </a:lnTo>
                </a:path>
              </a:pathLst>
            </a:custGeom>
            <a:solidFill>
              <a:srgbClr val="B2997F"/>
            </a:solidFill>
            <a:ln w="12700" cap="rnd">
              <a:solidFill>
                <a:srgbClr val="000000"/>
              </a:solidFill>
              <a:prstDash val="solid"/>
              <a:round/>
            </a:ln>
            <a:effectLst/>
          </p:spPr>
          <p:txBody>
            <a:bodyPr wrap="square" lIns="45719" tIns="45719" rIns="45719" bIns="45719" numCol="1" anchor="t">
              <a:noAutofit/>
            </a:bodyPr>
            <a:lstStyle/>
            <a:p>
              <a:pPr/>
            </a:p>
          </p:txBody>
        </p:sp>
        <p:sp>
          <p:nvSpPr>
            <p:cNvPr id="1482" name="形状"/>
            <p:cNvSpPr/>
            <p:nvPr/>
          </p:nvSpPr>
          <p:spPr>
            <a:xfrm>
              <a:off x="338137" y="1489075"/>
              <a:ext cx="749301" cy="2889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363"/>
                  </a:moveTo>
                  <a:lnTo>
                    <a:pt x="0" y="21125"/>
                  </a:lnTo>
                  <a:lnTo>
                    <a:pt x="92" y="20532"/>
                  </a:lnTo>
                  <a:lnTo>
                    <a:pt x="183" y="19820"/>
                  </a:lnTo>
                  <a:lnTo>
                    <a:pt x="366" y="18633"/>
                  </a:lnTo>
                  <a:lnTo>
                    <a:pt x="549" y="17209"/>
                  </a:lnTo>
                  <a:lnTo>
                    <a:pt x="732" y="15666"/>
                  </a:lnTo>
                  <a:lnTo>
                    <a:pt x="961" y="14004"/>
                  </a:lnTo>
                  <a:lnTo>
                    <a:pt x="1236" y="12224"/>
                  </a:lnTo>
                  <a:lnTo>
                    <a:pt x="1464" y="10325"/>
                  </a:lnTo>
                  <a:lnTo>
                    <a:pt x="1739" y="8664"/>
                  </a:lnTo>
                  <a:lnTo>
                    <a:pt x="1968" y="6765"/>
                  </a:lnTo>
                  <a:lnTo>
                    <a:pt x="2242" y="5103"/>
                  </a:lnTo>
                  <a:lnTo>
                    <a:pt x="2700" y="2018"/>
                  </a:lnTo>
                  <a:lnTo>
                    <a:pt x="2883" y="949"/>
                  </a:lnTo>
                  <a:lnTo>
                    <a:pt x="3066" y="0"/>
                  </a:lnTo>
                  <a:lnTo>
                    <a:pt x="3981" y="1424"/>
                  </a:lnTo>
                  <a:lnTo>
                    <a:pt x="5080" y="2730"/>
                  </a:lnTo>
                  <a:lnTo>
                    <a:pt x="6224" y="4391"/>
                  </a:lnTo>
                  <a:lnTo>
                    <a:pt x="7505" y="5815"/>
                  </a:lnTo>
                  <a:lnTo>
                    <a:pt x="8878" y="7477"/>
                  </a:lnTo>
                  <a:lnTo>
                    <a:pt x="10205" y="9138"/>
                  </a:lnTo>
                  <a:lnTo>
                    <a:pt x="11669" y="10800"/>
                  </a:lnTo>
                  <a:lnTo>
                    <a:pt x="13042" y="12462"/>
                  </a:lnTo>
                  <a:lnTo>
                    <a:pt x="14461" y="14004"/>
                  </a:lnTo>
                  <a:lnTo>
                    <a:pt x="15834" y="15547"/>
                  </a:lnTo>
                  <a:lnTo>
                    <a:pt x="18305" y="18158"/>
                  </a:lnTo>
                  <a:lnTo>
                    <a:pt x="19358" y="19345"/>
                  </a:lnTo>
                  <a:lnTo>
                    <a:pt x="20273" y="20176"/>
                  </a:lnTo>
                  <a:lnTo>
                    <a:pt x="21005" y="21007"/>
                  </a:lnTo>
                  <a:lnTo>
                    <a:pt x="21600" y="21600"/>
                  </a:lnTo>
                  <a:lnTo>
                    <a:pt x="0" y="21363"/>
                  </a:lnTo>
                </a:path>
              </a:pathLst>
            </a:custGeom>
            <a:solidFill>
              <a:srgbClr val="FFF2B2"/>
            </a:solidFill>
            <a:ln w="12700" cap="flat">
              <a:noFill/>
              <a:miter lim="400000"/>
            </a:ln>
            <a:effectLst/>
          </p:spPr>
          <p:txBody>
            <a:bodyPr wrap="square" lIns="45719" tIns="45719" rIns="45719" bIns="45719" numCol="1" anchor="t">
              <a:noAutofit/>
            </a:bodyPr>
            <a:lstStyle/>
            <a:p>
              <a:pPr/>
            </a:p>
          </p:txBody>
        </p:sp>
        <p:sp>
          <p:nvSpPr>
            <p:cNvPr id="1483" name="线条"/>
            <p:cNvSpPr/>
            <p:nvPr/>
          </p:nvSpPr>
          <p:spPr>
            <a:xfrm>
              <a:off x="338137" y="1489075"/>
              <a:ext cx="758826" cy="2984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370"/>
                  </a:moveTo>
                  <a:lnTo>
                    <a:pt x="0" y="21140"/>
                  </a:lnTo>
                  <a:lnTo>
                    <a:pt x="90" y="20566"/>
                  </a:lnTo>
                  <a:lnTo>
                    <a:pt x="181" y="19762"/>
                  </a:lnTo>
                  <a:lnTo>
                    <a:pt x="362" y="18613"/>
                  </a:lnTo>
                  <a:lnTo>
                    <a:pt x="542" y="17234"/>
                  </a:lnTo>
                  <a:lnTo>
                    <a:pt x="723" y="15626"/>
                  </a:lnTo>
                  <a:lnTo>
                    <a:pt x="949" y="14017"/>
                  </a:lnTo>
                  <a:lnTo>
                    <a:pt x="1220" y="12179"/>
                  </a:lnTo>
                  <a:lnTo>
                    <a:pt x="1446" y="10340"/>
                  </a:lnTo>
                  <a:lnTo>
                    <a:pt x="1717" y="8617"/>
                  </a:lnTo>
                  <a:lnTo>
                    <a:pt x="1988" y="6779"/>
                  </a:lnTo>
                  <a:lnTo>
                    <a:pt x="2259" y="5055"/>
                  </a:lnTo>
                  <a:lnTo>
                    <a:pt x="2711" y="2068"/>
                  </a:lnTo>
                  <a:lnTo>
                    <a:pt x="2892" y="919"/>
                  </a:lnTo>
                  <a:lnTo>
                    <a:pt x="3073" y="0"/>
                  </a:lnTo>
                  <a:lnTo>
                    <a:pt x="3977" y="1379"/>
                  </a:lnTo>
                  <a:lnTo>
                    <a:pt x="5061" y="2757"/>
                  </a:lnTo>
                  <a:lnTo>
                    <a:pt x="6236" y="4366"/>
                  </a:lnTo>
                  <a:lnTo>
                    <a:pt x="7501" y="5860"/>
                  </a:lnTo>
                  <a:lnTo>
                    <a:pt x="8857" y="7468"/>
                  </a:lnTo>
                  <a:lnTo>
                    <a:pt x="10213" y="9191"/>
                  </a:lnTo>
                  <a:lnTo>
                    <a:pt x="11659" y="10800"/>
                  </a:lnTo>
                  <a:lnTo>
                    <a:pt x="14460" y="14017"/>
                  </a:lnTo>
                  <a:lnTo>
                    <a:pt x="15816" y="15511"/>
                  </a:lnTo>
                  <a:lnTo>
                    <a:pt x="17081" y="16889"/>
                  </a:lnTo>
                  <a:lnTo>
                    <a:pt x="18301" y="18153"/>
                  </a:lnTo>
                  <a:lnTo>
                    <a:pt x="19341" y="19302"/>
                  </a:lnTo>
                  <a:lnTo>
                    <a:pt x="20290" y="20221"/>
                  </a:lnTo>
                  <a:lnTo>
                    <a:pt x="21013" y="21026"/>
                  </a:lnTo>
                  <a:lnTo>
                    <a:pt x="21600" y="21600"/>
                  </a:lnTo>
                </a:path>
              </a:pathLst>
            </a:custGeom>
            <a:noFill/>
            <a:ln w="12700" cap="rnd">
              <a:solidFill>
                <a:srgbClr val="000000"/>
              </a:solidFill>
              <a:prstDash val="solid"/>
              <a:round/>
            </a:ln>
            <a:effectLst/>
          </p:spPr>
          <p:txBody>
            <a:bodyPr wrap="square" lIns="45719" tIns="45719" rIns="45719" bIns="45719" numCol="1" anchor="t">
              <a:noAutofit/>
            </a:bodyPr>
            <a:lstStyle/>
            <a:p>
              <a:pPr/>
            </a:p>
          </p:txBody>
        </p:sp>
        <p:sp>
          <p:nvSpPr>
            <p:cNvPr id="1484" name="形状"/>
            <p:cNvSpPr/>
            <p:nvPr/>
          </p:nvSpPr>
          <p:spPr>
            <a:xfrm>
              <a:off x="647700" y="1509712"/>
              <a:ext cx="179388" cy="93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0" y="14644"/>
                  </a:moveTo>
                  <a:lnTo>
                    <a:pt x="2294" y="13546"/>
                  </a:lnTo>
                  <a:lnTo>
                    <a:pt x="3058" y="12447"/>
                  </a:lnTo>
                  <a:lnTo>
                    <a:pt x="4014" y="11349"/>
                  </a:lnTo>
                  <a:lnTo>
                    <a:pt x="5161" y="10251"/>
                  </a:lnTo>
                  <a:lnTo>
                    <a:pt x="6117" y="9153"/>
                  </a:lnTo>
                  <a:lnTo>
                    <a:pt x="7455" y="7688"/>
                  </a:lnTo>
                  <a:lnTo>
                    <a:pt x="8984" y="6590"/>
                  </a:lnTo>
                  <a:lnTo>
                    <a:pt x="10131" y="5492"/>
                  </a:lnTo>
                  <a:lnTo>
                    <a:pt x="11660" y="4393"/>
                  </a:lnTo>
                  <a:lnTo>
                    <a:pt x="12807" y="3295"/>
                  </a:lnTo>
                  <a:lnTo>
                    <a:pt x="14145" y="2197"/>
                  </a:lnTo>
                  <a:lnTo>
                    <a:pt x="15292" y="1831"/>
                  </a:lnTo>
                  <a:lnTo>
                    <a:pt x="16248" y="1098"/>
                  </a:lnTo>
                  <a:lnTo>
                    <a:pt x="16821" y="366"/>
                  </a:lnTo>
                  <a:lnTo>
                    <a:pt x="17395" y="0"/>
                  </a:lnTo>
                  <a:lnTo>
                    <a:pt x="17777" y="0"/>
                  </a:lnTo>
                  <a:lnTo>
                    <a:pt x="17777" y="1098"/>
                  </a:lnTo>
                  <a:lnTo>
                    <a:pt x="18542" y="4027"/>
                  </a:lnTo>
                  <a:lnTo>
                    <a:pt x="19306" y="5492"/>
                  </a:lnTo>
                  <a:lnTo>
                    <a:pt x="21600" y="5492"/>
                  </a:lnTo>
                  <a:lnTo>
                    <a:pt x="20835" y="6224"/>
                  </a:lnTo>
                  <a:lnTo>
                    <a:pt x="19306" y="8420"/>
                  </a:lnTo>
                  <a:lnTo>
                    <a:pt x="17968" y="9519"/>
                  </a:lnTo>
                  <a:lnTo>
                    <a:pt x="16821" y="10983"/>
                  </a:lnTo>
                  <a:lnTo>
                    <a:pt x="15483" y="12447"/>
                  </a:lnTo>
                  <a:lnTo>
                    <a:pt x="13954" y="13912"/>
                  </a:lnTo>
                  <a:lnTo>
                    <a:pt x="12616" y="15376"/>
                  </a:lnTo>
                  <a:lnTo>
                    <a:pt x="11278" y="16475"/>
                  </a:lnTo>
                  <a:lnTo>
                    <a:pt x="8602" y="19037"/>
                  </a:lnTo>
                  <a:lnTo>
                    <a:pt x="7455" y="19769"/>
                  </a:lnTo>
                  <a:lnTo>
                    <a:pt x="6499" y="20502"/>
                  </a:lnTo>
                  <a:lnTo>
                    <a:pt x="5352" y="21600"/>
                  </a:lnTo>
                  <a:lnTo>
                    <a:pt x="4970" y="21234"/>
                  </a:lnTo>
                  <a:lnTo>
                    <a:pt x="4779" y="21234"/>
                  </a:lnTo>
                  <a:lnTo>
                    <a:pt x="3250" y="19769"/>
                  </a:lnTo>
                  <a:lnTo>
                    <a:pt x="1912" y="18671"/>
                  </a:lnTo>
                  <a:lnTo>
                    <a:pt x="1720" y="18305"/>
                  </a:lnTo>
                  <a:lnTo>
                    <a:pt x="573" y="17207"/>
                  </a:lnTo>
                  <a:lnTo>
                    <a:pt x="191" y="16475"/>
                  </a:lnTo>
                  <a:lnTo>
                    <a:pt x="0" y="16475"/>
                  </a:lnTo>
                  <a:lnTo>
                    <a:pt x="1720" y="14644"/>
                  </a:lnTo>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485" name="形状"/>
            <p:cNvSpPr/>
            <p:nvPr/>
          </p:nvSpPr>
          <p:spPr>
            <a:xfrm>
              <a:off x="317500" y="1698625"/>
              <a:ext cx="39688" cy="65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96" y="18966"/>
                  </a:moveTo>
                  <a:lnTo>
                    <a:pt x="8640" y="20020"/>
                  </a:lnTo>
                  <a:lnTo>
                    <a:pt x="6912" y="20020"/>
                  </a:lnTo>
                  <a:lnTo>
                    <a:pt x="6912" y="20546"/>
                  </a:lnTo>
                  <a:lnTo>
                    <a:pt x="6048" y="20546"/>
                  </a:lnTo>
                  <a:lnTo>
                    <a:pt x="5184" y="21073"/>
                  </a:lnTo>
                  <a:lnTo>
                    <a:pt x="3456" y="21600"/>
                  </a:lnTo>
                  <a:lnTo>
                    <a:pt x="1728" y="21600"/>
                  </a:lnTo>
                  <a:lnTo>
                    <a:pt x="1728" y="18966"/>
                  </a:lnTo>
                  <a:lnTo>
                    <a:pt x="864" y="16332"/>
                  </a:lnTo>
                  <a:lnTo>
                    <a:pt x="864" y="15805"/>
                  </a:lnTo>
                  <a:lnTo>
                    <a:pt x="0" y="14751"/>
                  </a:lnTo>
                  <a:lnTo>
                    <a:pt x="0" y="11590"/>
                  </a:lnTo>
                  <a:lnTo>
                    <a:pt x="864" y="10537"/>
                  </a:lnTo>
                  <a:lnTo>
                    <a:pt x="864" y="9483"/>
                  </a:lnTo>
                  <a:lnTo>
                    <a:pt x="1728" y="8956"/>
                  </a:lnTo>
                  <a:lnTo>
                    <a:pt x="1728" y="7902"/>
                  </a:lnTo>
                  <a:lnTo>
                    <a:pt x="4320" y="6322"/>
                  </a:lnTo>
                  <a:lnTo>
                    <a:pt x="7776" y="5268"/>
                  </a:lnTo>
                  <a:lnTo>
                    <a:pt x="10368" y="3688"/>
                  </a:lnTo>
                  <a:lnTo>
                    <a:pt x="12960" y="3161"/>
                  </a:lnTo>
                  <a:lnTo>
                    <a:pt x="13824" y="2634"/>
                  </a:lnTo>
                  <a:lnTo>
                    <a:pt x="15552" y="2107"/>
                  </a:lnTo>
                  <a:lnTo>
                    <a:pt x="16416" y="1580"/>
                  </a:lnTo>
                  <a:lnTo>
                    <a:pt x="17280" y="1580"/>
                  </a:lnTo>
                  <a:lnTo>
                    <a:pt x="19008" y="1054"/>
                  </a:lnTo>
                  <a:lnTo>
                    <a:pt x="20736" y="0"/>
                  </a:lnTo>
                  <a:lnTo>
                    <a:pt x="21600" y="0"/>
                  </a:lnTo>
                  <a:lnTo>
                    <a:pt x="12096" y="18966"/>
                  </a:lnTo>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486" name="三角形"/>
            <p:cNvSpPr/>
            <p:nvPr/>
          </p:nvSpPr>
          <p:spPr>
            <a:xfrm>
              <a:off x="0" y="939800"/>
              <a:ext cx="1317625" cy="847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0" y="0"/>
                  </a:lnTo>
                </a:path>
              </a:pathLst>
            </a:custGeom>
            <a:noFill/>
            <a:ln w="12700" cap="rnd">
              <a:solidFill>
                <a:srgbClr val="000000"/>
              </a:solidFill>
              <a:prstDash val="solid"/>
              <a:round/>
            </a:ln>
            <a:effectLst/>
          </p:spPr>
          <p:txBody>
            <a:bodyPr wrap="square" lIns="45719" tIns="45719" rIns="45719" bIns="45719" numCol="1" anchor="t">
              <a:noAutofit/>
            </a:bodyPr>
            <a:lstStyle/>
            <a:p>
              <a:pPr/>
            </a:p>
          </p:txBody>
        </p:sp>
      </p:grpSp>
      <p:sp>
        <p:nvSpPr>
          <p:cNvPr id="1488"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0" name="5.数据挖掘的基本算法"/>
          <p:cNvSpPr txBox="1"/>
          <p:nvPr>
            <p:ph type="ctrTitle"/>
          </p:nvPr>
        </p:nvSpPr>
        <p:spPr>
          <a:xfrm>
            <a:off x="685800" y="3886200"/>
            <a:ext cx="7772400" cy="1143001"/>
          </a:xfrm>
          <a:prstGeom prst="rect">
            <a:avLst/>
          </a:prstGeom>
        </p:spPr>
        <p:txBody>
          <a:bodyPr/>
          <a:lstStyle/>
          <a:p>
            <a:pPr>
              <a:defRPr b="1">
                <a:solidFill>
                  <a:srgbClr val="002010"/>
                </a:solidFill>
              </a:defRPr>
            </a:pPr>
            <a:r>
              <a:t>5.</a:t>
            </a:r>
            <a:r>
              <a:rPr>
                <a:latin typeface="隶书"/>
                <a:ea typeface="隶书"/>
                <a:cs typeface="隶书"/>
                <a:sym typeface="隶书"/>
              </a:rPr>
              <a:t>数据挖掘的基本算法</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2"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grpSp>
        <p:nvGrpSpPr>
          <p:cNvPr id="1535" name="成组"/>
          <p:cNvGrpSpPr/>
          <p:nvPr/>
        </p:nvGrpSpPr>
        <p:grpSpPr>
          <a:xfrm>
            <a:off x="474270" y="1676400"/>
            <a:ext cx="2802331" cy="1676401"/>
            <a:chOff x="0" y="0"/>
            <a:chExt cx="2802329" cy="1676400"/>
          </a:xfrm>
        </p:grpSpPr>
        <p:grpSp>
          <p:nvGrpSpPr>
            <p:cNvPr id="1495" name="成组"/>
            <p:cNvGrpSpPr/>
            <p:nvPr/>
          </p:nvGrpSpPr>
          <p:grpSpPr>
            <a:xfrm>
              <a:off x="0" y="585109"/>
              <a:ext cx="1275295" cy="208570"/>
              <a:chOff x="0" y="0"/>
              <a:chExt cx="1275294" cy="208569"/>
            </a:xfrm>
          </p:grpSpPr>
          <p:sp>
            <p:nvSpPr>
              <p:cNvPr id="1493" name="矩形"/>
              <p:cNvSpPr/>
              <p:nvPr/>
            </p:nvSpPr>
            <p:spPr>
              <a:xfrm>
                <a:off x="163116" y="12988"/>
                <a:ext cx="949063" cy="182593"/>
              </a:xfrm>
              <a:prstGeom prst="rect">
                <a:avLst/>
              </a:prstGeom>
              <a:solidFill>
                <a:srgbClr val="FCFEB9"/>
              </a:solidFill>
              <a:ln w="12700" cap="flat">
                <a:solidFill>
                  <a:srgbClr val="000000"/>
                </a:solidFill>
                <a:prstDash val="solid"/>
                <a:round/>
              </a:ln>
              <a:effectLst/>
            </p:spPr>
            <p:txBody>
              <a:bodyPr wrap="square" lIns="45719" tIns="45719" rIns="45719" bIns="45719" numCol="1" anchor="ctr">
                <a:noAutofit/>
              </a:bodyPr>
              <a:lstStyle/>
              <a:p>
                <a:pPr algn="ctr" defTabSz="585787">
                  <a:defRPr sz="1000">
                    <a:latin typeface="Arial"/>
                    <a:ea typeface="Arial"/>
                    <a:cs typeface="Arial"/>
                    <a:sym typeface="Arial"/>
                  </a:defRPr>
                </a:pPr>
              </a:p>
            </p:txBody>
          </p:sp>
          <p:sp>
            <p:nvSpPr>
              <p:cNvPr id="1494" name="Debt&lt;10% of Income"/>
              <p:cNvSpPr txBox="1"/>
              <p:nvPr/>
            </p:nvSpPr>
            <p:spPr>
              <a:xfrm>
                <a:off x="0" y="-1"/>
                <a:ext cx="1275295" cy="20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6512" tIns="36512" rIns="36512" bIns="36512" numCol="1" anchor="ctr">
                <a:spAutoFit/>
              </a:bodyPr>
              <a:lstStyle>
                <a:lvl1pPr algn="ctr" defTabSz="585787">
                  <a:defRPr sz="1000">
                    <a:latin typeface="Arial"/>
                    <a:ea typeface="Arial"/>
                    <a:cs typeface="Arial"/>
                    <a:sym typeface="Arial"/>
                  </a:defRPr>
                </a:lvl1pPr>
              </a:lstStyle>
              <a:p>
                <a:pPr/>
                <a:r>
                  <a:t>Debt&lt;10% of Income</a:t>
                </a:r>
              </a:p>
            </p:txBody>
          </p:sp>
        </p:grpSp>
        <p:grpSp>
          <p:nvGrpSpPr>
            <p:cNvPr id="1498" name="成组"/>
            <p:cNvGrpSpPr/>
            <p:nvPr/>
          </p:nvGrpSpPr>
          <p:grpSpPr>
            <a:xfrm>
              <a:off x="1926497" y="585109"/>
              <a:ext cx="682505" cy="208570"/>
              <a:chOff x="0" y="0"/>
              <a:chExt cx="682504" cy="208569"/>
            </a:xfrm>
          </p:grpSpPr>
          <p:sp>
            <p:nvSpPr>
              <p:cNvPr id="1496" name="矩形"/>
              <p:cNvSpPr/>
              <p:nvPr/>
            </p:nvSpPr>
            <p:spPr>
              <a:xfrm>
                <a:off x="0" y="12988"/>
                <a:ext cx="682505" cy="182593"/>
              </a:xfrm>
              <a:prstGeom prst="rect">
                <a:avLst/>
              </a:prstGeom>
              <a:solidFill>
                <a:srgbClr val="FCFEB9"/>
              </a:solidFill>
              <a:ln w="12700" cap="flat">
                <a:solidFill>
                  <a:srgbClr val="000000"/>
                </a:solidFill>
                <a:prstDash val="solid"/>
                <a:round/>
              </a:ln>
              <a:effectLst/>
            </p:spPr>
            <p:txBody>
              <a:bodyPr wrap="square" lIns="45719" tIns="45719" rIns="45719" bIns="45719" numCol="1" anchor="ctr">
                <a:noAutofit/>
              </a:bodyPr>
              <a:lstStyle/>
              <a:p>
                <a:pPr algn="ctr" defTabSz="585787">
                  <a:defRPr sz="1000">
                    <a:latin typeface="Arial"/>
                    <a:ea typeface="Arial"/>
                    <a:cs typeface="Arial"/>
                    <a:sym typeface="Arial"/>
                  </a:defRPr>
                </a:pPr>
              </a:p>
            </p:txBody>
          </p:sp>
          <p:sp>
            <p:nvSpPr>
              <p:cNvPr id="1497" name="Debt=0%"/>
              <p:cNvSpPr txBox="1"/>
              <p:nvPr/>
            </p:nvSpPr>
            <p:spPr>
              <a:xfrm>
                <a:off x="35398" y="-1"/>
                <a:ext cx="611709" cy="20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6512" tIns="36512" rIns="36512" bIns="36512" numCol="1" anchor="ctr">
                <a:spAutoFit/>
              </a:bodyPr>
              <a:lstStyle>
                <a:lvl1pPr algn="ctr" defTabSz="585787">
                  <a:defRPr sz="1000">
                    <a:latin typeface="Arial"/>
                    <a:ea typeface="Arial"/>
                    <a:cs typeface="Arial"/>
                    <a:sym typeface="Arial"/>
                  </a:defRPr>
                </a:lvl1pPr>
              </a:lstStyle>
              <a:p>
                <a:pPr/>
                <a:r>
                  <a:t>Debt=0%</a:t>
                </a:r>
              </a:p>
            </p:txBody>
          </p:sp>
        </p:grpSp>
        <p:grpSp>
          <p:nvGrpSpPr>
            <p:cNvPr id="1501" name="成组"/>
            <p:cNvGrpSpPr/>
            <p:nvPr/>
          </p:nvGrpSpPr>
          <p:grpSpPr>
            <a:xfrm>
              <a:off x="59129" y="1141562"/>
              <a:ext cx="533116" cy="534839"/>
              <a:chOff x="0" y="0"/>
              <a:chExt cx="533115" cy="534837"/>
            </a:xfrm>
          </p:grpSpPr>
          <p:sp>
            <p:nvSpPr>
              <p:cNvPr id="1499" name="圆形"/>
              <p:cNvSpPr/>
              <p:nvPr/>
            </p:nvSpPr>
            <p:spPr>
              <a:xfrm>
                <a:off x="0" y="0"/>
                <a:ext cx="533116" cy="534838"/>
              </a:xfrm>
              <a:prstGeom prst="ellipse">
                <a:avLst/>
              </a:prstGeom>
              <a:solidFill>
                <a:srgbClr val="0665C6"/>
              </a:solidFill>
              <a:ln w="12700" cap="flat">
                <a:solidFill>
                  <a:srgbClr val="000000"/>
                </a:solidFill>
                <a:prstDash val="solid"/>
                <a:round/>
              </a:ln>
              <a:effectLst/>
            </p:spPr>
            <p:txBody>
              <a:bodyPr wrap="square" lIns="45719" tIns="45719" rIns="45719" bIns="45719" numCol="1" anchor="ctr">
                <a:noAutofit/>
              </a:bodyPr>
              <a:lstStyle/>
              <a:p>
                <a:pPr algn="ctr" defTabSz="585787">
                  <a:defRPr sz="1000">
                    <a:latin typeface="Arial"/>
                    <a:ea typeface="Arial"/>
                    <a:cs typeface="Arial"/>
                    <a:sym typeface="Arial"/>
                  </a:defRPr>
                </a:pPr>
              </a:p>
            </p:txBody>
          </p:sp>
          <p:sp>
            <p:nvSpPr>
              <p:cNvPr id="1500" name="Good…"/>
              <p:cNvSpPr txBox="1"/>
              <p:nvPr/>
            </p:nvSpPr>
            <p:spPr>
              <a:xfrm>
                <a:off x="54310" y="23434"/>
                <a:ext cx="424495" cy="4879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6512" tIns="36512" rIns="36512" bIns="36512" numCol="1" anchor="ctr">
                <a:spAutoFit/>
              </a:bodyPr>
              <a:lstStyle/>
              <a:p>
                <a:pPr algn="ctr" defTabSz="585787">
                  <a:defRPr sz="1000">
                    <a:latin typeface="Arial"/>
                    <a:ea typeface="Arial"/>
                    <a:cs typeface="Arial"/>
                    <a:sym typeface="Arial"/>
                  </a:defRPr>
                </a:pPr>
                <a:r>
                  <a:t>Good</a:t>
                </a:r>
              </a:p>
              <a:p>
                <a:pPr algn="ctr" defTabSz="585787">
                  <a:defRPr sz="1000">
                    <a:latin typeface="Arial"/>
                    <a:ea typeface="Arial"/>
                    <a:cs typeface="Arial"/>
                    <a:sym typeface="Arial"/>
                  </a:defRPr>
                </a:pPr>
                <a:r>
                  <a:t>Credit</a:t>
                </a:r>
              </a:p>
              <a:p>
                <a:pPr algn="ctr" defTabSz="585787">
                  <a:defRPr sz="1000">
                    <a:latin typeface="Arial"/>
                    <a:ea typeface="Arial"/>
                    <a:cs typeface="Arial"/>
                    <a:sym typeface="Arial"/>
                  </a:defRPr>
                </a:pPr>
                <a:r>
                  <a:t>Risks</a:t>
                </a:r>
              </a:p>
            </p:txBody>
          </p:sp>
        </p:grpSp>
        <p:grpSp>
          <p:nvGrpSpPr>
            <p:cNvPr id="1504" name="成组"/>
            <p:cNvGrpSpPr/>
            <p:nvPr/>
          </p:nvGrpSpPr>
          <p:grpSpPr>
            <a:xfrm>
              <a:off x="1213236" y="1141562"/>
              <a:ext cx="536045" cy="534839"/>
              <a:chOff x="0" y="0"/>
              <a:chExt cx="536044" cy="534837"/>
            </a:xfrm>
          </p:grpSpPr>
          <p:sp>
            <p:nvSpPr>
              <p:cNvPr id="1502" name="圆形"/>
              <p:cNvSpPr/>
              <p:nvPr/>
            </p:nvSpPr>
            <p:spPr>
              <a:xfrm>
                <a:off x="0" y="0"/>
                <a:ext cx="536045" cy="534838"/>
              </a:xfrm>
              <a:prstGeom prst="ellipse">
                <a:avLst/>
              </a:prstGeom>
              <a:solidFill>
                <a:srgbClr val="000000"/>
              </a:solidFill>
              <a:ln w="12700" cap="flat">
                <a:solidFill>
                  <a:srgbClr val="000000"/>
                </a:solidFill>
                <a:prstDash val="solid"/>
                <a:round/>
              </a:ln>
              <a:effectLst/>
            </p:spPr>
            <p:txBody>
              <a:bodyPr wrap="square" lIns="45719" tIns="45719" rIns="45719" bIns="45719" numCol="1" anchor="ctr">
                <a:noAutofit/>
              </a:bodyPr>
              <a:lstStyle/>
              <a:p>
                <a:pPr algn="ctr" defTabSz="585787">
                  <a:defRPr sz="1000">
                    <a:solidFill>
                      <a:srgbClr val="FFFFFF"/>
                    </a:solidFill>
                    <a:latin typeface="Arial"/>
                    <a:ea typeface="Arial"/>
                    <a:cs typeface="Arial"/>
                    <a:sym typeface="Arial"/>
                  </a:defRPr>
                </a:pPr>
              </a:p>
            </p:txBody>
          </p:sp>
          <p:sp>
            <p:nvSpPr>
              <p:cNvPr id="1503" name="Bad…"/>
              <p:cNvSpPr txBox="1"/>
              <p:nvPr/>
            </p:nvSpPr>
            <p:spPr>
              <a:xfrm>
                <a:off x="55775" y="23434"/>
                <a:ext cx="424495" cy="4879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6512" tIns="36512" rIns="36512" bIns="36512" numCol="1" anchor="ctr">
                <a:spAutoFit/>
              </a:bodyPr>
              <a:lstStyle/>
              <a:p>
                <a:pPr algn="ctr" defTabSz="585787">
                  <a:defRPr sz="1000">
                    <a:solidFill>
                      <a:srgbClr val="FFFFFF"/>
                    </a:solidFill>
                    <a:latin typeface="Arial"/>
                    <a:ea typeface="Arial"/>
                    <a:cs typeface="Arial"/>
                    <a:sym typeface="Arial"/>
                  </a:defRPr>
                </a:pPr>
                <a:r>
                  <a:t>Bad</a:t>
                </a:r>
              </a:p>
              <a:p>
                <a:pPr algn="ctr" defTabSz="585787">
                  <a:defRPr sz="1000">
                    <a:solidFill>
                      <a:srgbClr val="FFFFFF"/>
                    </a:solidFill>
                    <a:latin typeface="Arial"/>
                    <a:ea typeface="Arial"/>
                    <a:cs typeface="Arial"/>
                    <a:sym typeface="Arial"/>
                  </a:defRPr>
                </a:pPr>
                <a:r>
                  <a:t>Credit</a:t>
                </a:r>
              </a:p>
              <a:p>
                <a:pPr algn="ctr" defTabSz="585787">
                  <a:defRPr sz="1000">
                    <a:solidFill>
                      <a:srgbClr val="FFFFFF"/>
                    </a:solidFill>
                    <a:latin typeface="Arial"/>
                    <a:ea typeface="Arial"/>
                    <a:cs typeface="Arial"/>
                    <a:sym typeface="Arial"/>
                  </a:defRPr>
                </a:pPr>
                <a:r>
                  <a:t>Risks</a:t>
                </a:r>
              </a:p>
            </p:txBody>
          </p:sp>
        </p:grpSp>
        <p:grpSp>
          <p:nvGrpSpPr>
            <p:cNvPr id="1507" name="成组"/>
            <p:cNvGrpSpPr/>
            <p:nvPr/>
          </p:nvGrpSpPr>
          <p:grpSpPr>
            <a:xfrm>
              <a:off x="2269214" y="1141562"/>
              <a:ext cx="533116" cy="534839"/>
              <a:chOff x="0" y="0"/>
              <a:chExt cx="533115" cy="534837"/>
            </a:xfrm>
          </p:grpSpPr>
          <p:sp>
            <p:nvSpPr>
              <p:cNvPr id="1505" name="圆形"/>
              <p:cNvSpPr/>
              <p:nvPr/>
            </p:nvSpPr>
            <p:spPr>
              <a:xfrm>
                <a:off x="0" y="0"/>
                <a:ext cx="533116" cy="534838"/>
              </a:xfrm>
              <a:prstGeom prst="ellipse">
                <a:avLst/>
              </a:prstGeom>
              <a:solidFill>
                <a:srgbClr val="0665C6"/>
              </a:solidFill>
              <a:ln w="12700" cap="flat">
                <a:solidFill>
                  <a:srgbClr val="000000"/>
                </a:solidFill>
                <a:prstDash val="solid"/>
                <a:round/>
              </a:ln>
              <a:effectLst/>
            </p:spPr>
            <p:txBody>
              <a:bodyPr wrap="square" lIns="45719" tIns="45719" rIns="45719" bIns="45719" numCol="1" anchor="ctr">
                <a:noAutofit/>
              </a:bodyPr>
              <a:lstStyle/>
              <a:p>
                <a:pPr algn="ctr" defTabSz="585787">
                  <a:defRPr sz="1000">
                    <a:latin typeface="Arial"/>
                    <a:ea typeface="Arial"/>
                    <a:cs typeface="Arial"/>
                    <a:sym typeface="Arial"/>
                  </a:defRPr>
                </a:pPr>
              </a:p>
            </p:txBody>
          </p:sp>
          <p:sp>
            <p:nvSpPr>
              <p:cNvPr id="1506" name="Good…"/>
              <p:cNvSpPr txBox="1"/>
              <p:nvPr/>
            </p:nvSpPr>
            <p:spPr>
              <a:xfrm>
                <a:off x="54310" y="23434"/>
                <a:ext cx="424495" cy="4879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6512" tIns="36512" rIns="36512" bIns="36512" numCol="1" anchor="ctr">
                <a:spAutoFit/>
              </a:bodyPr>
              <a:lstStyle/>
              <a:p>
                <a:pPr algn="ctr" defTabSz="585787">
                  <a:defRPr sz="1000">
                    <a:latin typeface="Arial"/>
                    <a:ea typeface="Arial"/>
                    <a:cs typeface="Arial"/>
                    <a:sym typeface="Arial"/>
                  </a:defRPr>
                </a:pPr>
                <a:r>
                  <a:t>Good</a:t>
                </a:r>
              </a:p>
              <a:p>
                <a:pPr algn="ctr" defTabSz="585787">
                  <a:defRPr sz="1000">
                    <a:latin typeface="Arial"/>
                    <a:ea typeface="Arial"/>
                    <a:cs typeface="Arial"/>
                    <a:sym typeface="Arial"/>
                  </a:defRPr>
                </a:pPr>
                <a:r>
                  <a:t>Credit</a:t>
                </a:r>
              </a:p>
              <a:p>
                <a:pPr algn="ctr" defTabSz="585787">
                  <a:defRPr sz="1000">
                    <a:latin typeface="Arial"/>
                    <a:ea typeface="Arial"/>
                    <a:cs typeface="Arial"/>
                    <a:sym typeface="Arial"/>
                  </a:defRPr>
                </a:pPr>
                <a:r>
                  <a:t>Risks</a:t>
                </a:r>
              </a:p>
            </p:txBody>
          </p:sp>
        </p:grpSp>
        <p:sp>
          <p:nvSpPr>
            <p:cNvPr id="1508" name="线条"/>
            <p:cNvSpPr/>
            <p:nvPr/>
          </p:nvSpPr>
          <p:spPr>
            <a:xfrm>
              <a:off x="1791753" y="218535"/>
              <a:ext cx="224086" cy="346496"/>
            </a:xfrm>
            <a:prstGeom prst="line">
              <a:avLst/>
            </a:prstGeom>
            <a:noFill/>
            <a:ln w="25400" cap="flat">
              <a:solidFill>
                <a:srgbClr val="00279F"/>
              </a:solidFill>
              <a:prstDash val="solid"/>
              <a:round/>
              <a:tailEnd type="stealth" w="med" len="med"/>
            </a:ln>
            <a:effectLst/>
          </p:spPr>
          <p:txBody>
            <a:bodyPr wrap="square" lIns="45719" tIns="45719" rIns="45719" bIns="45719" numCol="1" anchor="t">
              <a:noAutofit/>
            </a:bodyPr>
            <a:lstStyle/>
            <a:p>
              <a:pPr/>
            </a:p>
          </p:txBody>
        </p:sp>
        <p:sp>
          <p:nvSpPr>
            <p:cNvPr id="1509" name="线条"/>
            <p:cNvSpPr/>
            <p:nvPr/>
          </p:nvSpPr>
          <p:spPr>
            <a:xfrm>
              <a:off x="2165227" y="815196"/>
              <a:ext cx="229944" cy="346495"/>
            </a:xfrm>
            <a:prstGeom prst="line">
              <a:avLst/>
            </a:prstGeom>
            <a:noFill/>
            <a:ln w="25400" cap="flat">
              <a:solidFill>
                <a:srgbClr val="00279F"/>
              </a:solidFill>
              <a:prstDash val="solid"/>
              <a:round/>
              <a:tailEnd type="stealth" w="med" len="med"/>
            </a:ln>
            <a:effectLst/>
          </p:spPr>
          <p:txBody>
            <a:bodyPr wrap="square" lIns="45719" tIns="45719" rIns="45719" bIns="45719" numCol="1" anchor="t">
              <a:noAutofit/>
            </a:bodyPr>
            <a:lstStyle/>
            <a:p>
              <a:pPr/>
            </a:p>
          </p:txBody>
        </p:sp>
        <p:sp>
          <p:nvSpPr>
            <p:cNvPr id="1510" name="线条"/>
            <p:cNvSpPr/>
            <p:nvPr/>
          </p:nvSpPr>
          <p:spPr>
            <a:xfrm flipH="1">
              <a:off x="910063" y="218535"/>
              <a:ext cx="224085" cy="346496"/>
            </a:xfrm>
            <a:prstGeom prst="line">
              <a:avLst/>
            </a:prstGeom>
            <a:noFill/>
            <a:ln w="25400" cap="flat">
              <a:solidFill>
                <a:srgbClr val="00279F"/>
              </a:solidFill>
              <a:prstDash val="solid"/>
              <a:round/>
              <a:tailEnd type="stealth" w="med" len="med"/>
            </a:ln>
            <a:effectLst/>
          </p:spPr>
          <p:txBody>
            <a:bodyPr wrap="square" lIns="45719" tIns="45719" rIns="45719" bIns="45719" numCol="1" anchor="t">
              <a:noAutofit/>
            </a:bodyPr>
            <a:lstStyle/>
            <a:p>
              <a:pPr/>
            </a:p>
          </p:txBody>
        </p:sp>
        <p:sp>
          <p:nvSpPr>
            <p:cNvPr id="1511" name="线条"/>
            <p:cNvSpPr/>
            <p:nvPr/>
          </p:nvSpPr>
          <p:spPr>
            <a:xfrm flipH="1">
              <a:off x="434067" y="815196"/>
              <a:ext cx="224085" cy="346495"/>
            </a:xfrm>
            <a:prstGeom prst="line">
              <a:avLst/>
            </a:prstGeom>
            <a:noFill/>
            <a:ln w="25400" cap="flat">
              <a:solidFill>
                <a:srgbClr val="00279F"/>
              </a:solidFill>
              <a:prstDash val="solid"/>
              <a:round/>
              <a:tailEnd type="stealth" w="med" len="med"/>
            </a:ln>
            <a:effectLst/>
          </p:spPr>
          <p:txBody>
            <a:bodyPr wrap="square" lIns="45719" tIns="45719" rIns="45719" bIns="45719" numCol="1" anchor="t">
              <a:noAutofit/>
            </a:bodyPr>
            <a:lstStyle/>
            <a:p>
              <a:pPr/>
            </a:p>
          </p:txBody>
        </p:sp>
        <p:sp>
          <p:nvSpPr>
            <p:cNvPr id="1512" name="线条"/>
            <p:cNvSpPr/>
            <p:nvPr/>
          </p:nvSpPr>
          <p:spPr>
            <a:xfrm flipH="1">
              <a:off x="1692161" y="815196"/>
              <a:ext cx="291456" cy="431322"/>
            </a:xfrm>
            <a:prstGeom prst="line">
              <a:avLst/>
            </a:prstGeom>
            <a:noFill/>
            <a:ln w="25400" cap="flat">
              <a:solidFill>
                <a:srgbClr val="00279F"/>
              </a:solidFill>
              <a:prstDash val="solid"/>
              <a:round/>
              <a:tailEnd type="stealth" w="med" len="med"/>
            </a:ln>
            <a:effectLst/>
          </p:spPr>
          <p:txBody>
            <a:bodyPr wrap="square" lIns="45719" tIns="45719" rIns="45719" bIns="45719" numCol="1" anchor="t">
              <a:noAutofit/>
            </a:bodyPr>
            <a:lstStyle/>
            <a:p>
              <a:pPr/>
            </a:p>
          </p:txBody>
        </p:sp>
        <p:sp>
          <p:nvSpPr>
            <p:cNvPr id="1513" name="线条"/>
            <p:cNvSpPr/>
            <p:nvPr/>
          </p:nvSpPr>
          <p:spPr>
            <a:xfrm>
              <a:off x="910063" y="815196"/>
              <a:ext cx="298780" cy="431322"/>
            </a:xfrm>
            <a:prstGeom prst="line">
              <a:avLst/>
            </a:prstGeom>
            <a:noFill/>
            <a:ln w="25400" cap="flat">
              <a:solidFill>
                <a:srgbClr val="00279F"/>
              </a:solidFill>
              <a:prstDash val="solid"/>
              <a:round/>
              <a:tailEnd type="stealth" w="med" len="med"/>
            </a:ln>
            <a:effectLst/>
          </p:spPr>
          <p:txBody>
            <a:bodyPr wrap="square" lIns="45719" tIns="45719" rIns="45719" bIns="45719" numCol="1" anchor="t">
              <a:noAutofit/>
            </a:bodyPr>
            <a:lstStyle/>
            <a:p>
              <a:pPr/>
            </a:p>
          </p:txBody>
        </p:sp>
        <p:grpSp>
          <p:nvGrpSpPr>
            <p:cNvPr id="1516" name="成组"/>
            <p:cNvGrpSpPr/>
            <p:nvPr/>
          </p:nvGrpSpPr>
          <p:grpSpPr>
            <a:xfrm>
              <a:off x="833074" y="184764"/>
              <a:ext cx="260895" cy="184001"/>
              <a:chOff x="0" y="0"/>
              <a:chExt cx="260894" cy="184000"/>
            </a:xfrm>
          </p:grpSpPr>
          <p:sp>
            <p:nvSpPr>
              <p:cNvPr id="1514" name="圆角矩形"/>
              <p:cNvSpPr/>
              <p:nvPr/>
            </p:nvSpPr>
            <p:spPr>
              <a:xfrm>
                <a:off x="40374" y="33771"/>
                <a:ext cx="180147" cy="116458"/>
              </a:xfrm>
              <a:prstGeom prst="roundRect">
                <a:avLst>
                  <a:gd name="adj" fmla="val 12458"/>
                </a:avLst>
              </a:prstGeom>
              <a:solidFill>
                <a:srgbClr val="0665C6"/>
              </a:solidFill>
              <a:ln w="12700" cap="flat">
                <a:solidFill>
                  <a:srgbClr val="000000"/>
                </a:solidFill>
                <a:prstDash val="solid"/>
                <a:round/>
              </a:ln>
              <a:effectLst/>
            </p:spPr>
            <p:txBody>
              <a:bodyPr wrap="square" lIns="45719" tIns="45719" rIns="45719" bIns="45719" numCol="1" anchor="ctr">
                <a:noAutofit/>
              </a:bodyPr>
              <a:lstStyle/>
              <a:p>
                <a:pPr algn="ctr" defTabSz="585787">
                  <a:defRPr b="1" sz="800">
                    <a:latin typeface="Arial"/>
                    <a:ea typeface="Arial"/>
                    <a:cs typeface="Arial"/>
                    <a:sym typeface="Arial"/>
                  </a:defRPr>
                </a:pPr>
              </a:p>
            </p:txBody>
          </p:sp>
          <p:sp>
            <p:nvSpPr>
              <p:cNvPr id="1515" name="Yes"/>
              <p:cNvSpPr txBox="1"/>
              <p:nvPr/>
            </p:nvSpPr>
            <p:spPr>
              <a:xfrm>
                <a:off x="-1" y="0"/>
                <a:ext cx="260896" cy="18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6512" tIns="36512" rIns="36512" bIns="36512" numCol="1" anchor="ctr">
                <a:spAutoFit/>
              </a:bodyPr>
              <a:lstStyle>
                <a:lvl1pPr algn="ctr" defTabSz="585787">
                  <a:defRPr b="1" sz="800">
                    <a:latin typeface="Arial"/>
                    <a:ea typeface="Arial"/>
                    <a:cs typeface="Arial"/>
                    <a:sym typeface="Arial"/>
                  </a:defRPr>
                </a:lvl1pPr>
              </a:lstStyle>
              <a:p>
                <a:pPr/>
                <a:r>
                  <a:t>Yes</a:t>
                </a:r>
              </a:p>
            </p:txBody>
          </p:sp>
        </p:grpSp>
        <p:grpSp>
          <p:nvGrpSpPr>
            <p:cNvPr id="1519" name="成组"/>
            <p:cNvGrpSpPr/>
            <p:nvPr/>
          </p:nvGrpSpPr>
          <p:grpSpPr>
            <a:xfrm>
              <a:off x="2228107" y="837496"/>
              <a:ext cx="260896" cy="184001"/>
              <a:chOff x="0" y="0"/>
              <a:chExt cx="260894" cy="184000"/>
            </a:xfrm>
          </p:grpSpPr>
          <p:sp>
            <p:nvSpPr>
              <p:cNvPr id="1517" name="圆角矩形"/>
              <p:cNvSpPr/>
              <p:nvPr/>
            </p:nvSpPr>
            <p:spPr>
              <a:xfrm>
                <a:off x="41106" y="33771"/>
                <a:ext cx="178683" cy="116458"/>
              </a:xfrm>
              <a:prstGeom prst="roundRect">
                <a:avLst>
                  <a:gd name="adj" fmla="val 12458"/>
                </a:avLst>
              </a:prstGeom>
              <a:solidFill>
                <a:srgbClr val="0665C6"/>
              </a:solidFill>
              <a:ln w="12700" cap="flat">
                <a:solidFill>
                  <a:srgbClr val="000000"/>
                </a:solidFill>
                <a:prstDash val="solid"/>
                <a:round/>
              </a:ln>
              <a:effectLst/>
            </p:spPr>
            <p:txBody>
              <a:bodyPr wrap="square" lIns="45719" tIns="45719" rIns="45719" bIns="45719" numCol="1" anchor="ctr">
                <a:noAutofit/>
              </a:bodyPr>
              <a:lstStyle/>
              <a:p>
                <a:pPr algn="ctr" defTabSz="585787">
                  <a:defRPr b="1" sz="800">
                    <a:latin typeface="Arial"/>
                    <a:ea typeface="Arial"/>
                    <a:cs typeface="Arial"/>
                    <a:sym typeface="Arial"/>
                  </a:defRPr>
                </a:pPr>
              </a:p>
            </p:txBody>
          </p:sp>
          <p:sp>
            <p:nvSpPr>
              <p:cNvPr id="1518" name="Yes"/>
              <p:cNvSpPr txBox="1"/>
              <p:nvPr/>
            </p:nvSpPr>
            <p:spPr>
              <a:xfrm>
                <a:off x="-1" y="0"/>
                <a:ext cx="260896" cy="18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6512" tIns="36512" rIns="36512" bIns="36512" numCol="1" anchor="ctr">
                <a:spAutoFit/>
              </a:bodyPr>
              <a:lstStyle>
                <a:lvl1pPr algn="ctr" defTabSz="585787">
                  <a:defRPr b="1" sz="800">
                    <a:latin typeface="Arial"/>
                    <a:ea typeface="Arial"/>
                    <a:cs typeface="Arial"/>
                    <a:sym typeface="Arial"/>
                  </a:defRPr>
                </a:lvl1pPr>
              </a:lstStyle>
              <a:p>
                <a:pPr/>
                <a:r>
                  <a:t>Yes</a:t>
                </a:r>
              </a:p>
            </p:txBody>
          </p:sp>
        </p:grpSp>
        <p:grpSp>
          <p:nvGrpSpPr>
            <p:cNvPr id="1522" name="成组"/>
            <p:cNvGrpSpPr/>
            <p:nvPr/>
          </p:nvGrpSpPr>
          <p:grpSpPr>
            <a:xfrm>
              <a:off x="266345" y="825211"/>
              <a:ext cx="304689" cy="208570"/>
              <a:chOff x="0" y="0"/>
              <a:chExt cx="304687" cy="208569"/>
            </a:xfrm>
          </p:grpSpPr>
          <p:sp>
            <p:nvSpPr>
              <p:cNvPr id="1520" name="圆角矩形"/>
              <p:cNvSpPr/>
              <p:nvPr/>
            </p:nvSpPr>
            <p:spPr>
              <a:xfrm>
                <a:off x="62270" y="46056"/>
                <a:ext cx="180147" cy="116457"/>
              </a:xfrm>
              <a:prstGeom prst="roundRect">
                <a:avLst>
                  <a:gd name="adj" fmla="val 12458"/>
                </a:avLst>
              </a:prstGeom>
              <a:solidFill>
                <a:srgbClr val="0665C6"/>
              </a:solidFill>
              <a:ln w="12700" cap="flat">
                <a:solidFill>
                  <a:srgbClr val="000000"/>
                </a:solidFill>
                <a:prstDash val="solid"/>
                <a:round/>
              </a:ln>
              <a:effectLst/>
            </p:spPr>
            <p:txBody>
              <a:bodyPr wrap="square" lIns="45719" tIns="45719" rIns="45719" bIns="45719" numCol="1" anchor="ctr">
                <a:noAutofit/>
              </a:bodyPr>
              <a:lstStyle/>
              <a:p>
                <a:pPr algn="ctr" defTabSz="585787">
                  <a:defRPr b="1" sz="1000">
                    <a:latin typeface="Arial"/>
                    <a:ea typeface="Arial"/>
                    <a:cs typeface="Arial"/>
                    <a:sym typeface="Arial"/>
                  </a:defRPr>
                </a:pPr>
              </a:p>
            </p:txBody>
          </p:sp>
          <p:sp>
            <p:nvSpPr>
              <p:cNvPr id="1521" name="Yes"/>
              <p:cNvSpPr txBox="1"/>
              <p:nvPr/>
            </p:nvSpPr>
            <p:spPr>
              <a:xfrm>
                <a:off x="0" y="-1"/>
                <a:ext cx="304688" cy="20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6512" tIns="36512" rIns="36512" bIns="36512" numCol="1" anchor="ctr">
                <a:spAutoFit/>
              </a:bodyPr>
              <a:lstStyle>
                <a:lvl1pPr algn="ctr" defTabSz="585787">
                  <a:defRPr b="1" sz="1000">
                    <a:latin typeface="Arial"/>
                    <a:ea typeface="Arial"/>
                    <a:cs typeface="Arial"/>
                    <a:sym typeface="Arial"/>
                  </a:defRPr>
                </a:lvl1pPr>
              </a:lstStyle>
              <a:p>
                <a:pPr/>
                <a:r>
                  <a:t>Yes</a:t>
                </a:r>
              </a:p>
            </p:txBody>
          </p:sp>
        </p:grpSp>
        <p:grpSp>
          <p:nvGrpSpPr>
            <p:cNvPr id="1525" name="成组"/>
            <p:cNvGrpSpPr/>
            <p:nvPr/>
          </p:nvGrpSpPr>
          <p:grpSpPr>
            <a:xfrm>
              <a:off x="1831601" y="184764"/>
              <a:ext cx="238125" cy="184001"/>
              <a:chOff x="0" y="0"/>
              <a:chExt cx="238124" cy="184000"/>
            </a:xfrm>
          </p:grpSpPr>
          <p:sp>
            <p:nvSpPr>
              <p:cNvPr id="1523" name="圆角矩形"/>
              <p:cNvSpPr/>
              <p:nvPr/>
            </p:nvSpPr>
            <p:spPr>
              <a:xfrm>
                <a:off x="31918" y="33771"/>
                <a:ext cx="174288" cy="116458"/>
              </a:xfrm>
              <a:prstGeom prst="roundRect">
                <a:avLst>
                  <a:gd name="adj" fmla="val 12458"/>
                </a:avLst>
              </a:prstGeom>
              <a:solidFill>
                <a:srgbClr val="000000"/>
              </a:solidFill>
              <a:ln w="12700" cap="flat">
                <a:solidFill>
                  <a:srgbClr val="000000"/>
                </a:solidFill>
                <a:prstDash val="solid"/>
                <a:round/>
              </a:ln>
              <a:effectLst/>
            </p:spPr>
            <p:txBody>
              <a:bodyPr wrap="square" lIns="45719" tIns="45719" rIns="45719" bIns="45719" numCol="1" anchor="ctr">
                <a:noAutofit/>
              </a:bodyPr>
              <a:lstStyle/>
              <a:p>
                <a:pPr algn="ctr" defTabSz="585787">
                  <a:defRPr sz="800">
                    <a:solidFill>
                      <a:srgbClr val="FFFFFF"/>
                    </a:solidFill>
                    <a:latin typeface="Arial"/>
                    <a:ea typeface="Arial"/>
                    <a:cs typeface="Arial"/>
                    <a:sym typeface="Arial"/>
                  </a:defRPr>
                </a:pPr>
              </a:p>
            </p:txBody>
          </p:sp>
          <p:sp>
            <p:nvSpPr>
              <p:cNvPr id="1524" name="NO"/>
              <p:cNvSpPr txBox="1"/>
              <p:nvPr/>
            </p:nvSpPr>
            <p:spPr>
              <a:xfrm>
                <a:off x="0" y="0"/>
                <a:ext cx="238125" cy="18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6512" tIns="36512" rIns="36512" bIns="36512" numCol="1" anchor="ctr">
                <a:spAutoFit/>
              </a:bodyPr>
              <a:lstStyle>
                <a:lvl1pPr algn="ctr" defTabSz="585787">
                  <a:defRPr sz="800">
                    <a:solidFill>
                      <a:srgbClr val="FFFFFF"/>
                    </a:solidFill>
                    <a:latin typeface="Arial"/>
                    <a:ea typeface="Arial"/>
                    <a:cs typeface="Arial"/>
                    <a:sym typeface="Arial"/>
                  </a:defRPr>
                </a:lvl1pPr>
              </a:lstStyle>
              <a:p>
                <a:pPr/>
                <a:r>
                  <a:t>NO</a:t>
                </a:r>
              </a:p>
            </p:txBody>
          </p:sp>
        </p:grpSp>
        <p:grpSp>
          <p:nvGrpSpPr>
            <p:cNvPr id="1528" name="成组"/>
            <p:cNvGrpSpPr/>
            <p:nvPr/>
          </p:nvGrpSpPr>
          <p:grpSpPr>
            <a:xfrm>
              <a:off x="1641192" y="825211"/>
              <a:ext cx="276225" cy="208570"/>
              <a:chOff x="0" y="0"/>
              <a:chExt cx="276224" cy="208569"/>
            </a:xfrm>
          </p:grpSpPr>
          <p:sp>
            <p:nvSpPr>
              <p:cNvPr id="1526" name="圆角矩形"/>
              <p:cNvSpPr/>
              <p:nvPr/>
            </p:nvSpPr>
            <p:spPr>
              <a:xfrm>
                <a:off x="50968" y="46056"/>
                <a:ext cx="174288" cy="116457"/>
              </a:xfrm>
              <a:prstGeom prst="roundRect">
                <a:avLst>
                  <a:gd name="adj" fmla="val 12458"/>
                </a:avLst>
              </a:prstGeom>
              <a:solidFill>
                <a:srgbClr val="000000"/>
              </a:solidFill>
              <a:ln w="12700" cap="flat">
                <a:solidFill>
                  <a:srgbClr val="000000"/>
                </a:solidFill>
                <a:prstDash val="solid"/>
                <a:round/>
              </a:ln>
              <a:effectLst/>
            </p:spPr>
            <p:txBody>
              <a:bodyPr wrap="square" lIns="45719" tIns="45719" rIns="45719" bIns="45719" numCol="1" anchor="ctr">
                <a:noAutofit/>
              </a:bodyPr>
              <a:lstStyle/>
              <a:p>
                <a:pPr algn="ctr" defTabSz="585787">
                  <a:defRPr b="1" sz="1000">
                    <a:solidFill>
                      <a:srgbClr val="FFFFFF"/>
                    </a:solidFill>
                    <a:latin typeface="Arial"/>
                    <a:ea typeface="Arial"/>
                    <a:cs typeface="Arial"/>
                    <a:sym typeface="Arial"/>
                  </a:defRPr>
                </a:pPr>
              </a:p>
            </p:txBody>
          </p:sp>
          <p:sp>
            <p:nvSpPr>
              <p:cNvPr id="1527" name="NO"/>
              <p:cNvSpPr txBox="1"/>
              <p:nvPr/>
            </p:nvSpPr>
            <p:spPr>
              <a:xfrm>
                <a:off x="-1" y="-1"/>
                <a:ext cx="276225" cy="20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6512" tIns="36512" rIns="36512" bIns="36512" numCol="1" anchor="ctr">
                <a:spAutoFit/>
              </a:bodyPr>
              <a:lstStyle>
                <a:lvl1pPr algn="ctr" defTabSz="585787">
                  <a:defRPr b="1" sz="1000">
                    <a:solidFill>
                      <a:srgbClr val="FFFFFF"/>
                    </a:solidFill>
                    <a:latin typeface="Arial"/>
                    <a:ea typeface="Arial"/>
                    <a:cs typeface="Arial"/>
                    <a:sym typeface="Arial"/>
                  </a:defRPr>
                </a:lvl1pPr>
              </a:lstStyle>
              <a:p>
                <a:pPr/>
                <a:r>
                  <a:t>NO</a:t>
                </a:r>
              </a:p>
            </p:txBody>
          </p:sp>
        </p:grpSp>
        <p:grpSp>
          <p:nvGrpSpPr>
            <p:cNvPr id="1531" name="成组"/>
            <p:cNvGrpSpPr/>
            <p:nvPr/>
          </p:nvGrpSpPr>
          <p:grpSpPr>
            <a:xfrm>
              <a:off x="962349" y="825211"/>
              <a:ext cx="276225" cy="208570"/>
              <a:chOff x="0" y="0"/>
              <a:chExt cx="276224" cy="208569"/>
            </a:xfrm>
          </p:grpSpPr>
          <p:sp>
            <p:nvSpPr>
              <p:cNvPr id="1529" name="圆角矩形"/>
              <p:cNvSpPr/>
              <p:nvPr/>
            </p:nvSpPr>
            <p:spPr>
              <a:xfrm>
                <a:off x="47306" y="46056"/>
                <a:ext cx="181612" cy="116457"/>
              </a:xfrm>
              <a:prstGeom prst="roundRect">
                <a:avLst>
                  <a:gd name="adj" fmla="val 12458"/>
                </a:avLst>
              </a:prstGeom>
              <a:solidFill>
                <a:srgbClr val="000000"/>
              </a:solidFill>
              <a:ln w="12700" cap="flat">
                <a:solidFill>
                  <a:srgbClr val="000000"/>
                </a:solidFill>
                <a:prstDash val="solid"/>
                <a:round/>
              </a:ln>
              <a:effectLst/>
            </p:spPr>
            <p:txBody>
              <a:bodyPr wrap="square" lIns="45719" tIns="45719" rIns="45719" bIns="45719" numCol="1" anchor="ctr">
                <a:noAutofit/>
              </a:bodyPr>
              <a:lstStyle/>
              <a:p>
                <a:pPr algn="ctr" defTabSz="585787">
                  <a:defRPr b="1" sz="1000">
                    <a:solidFill>
                      <a:srgbClr val="FFFFFF"/>
                    </a:solidFill>
                    <a:latin typeface="Arial"/>
                    <a:ea typeface="Arial"/>
                    <a:cs typeface="Arial"/>
                    <a:sym typeface="Arial"/>
                  </a:defRPr>
                </a:pPr>
              </a:p>
            </p:txBody>
          </p:sp>
          <p:sp>
            <p:nvSpPr>
              <p:cNvPr id="1530" name="NO"/>
              <p:cNvSpPr txBox="1"/>
              <p:nvPr/>
            </p:nvSpPr>
            <p:spPr>
              <a:xfrm>
                <a:off x="0" y="-1"/>
                <a:ext cx="276225" cy="20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6512" tIns="36512" rIns="36512" bIns="36512" numCol="1" anchor="ctr">
                <a:spAutoFit/>
              </a:bodyPr>
              <a:lstStyle>
                <a:lvl1pPr algn="ctr" defTabSz="585787">
                  <a:defRPr b="1" sz="1000">
                    <a:solidFill>
                      <a:srgbClr val="FFFFFF"/>
                    </a:solidFill>
                    <a:latin typeface="Arial"/>
                    <a:ea typeface="Arial"/>
                    <a:cs typeface="Arial"/>
                    <a:sym typeface="Arial"/>
                  </a:defRPr>
                </a:lvl1pPr>
              </a:lstStyle>
              <a:p>
                <a:pPr/>
                <a:r>
                  <a:t>NO</a:t>
                </a:r>
              </a:p>
            </p:txBody>
          </p:sp>
        </p:grpSp>
        <p:grpSp>
          <p:nvGrpSpPr>
            <p:cNvPr id="1534" name="成组"/>
            <p:cNvGrpSpPr/>
            <p:nvPr/>
          </p:nvGrpSpPr>
          <p:grpSpPr>
            <a:xfrm>
              <a:off x="1029398" y="0"/>
              <a:ext cx="872964" cy="235789"/>
              <a:chOff x="0" y="0"/>
              <a:chExt cx="872962" cy="235788"/>
            </a:xfrm>
          </p:grpSpPr>
          <p:sp>
            <p:nvSpPr>
              <p:cNvPr id="1532" name="矩形"/>
              <p:cNvSpPr/>
              <p:nvPr/>
            </p:nvSpPr>
            <p:spPr>
              <a:xfrm>
                <a:off x="84244" y="0"/>
                <a:ext cx="704475" cy="235789"/>
              </a:xfrm>
              <a:prstGeom prst="rect">
                <a:avLst/>
              </a:prstGeom>
              <a:solidFill>
                <a:srgbClr val="FCFEB9"/>
              </a:solidFill>
              <a:ln w="12700" cap="flat">
                <a:solidFill>
                  <a:srgbClr val="000000"/>
                </a:solidFill>
                <a:prstDash val="solid"/>
                <a:round/>
              </a:ln>
              <a:effectLst/>
            </p:spPr>
            <p:txBody>
              <a:bodyPr wrap="square" lIns="45719" tIns="45719" rIns="45719" bIns="45719" numCol="1" anchor="ctr">
                <a:noAutofit/>
              </a:bodyPr>
              <a:lstStyle/>
              <a:p>
                <a:pPr algn="ctr" defTabSz="585787">
                  <a:defRPr sz="1000">
                    <a:latin typeface="Arial"/>
                    <a:ea typeface="Arial"/>
                    <a:cs typeface="Arial"/>
                    <a:sym typeface="Arial"/>
                  </a:defRPr>
                </a:pPr>
              </a:p>
            </p:txBody>
          </p:sp>
          <p:sp>
            <p:nvSpPr>
              <p:cNvPr id="1533" name="Income&gt;$40K"/>
              <p:cNvSpPr txBox="1"/>
              <p:nvPr/>
            </p:nvSpPr>
            <p:spPr>
              <a:xfrm>
                <a:off x="-1" y="13609"/>
                <a:ext cx="872964" cy="2085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6512" tIns="36512" rIns="36512" bIns="36512" numCol="1" anchor="ctr">
                <a:spAutoFit/>
              </a:bodyPr>
              <a:lstStyle>
                <a:lvl1pPr algn="ctr" defTabSz="585787">
                  <a:defRPr sz="1000">
                    <a:latin typeface="Arial"/>
                    <a:ea typeface="Arial"/>
                    <a:cs typeface="Arial"/>
                    <a:sym typeface="Arial"/>
                  </a:defRPr>
                </a:lvl1pPr>
              </a:lstStyle>
              <a:p>
                <a:pPr/>
                <a:r>
                  <a:t>Income&gt;$40K</a:t>
                </a:r>
              </a:p>
            </p:txBody>
          </p:sp>
        </p:grpSp>
      </p:grpSp>
      <p:grpSp>
        <p:nvGrpSpPr>
          <p:cNvPr id="1608" name="成组"/>
          <p:cNvGrpSpPr/>
          <p:nvPr/>
        </p:nvGrpSpPr>
        <p:grpSpPr>
          <a:xfrm>
            <a:off x="5684837" y="4267200"/>
            <a:ext cx="2243427" cy="2627208"/>
            <a:chOff x="0" y="0"/>
            <a:chExt cx="2243426" cy="2627207"/>
          </a:xfrm>
        </p:grpSpPr>
        <p:grpSp>
          <p:nvGrpSpPr>
            <p:cNvPr id="1548" name="成组"/>
            <p:cNvGrpSpPr/>
            <p:nvPr/>
          </p:nvGrpSpPr>
          <p:grpSpPr>
            <a:xfrm>
              <a:off x="135146" y="473665"/>
              <a:ext cx="2108281" cy="2153543"/>
              <a:chOff x="0" y="0"/>
              <a:chExt cx="2108280" cy="2153541"/>
            </a:xfrm>
          </p:grpSpPr>
          <p:sp>
            <p:nvSpPr>
              <p:cNvPr id="1536" name="Θ"/>
              <p:cNvSpPr/>
              <p:nvPr/>
            </p:nvSpPr>
            <p:spPr>
              <a:xfrm>
                <a:off x="153570" y="135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15875" tIns="15875" rIns="15875" bIns="15875" numCol="1" anchor="t">
                <a:spAutoFit/>
              </a:bodyPr>
              <a:lstStyle>
                <a:lvl1pPr defTabSz="317500">
                  <a:defRPr sz="1800">
                    <a:latin typeface="Symbol"/>
                    <a:ea typeface="Symbol"/>
                    <a:cs typeface="Symbol"/>
                    <a:sym typeface="Symbol"/>
                  </a:defRPr>
                </a:lvl1pPr>
              </a:lstStyle>
              <a:p>
                <a:pPr/>
                <a:r>
                  <a:t>Q</a:t>
                </a:r>
              </a:p>
            </p:txBody>
          </p:sp>
          <p:sp>
            <p:nvSpPr>
              <p:cNvPr id="1537" name="Θ"/>
              <p:cNvSpPr/>
              <p:nvPr/>
            </p:nvSpPr>
            <p:spPr>
              <a:xfrm>
                <a:off x="66514" y="37866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15875" tIns="15875" rIns="15875" bIns="15875" numCol="1" anchor="t">
                <a:spAutoFit/>
              </a:bodyPr>
              <a:lstStyle>
                <a:lvl1pPr defTabSz="317500">
                  <a:defRPr sz="1800">
                    <a:latin typeface="Symbol"/>
                    <a:ea typeface="Symbol"/>
                    <a:cs typeface="Symbol"/>
                    <a:sym typeface="Symbol"/>
                  </a:defRPr>
                </a:lvl1pPr>
              </a:lstStyle>
              <a:p>
                <a:pPr/>
                <a:r>
                  <a:t>Q</a:t>
                </a:r>
              </a:p>
            </p:txBody>
          </p:sp>
          <p:sp>
            <p:nvSpPr>
              <p:cNvPr id="1538" name="Θ"/>
              <p:cNvSpPr/>
              <p:nvPr/>
            </p:nvSpPr>
            <p:spPr>
              <a:xfrm>
                <a:off x="530160" y="0"/>
                <a:ext cx="1270001"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15875" tIns="15875" rIns="15875" bIns="15875" numCol="1" anchor="t">
                <a:spAutoFit/>
              </a:bodyPr>
              <a:lstStyle>
                <a:lvl1pPr defTabSz="317500">
                  <a:defRPr sz="1800">
                    <a:latin typeface="Symbol"/>
                    <a:ea typeface="Symbol"/>
                    <a:cs typeface="Symbol"/>
                    <a:sym typeface="Symbol"/>
                  </a:defRPr>
                </a:lvl1pPr>
              </a:lstStyle>
              <a:p>
                <a:pPr/>
                <a:r>
                  <a:t>Q</a:t>
                </a:r>
              </a:p>
            </p:txBody>
          </p:sp>
          <p:sp>
            <p:nvSpPr>
              <p:cNvPr id="1539" name="Θ"/>
              <p:cNvSpPr/>
              <p:nvPr/>
            </p:nvSpPr>
            <p:spPr>
              <a:xfrm>
                <a:off x="612326" y="37866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15875" tIns="15875" rIns="15875" bIns="15875" numCol="1" anchor="t">
                <a:spAutoFit/>
              </a:bodyPr>
              <a:lstStyle>
                <a:lvl1pPr defTabSz="317500">
                  <a:defRPr sz="1800">
                    <a:latin typeface="Symbol"/>
                    <a:ea typeface="Symbol"/>
                    <a:cs typeface="Symbol"/>
                    <a:sym typeface="Symbol"/>
                  </a:defRPr>
                </a:lvl1pPr>
              </a:lstStyle>
              <a:p>
                <a:pPr/>
                <a:r>
                  <a:t>Q</a:t>
                </a:r>
              </a:p>
            </p:txBody>
          </p:sp>
          <p:sp>
            <p:nvSpPr>
              <p:cNvPr id="1540" name="I"/>
              <p:cNvSpPr/>
              <p:nvPr/>
            </p:nvSpPr>
            <p:spPr>
              <a:xfrm>
                <a:off x="767852" y="75732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15875" tIns="15875" rIns="15875" bIns="15875" numCol="1" anchor="t">
                <a:spAutoFit/>
              </a:bodyPr>
              <a:lstStyle>
                <a:lvl1pPr defTabSz="317500">
                  <a:defRPr b="1" i="1" sz="1800">
                    <a:latin typeface="Century Schoolbook"/>
                    <a:ea typeface="Century Schoolbook"/>
                    <a:cs typeface="Century Schoolbook"/>
                    <a:sym typeface="Century Schoolbook"/>
                  </a:defRPr>
                </a:lvl1pPr>
              </a:lstStyle>
              <a:p>
                <a:pPr/>
                <a:r>
                  <a:t>I</a:t>
                </a:r>
              </a:p>
            </p:txBody>
          </p:sp>
          <p:sp>
            <p:nvSpPr>
              <p:cNvPr id="1541" name="I"/>
              <p:cNvSpPr/>
              <p:nvPr/>
            </p:nvSpPr>
            <p:spPr>
              <a:xfrm>
                <a:off x="0" y="754607"/>
                <a:ext cx="1270000"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15875" tIns="15875" rIns="15875" bIns="15875" numCol="1" anchor="t">
                <a:spAutoFit/>
              </a:bodyPr>
              <a:lstStyle>
                <a:lvl1pPr defTabSz="317500">
                  <a:defRPr b="1" i="1" sz="1800">
                    <a:latin typeface="Century Schoolbook"/>
                    <a:ea typeface="Century Schoolbook"/>
                    <a:cs typeface="Century Schoolbook"/>
                    <a:sym typeface="Century Schoolbook"/>
                  </a:defRPr>
                </a:lvl1pPr>
              </a:lstStyle>
              <a:p>
                <a:pPr/>
                <a:r>
                  <a:t>I</a:t>
                </a:r>
              </a:p>
            </p:txBody>
          </p:sp>
          <p:sp>
            <p:nvSpPr>
              <p:cNvPr id="1542" name="1"/>
              <p:cNvSpPr/>
              <p:nvPr/>
            </p:nvSpPr>
            <p:spPr>
              <a:xfrm>
                <a:off x="66514" y="88354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15875" tIns="15875" rIns="15875" bIns="15875" numCol="1" anchor="t">
                <a:spAutoFit/>
              </a:bodyPr>
              <a:lstStyle>
                <a:lvl1pPr defTabSz="317500">
                  <a:defRPr b="1" i="1" sz="700">
                    <a:latin typeface="Century Schoolbook"/>
                    <a:ea typeface="Century Schoolbook"/>
                    <a:cs typeface="Century Schoolbook"/>
                    <a:sym typeface="Century Schoolbook"/>
                  </a:defRPr>
                </a:lvl1pPr>
              </a:lstStyle>
              <a:p>
                <a:pPr/>
                <a:r>
                  <a:t>1</a:t>
                </a:r>
              </a:p>
            </p:txBody>
          </p:sp>
          <p:sp>
            <p:nvSpPr>
              <p:cNvPr id="1543" name="2"/>
              <p:cNvSpPr/>
              <p:nvPr/>
            </p:nvSpPr>
            <p:spPr>
              <a:xfrm>
                <a:off x="838280" y="88354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15875" tIns="15875" rIns="15875" bIns="15875" numCol="1" anchor="t">
                <a:spAutoFit/>
              </a:bodyPr>
              <a:lstStyle>
                <a:lvl1pPr defTabSz="317500">
                  <a:defRPr b="1" i="1" sz="700">
                    <a:latin typeface="Century Schoolbook"/>
                    <a:ea typeface="Century Schoolbook"/>
                    <a:cs typeface="Century Schoolbook"/>
                    <a:sym typeface="Century Schoolbook"/>
                  </a:defRPr>
                </a:lvl1pPr>
              </a:lstStyle>
              <a:p>
                <a:pPr/>
                <a:r>
                  <a:t>2</a:t>
                </a:r>
              </a:p>
            </p:txBody>
          </p:sp>
          <p:sp>
            <p:nvSpPr>
              <p:cNvPr id="1544" name="3"/>
              <p:cNvSpPr/>
              <p:nvPr/>
            </p:nvSpPr>
            <p:spPr>
              <a:xfrm>
                <a:off x="169221" y="50623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15875" tIns="15875" rIns="15875" bIns="15875" numCol="1" anchor="t">
                <a:spAutoFit/>
              </a:bodyPr>
              <a:lstStyle>
                <a:lvl1pPr defTabSz="317500">
                  <a:defRPr b="1" i="1" sz="700">
                    <a:latin typeface="Century Schoolbook"/>
                    <a:ea typeface="Century Schoolbook"/>
                    <a:cs typeface="Century Schoolbook"/>
                    <a:sym typeface="Century Schoolbook"/>
                  </a:defRPr>
                </a:lvl1pPr>
              </a:lstStyle>
              <a:p>
                <a:pPr/>
                <a:r>
                  <a:t>3</a:t>
                </a:r>
              </a:p>
            </p:txBody>
          </p:sp>
          <p:sp>
            <p:nvSpPr>
              <p:cNvPr id="1545" name="4"/>
              <p:cNvSpPr/>
              <p:nvPr/>
            </p:nvSpPr>
            <p:spPr>
              <a:xfrm>
                <a:off x="718945" y="50623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15875" tIns="15875" rIns="15875" bIns="15875" numCol="1" anchor="t">
                <a:spAutoFit/>
              </a:bodyPr>
              <a:lstStyle>
                <a:lvl1pPr defTabSz="317500">
                  <a:defRPr b="1" i="1" sz="700">
                    <a:latin typeface="Century Schoolbook"/>
                    <a:ea typeface="Century Schoolbook"/>
                    <a:cs typeface="Century Schoolbook"/>
                    <a:sym typeface="Century Schoolbook"/>
                  </a:defRPr>
                </a:lvl1pPr>
              </a:lstStyle>
              <a:p>
                <a:pPr/>
                <a:r>
                  <a:t>4</a:t>
                </a:r>
              </a:p>
            </p:txBody>
          </p:sp>
          <p:sp>
            <p:nvSpPr>
              <p:cNvPr id="1546" name="5"/>
              <p:cNvSpPr/>
              <p:nvPr/>
            </p:nvSpPr>
            <p:spPr>
              <a:xfrm>
                <a:off x="253342" y="1262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15875" tIns="15875" rIns="15875" bIns="15875" numCol="1" anchor="t">
                <a:spAutoFit/>
              </a:bodyPr>
              <a:lstStyle>
                <a:lvl1pPr defTabSz="317500">
                  <a:defRPr b="1" i="1" sz="700">
                    <a:latin typeface="Century Schoolbook"/>
                    <a:ea typeface="Century Schoolbook"/>
                    <a:cs typeface="Century Schoolbook"/>
                    <a:sym typeface="Century Schoolbook"/>
                  </a:defRPr>
                </a:lvl1pPr>
              </a:lstStyle>
              <a:p>
                <a:pPr/>
                <a:r>
                  <a:t>5</a:t>
                </a:r>
              </a:p>
            </p:txBody>
          </p:sp>
          <p:sp>
            <p:nvSpPr>
              <p:cNvPr id="1547" name="6"/>
              <p:cNvSpPr/>
              <p:nvPr/>
            </p:nvSpPr>
            <p:spPr>
              <a:xfrm>
                <a:off x="631889" y="1262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15875" tIns="15875" rIns="15875" bIns="15875" numCol="1" anchor="t">
                <a:spAutoFit/>
              </a:bodyPr>
              <a:lstStyle>
                <a:lvl1pPr defTabSz="317500">
                  <a:defRPr b="1" i="1" sz="700">
                    <a:latin typeface="Century Schoolbook"/>
                    <a:ea typeface="Century Schoolbook"/>
                    <a:cs typeface="Century Schoolbook"/>
                    <a:sym typeface="Century Schoolbook"/>
                  </a:defRPr>
                </a:lvl1pPr>
              </a:lstStyle>
              <a:p>
                <a:pPr/>
                <a:r>
                  <a:t>6</a:t>
                </a:r>
              </a:p>
            </p:txBody>
          </p:sp>
        </p:grpSp>
        <p:sp>
          <p:nvSpPr>
            <p:cNvPr id="1549" name="形状"/>
            <p:cNvSpPr/>
            <p:nvPr/>
          </p:nvSpPr>
          <p:spPr>
            <a:xfrm>
              <a:off x="11674" y="1220129"/>
              <a:ext cx="230846" cy="2605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12081" y="21487"/>
                  </a:lnTo>
                  <a:lnTo>
                    <a:pt x="13454" y="21262"/>
                  </a:lnTo>
                  <a:lnTo>
                    <a:pt x="16017" y="20363"/>
                  </a:lnTo>
                  <a:lnTo>
                    <a:pt x="17115" y="19575"/>
                  </a:lnTo>
                  <a:lnTo>
                    <a:pt x="18214" y="18675"/>
                  </a:lnTo>
                  <a:lnTo>
                    <a:pt x="19129" y="17775"/>
                  </a:lnTo>
                  <a:lnTo>
                    <a:pt x="19953" y="16650"/>
                  </a:lnTo>
                  <a:lnTo>
                    <a:pt x="20502" y="15413"/>
                  </a:lnTo>
                  <a:lnTo>
                    <a:pt x="21142" y="14175"/>
                  </a:lnTo>
                  <a:lnTo>
                    <a:pt x="21417" y="12825"/>
                  </a:lnTo>
                  <a:lnTo>
                    <a:pt x="21600" y="11475"/>
                  </a:lnTo>
                  <a:lnTo>
                    <a:pt x="21600" y="10125"/>
                  </a:lnTo>
                  <a:lnTo>
                    <a:pt x="21417" y="8775"/>
                  </a:lnTo>
                  <a:lnTo>
                    <a:pt x="21142" y="7425"/>
                  </a:lnTo>
                  <a:lnTo>
                    <a:pt x="20502" y="6187"/>
                  </a:lnTo>
                  <a:lnTo>
                    <a:pt x="19953" y="5063"/>
                  </a:lnTo>
                  <a:lnTo>
                    <a:pt x="19129" y="3938"/>
                  </a:lnTo>
                  <a:lnTo>
                    <a:pt x="18214" y="2925"/>
                  </a:lnTo>
                  <a:lnTo>
                    <a:pt x="17115" y="2025"/>
                  </a:lnTo>
                  <a:lnTo>
                    <a:pt x="16017" y="1350"/>
                  </a:lnTo>
                  <a:lnTo>
                    <a:pt x="14736" y="788"/>
                  </a:lnTo>
                  <a:lnTo>
                    <a:pt x="13454" y="338"/>
                  </a:lnTo>
                  <a:lnTo>
                    <a:pt x="12081" y="113"/>
                  </a:lnTo>
                  <a:lnTo>
                    <a:pt x="10800" y="0"/>
                  </a:lnTo>
                  <a:lnTo>
                    <a:pt x="9519" y="113"/>
                  </a:lnTo>
                  <a:lnTo>
                    <a:pt x="8054" y="338"/>
                  </a:lnTo>
                  <a:lnTo>
                    <a:pt x="6864" y="788"/>
                  </a:lnTo>
                  <a:lnTo>
                    <a:pt x="5583" y="1350"/>
                  </a:lnTo>
                  <a:lnTo>
                    <a:pt x="4485" y="2025"/>
                  </a:lnTo>
                  <a:lnTo>
                    <a:pt x="3386" y="2925"/>
                  </a:lnTo>
                  <a:lnTo>
                    <a:pt x="2471" y="3938"/>
                  </a:lnTo>
                  <a:lnTo>
                    <a:pt x="1647" y="5063"/>
                  </a:lnTo>
                  <a:lnTo>
                    <a:pt x="1007" y="6187"/>
                  </a:lnTo>
                  <a:lnTo>
                    <a:pt x="458" y="7425"/>
                  </a:lnTo>
                  <a:lnTo>
                    <a:pt x="183" y="8775"/>
                  </a:lnTo>
                  <a:lnTo>
                    <a:pt x="0" y="10125"/>
                  </a:lnTo>
                  <a:lnTo>
                    <a:pt x="0" y="11475"/>
                  </a:lnTo>
                  <a:lnTo>
                    <a:pt x="183" y="12825"/>
                  </a:lnTo>
                  <a:lnTo>
                    <a:pt x="458" y="14175"/>
                  </a:lnTo>
                  <a:lnTo>
                    <a:pt x="1007" y="15413"/>
                  </a:lnTo>
                  <a:lnTo>
                    <a:pt x="1647" y="16650"/>
                  </a:lnTo>
                  <a:lnTo>
                    <a:pt x="2471" y="17775"/>
                  </a:lnTo>
                  <a:lnTo>
                    <a:pt x="3386" y="18675"/>
                  </a:lnTo>
                  <a:lnTo>
                    <a:pt x="4485" y="19575"/>
                  </a:lnTo>
                  <a:lnTo>
                    <a:pt x="5583" y="20363"/>
                  </a:lnTo>
                  <a:lnTo>
                    <a:pt x="6864" y="20812"/>
                  </a:lnTo>
                  <a:lnTo>
                    <a:pt x="8054" y="21262"/>
                  </a:lnTo>
                  <a:lnTo>
                    <a:pt x="9519" y="21487"/>
                  </a:lnTo>
                  <a:lnTo>
                    <a:pt x="10800" y="21600"/>
                  </a:lnTo>
                </a:path>
              </a:pathLst>
            </a:custGeom>
            <a:solidFill>
              <a:srgbClr val="00AE00"/>
            </a:solidFill>
            <a:ln w="12700" cap="rnd">
              <a:solidFill>
                <a:srgbClr val="000000"/>
              </a:solidFill>
              <a:prstDash val="solid"/>
              <a:round/>
            </a:ln>
            <a:effectLst/>
          </p:spPr>
          <p:txBody>
            <a:bodyPr wrap="square" lIns="45719" tIns="45719" rIns="45719" bIns="45719" numCol="1" anchor="t">
              <a:noAutofit/>
            </a:bodyPr>
            <a:lstStyle/>
            <a:p>
              <a:pPr/>
            </a:p>
          </p:txBody>
        </p:sp>
        <p:sp>
          <p:nvSpPr>
            <p:cNvPr id="1550" name="形状"/>
            <p:cNvSpPr/>
            <p:nvPr/>
          </p:nvSpPr>
          <p:spPr>
            <a:xfrm>
              <a:off x="196545" y="451950"/>
              <a:ext cx="228890" cy="2605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12185" y="21487"/>
                  </a:lnTo>
                  <a:lnTo>
                    <a:pt x="13477" y="21262"/>
                  </a:lnTo>
                  <a:lnTo>
                    <a:pt x="14862" y="20812"/>
                  </a:lnTo>
                  <a:lnTo>
                    <a:pt x="16062" y="20250"/>
                  </a:lnTo>
                  <a:lnTo>
                    <a:pt x="17262" y="19575"/>
                  </a:lnTo>
                  <a:lnTo>
                    <a:pt x="18185" y="18675"/>
                  </a:lnTo>
                  <a:lnTo>
                    <a:pt x="19200" y="17775"/>
                  </a:lnTo>
                  <a:lnTo>
                    <a:pt x="19938" y="16650"/>
                  </a:lnTo>
                  <a:lnTo>
                    <a:pt x="20585" y="15413"/>
                  </a:lnTo>
                  <a:lnTo>
                    <a:pt x="21138" y="14175"/>
                  </a:lnTo>
                  <a:lnTo>
                    <a:pt x="21415" y="12825"/>
                  </a:lnTo>
                  <a:lnTo>
                    <a:pt x="21600" y="11475"/>
                  </a:lnTo>
                  <a:lnTo>
                    <a:pt x="21600" y="10125"/>
                  </a:lnTo>
                  <a:lnTo>
                    <a:pt x="21415" y="8775"/>
                  </a:lnTo>
                  <a:lnTo>
                    <a:pt x="21138" y="7425"/>
                  </a:lnTo>
                  <a:lnTo>
                    <a:pt x="20585" y="6187"/>
                  </a:lnTo>
                  <a:lnTo>
                    <a:pt x="19938" y="5063"/>
                  </a:lnTo>
                  <a:lnTo>
                    <a:pt x="19200" y="3938"/>
                  </a:lnTo>
                  <a:lnTo>
                    <a:pt x="18185" y="2925"/>
                  </a:lnTo>
                  <a:lnTo>
                    <a:pt x="17262" y="2025"/>
                  </a:lnTo>
                  <a:lnTo>
                    <a:pt x="16062" y="1350"/>
                  </a:lnTo>
                  <a:lnTo>
                    <a:pt x="14862" y="788"/>
                  </a:lnTo>
                  <a:lnTo>
                    <a:pt x="13477" y="338"/>
                  </a:lnTo>
                  <a:lnTo>
                    <a:pt x="12185" y="113"/>
                  </a:lnTo>
                  <a:lnTo>
                    <a:pt x="10800" y="0"/>
                  </a:lnTo>
                  <a:lnTo>
                    <a:pt x="9415" y="113"/>
                  </a:lnTo>
                  <a:lnTo>
                    <a:pt x="8123" y="338"/>
                  </a:lnTo>
                  <a:lnTo>
                    <a:pt x="6831" y="788"/>
                  </a:lnTo>
                  <a:lnTo>
                    <a:pt x="5538" y="1350"/>
                  </a:lnTo>
                  <a:lnTo>
                    <a:pt x="4431" y="2025"/>
                  </a:lnTo>
                  <a:lnTo>
                    <a:pt x="3415" y="2925"/>
                  </a:lnTo>
                  <a:lnTo>
                    <a:pt x="2400" y="3938"/>
                  </a:lnTo>
                  <a:lnTo>
                    <a:pt x="1662" y="5063"/>
                  </a:lnTo>
                  <a:lnTo>
                    <a:pt x="1015" y="6187"/>
                  </a:lnTo>
                  <a:lnTo>
                    <a:pt x="462" y="7425"/>
                  </a:lnTo>
                  <a:lnTo>
                    <a:pt x="185" y="8775"/>
                  </a:lnTo>
                  <a:lnTo>
                    <a:pt x="0" y="10125"/>
                  </a:lnTo>
                  <a:lnTo>
                    <a:pt x="0" y="11475"/>
                  </a:lnTo>
                  <a:lnTo>
                    <a:pt x="185" y="12825"/>
                  </a:lnTo>
                  <a:lnTo>
                    <a:pt x="462" y="14175"/>
                  </a:lnTo>
                  <a:lnTo>
                    <a:pt x="1015" y="15413"/>
                  </a:lnTo>
                  <a:lnTo>
                    <a:pt x="1662" y="16650"/>
                  </a:lnTo>
                  <a:lnTo>
                    <a:pt x="2400" y="17775"/>
                  </a:lnTo>
                  <a:lnTo>
                    <a:pt x="4431" y="19575"/>
                  </a:lnTo>
                  <a:lnTo>
                    <a:pt x="5538" y="20250"/>
                  </a:lnTo>
                  <a:lnTo>
                    <a:pt x="6831" y="20812"/>
                  </a:lnTo>
                  <a:lnTo>
                    <a:pt x="8123" y="21262"/>
                  </a:lnTo>
                  <a:lnTo>
                    <a:pt x="9415" y="21487"/>
                  </a:lnTo>
                  <a:lnTo>
                    <a:pt x="10800" y="21600"/>
                  </a:lnTo>
                </a:path>
              </a:pathLst>
            </a:custGeom>
            <a:solidFill>
              <a:srgbClr val="00AE00"/>
            </a:solidFill>
            <a:ln w="12700" cap="rnd">
              <a:solidFill>
                <a:srgbClr val="000000"/>
              </a:solidFill>
              <a:prstDash val="solid"/>
              <a:round/>
            </a:ln>
            <a:effectLst/>
          </p:spPr>
          <p:txBody>
            <a:bodyPr wrap="square" lIns="45719" tIns="45719" rIns="45719" bIns="45719" numCol="1" anchor="t">
              <a:noAutofit/>
            </a:bodyPr>
            <a:lstStyle/>
            <a:p>
              <a:pPr/>
            </a:p>
          </p:txBody>
        </p:sp>
        <p:sp>
          <p:nvSpPr>
            <p:cNvPr id="1551" name="形状"/>
            <p:cNvSpPr/>
            <p:nvPr/>
          </p:nvSpPr>
          <p:spPr>
            <a:xfrm>
              <a:off x="108511" y="844182"/>
              <a:ext cx="229868" cy="2592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46" y="21600"/>
                  </a:moveTo>
                  <a:lnTo>
                    <a:pt x="12133" y="21487"/>
                  </a:lnTo>
                  <a:lnTo>
                    <a:pt x="13511" y="21261"/>
                  </a:lnTo>
                  <a:lnTo>
                    <a:pt x="14798" y="20921"/>
                  </a:lnTo>
                  <a:lnTo>
                    <a:pt x="16085" y="20356"/>
                  </a:lnTo>
                  <a:lnTo>
                    <a:pt x="17188" y="19564"/>
                  </a:lnTo>
                  <a:lnTo>
                    <a:pt x="19210" y="17755"/>
                  </a:lnTo>
                  <a:lnTo>
                    <a:pt x="19946" y="16624"/>
                  </a:lnTo>
                  <a:lnTo>
                    <a:pt x="20589" y="15493"/>
                  </a:lnTo>
                  <a:lnTo>
                    <a:pt x="21140" y="14136"/>
                  </a:lnTo>
                  <a:lnTo>
                    <a:pt x="21416" y="12892"/>
                  </a:lnTo>
                  <a:lnTo>
                    <a:pt x="21600" y="11422"/>
                  </a:lnTo>
                  <a:lnTo>
                    <a:pt x="21600" y="10178"/>
                  </a:lnTo>
                  <a:lnTo>
                    <a:pt x="21416" y="8821"/>
                  </a:lnTo>
                  <a:lnTo>
                    <a:pt x="21140" y="7464"/>
                  </a:lnTo>
                  <a:lnTo>
                    <a:pt x="20589" y="6220"/>
                  </a:lnTo>
                  <a:lnTo>
                    <a:pt x="19946" y="5089"/>
                  </a:lnTo>
                  <a:lnTo>
                    <a:pt x="19210" y="3958"/>
                  </a:lnTo>
                  <a:lnTo>
                    <a:pt x="18199" y="2940"/>
                  </a:lnTo>
                  <a:lnTo>
                    <a:pt x="17188" y="2036"/>
                  </a:lnTo>
                  <a:lnTo>
                    <a:pt x="16085" y="1357"/>
                  </a:lnTo>
                  <a:lnTo>
                    <a:pt x="14798" y="679"/>
                  </a:lnTo>
                  <a:lnTo>
                    <a:pt x="13511" y="339"/>
                  </a:lnTo>
                  <a:lnTo>
                    <a:pt x="12133" y="113"/>
                  </a:lnTo>
                  <a:lnTo>
                    <a:pt x="10846" y="0"/>
                  </a:lnTo>
                  <a:lnTo>
                    <a:pt x="9467" y="113"/>
                  </a:lnTo>
                  <a:lnTo>
                    <a:pt x="8089" y="339"/>
                  </a:lnTo>
                  <a:lnTo>
                    <a:pt x="6802" y="679"/>
                  </a:lnTo>
                  <a:lnTo>
                    <a:pt x="5515" y="1357"/>
                  </a:lnTo>
                  <a:lnTo>
                    <a:pt x="4412" y="2036"/>
                  </a:lnTo>
                  <a:lnTo>
                    <a:pt x="3401" y="2940"/>
                  </a:lnTo>
                  <a:lnTo>
                    <a:pt x="2390" y="3958"/>
                  </a:lnTo>
                  <a:lnTo>
                    <a:pt x="1654" y="5089"/>
                  </a:lnTo>
                  <a:lnTo>
                    <a:pt x="1011" y="6220"/>
                  </a:lnTo>
                  <a:lnTo>
                    <a:pt x="460" y="7464"/>
                  </a:lnTo>
                  <a:lnTo>
                    <a:pt x="184" y="8821"/>
                  </a:lnTo>
                  <a:lnTo>
                    <a:pt x="0" y="10178"/>
                  </a:lnTo>
                  <a:lnTo>
                    <a:pt x="0" y="11422"/>
                  </a:lnTo>
                  <a:lnTo>
                    <a:pt x="184" y="12892"/>
                  </a:lnTo>
                  <a:lnTo>
                    <a:pt x="460" y="14136"/>
                  </a:lnTo>
                  <a:lnTo>
                    <a:pt x="1011" y="15493"/>
                  </a:lnTo>
                  <a:lnTo>
                    <a:pt x="1654" y="16624"/>
                  </a:lnTo>
                  <a:lnTo>
                    <a:pt x="2390" y="17755"/>
                  </a:lnTo>
                  <a:lnTo>
                    <a:pt x="4412" y="19564"/>
                  </a:lnTo>
                  <a:lnTo>
                    <a:pt x="5515" y="20356"/>
                  </a:lnTo>
                  <a:lnTo>
                    <a:pt x="6802" y="20921"/>
                  </a:lnTo>
                  <a:lnTo>
                    <a:pt x="8089" y="21261"/>
                  </a:lnTo>
                  <a:lnTo>
                    <a:pt x="9467" y="21487"/>
                  </a:lnTo>
                  <a:lnTo>
                    <a:pt x="10846" y="21600"/>
                  </a:lnTo>
                </a:path>
              </a:pathLst>
            </a:custGeom>
            <a:solidFill>
              <a:srgbClr val="00AE00"/>
            </a:solidFill>
            <a:ln w="12700" cap="rnd">
              <a:solidFill>
                <a:srgbClr val="000000"/>
              </a:solidFill>
              <a:prstDash val="solid"/>
              <a:round/>
            </a:ln>
            <a:effectLst/>
          </p:spPr>
          <p:txBody>
            <a:bodyPr wrap="square" lIns="45719" tIns="45719" rIns="45719" bIns="45719" numCol="1" anchor="t">
              <a:noAutofit/>
            </a:bodyPr>
            <a:lstStyle/>
            <a:p>
              <a:pPr/>
            </a:p>
          </p:txBody>
        </p:sp>
        <p:sp>
          <p:nvSpPr>
            <p:cNvPr id="1552" name="形状"/>
            <p:cNvSpPr/>
            <p:nvPr/>
          </p:nvSpPr>
          <p:spPr>
            <a:xfrm>
              <a:off x="237628" y="1040978"/>
              <a:ext cx="471472" cy="2578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145"/>
                  </a:moveTo>
                  <a:lnTo>
                    <a:pt x="21421" y="0"/>
                  </a:lnTo>
                  <a:lnTo>
                    <a:pt x="21600" y="568"/>
                  </a:lnTo>
                  <a:lnTo>
                    <a:pt x="179" y="21600"/>
                  </a:lnTo>
                  <a:lnTo>
                    <a:pt x="0" y="21145"/>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53" name="形状"/>
            <p:cNvSpPr/>
            <p:nvPr/>
          </p:nvSpPr>
          <p:spPr>
            <a:xfrm>
              <a:off x="333487" y="1045049"/>
              <a:ext cx="508643" cy="242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75" y="21600"/>
                  </a:moveTo>
                  <a:lnTo>
                    <a:pt x="0" y="603"/>
                  </a:lnTo>
                  <a:lnTo>
                    <a:pt x="166" y="0"/>
                  </a:lnTo>
                  <a:lnTo>
                    <a:pt x="21600" y="20997"/>
                  </a:lnTo>
                  <a:lnTo>
                    <a:pt x="21475"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54" name="形状"/>
            <p:cNvSpPr/>
            <p:nvPr/>
          </p:nvSpPr>
          <p:spPr>
            <a:xfrm>
              <a:off x="302186" y="650102"/>
              <a:ext cx="316924" cy="2198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933"/>
                  </a:moveTo>
                  <a:lnTo>
                    <a:pt x="21200" y="0"/>
                  </a:lnTo>
                  <a:lnTo>
                    <a:pt x="21600" y="667"/>
                  </a:lnTo>
                  <a:lnTo>
                    <a:pt x="400" y="21600"/>
                  </a:lnTo>
                  <a:lnTo>
                    <a:pt x="0" y="20933"/>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55" name="形状"/>
            <p:cNvSpPr/>
            <p:nvPr/>
          </p:nvSpPr>
          <p:spPr>
            <a:xfrm>
              <a:off x="410762" y="646030"/>
              <a:ext cx="332574" cy="2198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82" y="21600"/>
                  </a:moveTo>
                  <a:lnTo>
                    <a:pt x="0" y="667"/>
                  </a:lnTo>
                  <a:lnTo>
                    <a:pt x="318" y="0"/>
                  </a:lnTo>
                  <a:lnTo>
                    <a:pt x="21600" y="21067"/>
                  </a:lnTo>
                  <a:lnTo>
                    <a:pt x="21282"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56" name="矩形"/>
            <p:cNvSpPr/>
            <p:nvPr/>
          </p:nvSpPr>
          <p:spPr>
            <a:xfrm>
              <a:off x="303164" y="306728"/>
              <a:ext cx="14674" cy="138436"/>
            </a:xfrm>
            <a:prstGeom prst="rect">
              <a:avLst/>
            </a:prstGeom>
            <a:solidFill>
              <a:srgbClr val="000000"/>
            </a:solidFill>
            <a:ln w="12700" cap="flat">
              <a:noFill/>
              <a:miter lim="400000"/>
            </a:ln>
            <a:effectLst/>
          </p:spPr>
          <p:txBody>
            <a:bodyPr wrap="square" lIns="45719" tIns="45719" rIns="45719" bIns="45719" numCol="1" anchor="t">
              <a:noAutofit/>
            </a:bodyPr>
            <a:lstStyle/>
            <a:p>
              <a:pPr/>
            </a:p>
          </p:txBody>
        </p:sp>
        <p:sp>
          <p:nvSpPr>
            <p:cNvPr id="1557" name="三角形"/>
            <p:cNvSpPr/>
            <p:nvPr/>
          </p:nvSpPr>
          <p:spPr>
            <a:xfrm>
              <a:off x="267951" y="211724"/>
              <a:ext cx="74341" cy="800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21600"/>
                  </a:lnTo>
                  <a:lnTo>
                    <a:pt x="0" y="21600"/>
                  </a:lnTo>
                </a:path>
              </a:pathLst>
            </a:custGeom>
            <a:solidFill>
              <a:srgbClr val="00AE00"/>
            </a:solidFill>
            <a:ln w="12700" cap="flat">
              <a:noFill/>
              <a:miter lim="400000"/>
            </a:ln>
            <a:effectLst/>
          </p:spPr>
          <p:txBody>
            <a:bodyPr wrap="square" lIns="45719" tIns="45719" rIns="45719" bIns="45719" numCol="1" anchor="t">
              <a:noAutofit/>
            </a:bodyPr>
            <a:lstStyle/>
            <a:p>
              <a:pPr/>
            </a:p>
          </p:txBody>
        </p:sp>
        <p:sp>
          <p:nvSpPr>
            <p:cNvPr id="1558" name="形状"/>
            <p:cNvSpPr/>
            <p:nvPr/>
          </p:nvSpPr>
          <p:spPr>
            <a:xfrm>
              <a:off x="255235" y="191366"/>
              <a:ext cx="99773" cy="1085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330"/>
                  </a:lnTo>
                  <a:lnTo>
                    <a:pt x="10800" y="0"/>
                  </a:lnTo>
                  <a:lnTo>
                    <a:pt x="0" y="21600"/>
                  </a:lnTo>
                  <a:lnTo>
                    <a:pt x="2753" y="19980"/>
                  </a:lnTo>
                  <a:lnTo>
                    <a:pt x="10800" y="4050"/>
                  </a:lnTo>
                  <a:lnTo>
                    <a:pt x="19059" y="19980"/>
                  </a:lnTo>
                  <a:lnTo>
                    <a:pt x="2753" y="19980"/>
                  </a:lnTo>
                  <a:lnTo>
                    <a:pt x="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59" name="形状"/>
            <p:cNvSpPr/>
            <p:nvPr/>
          </p:nvSpPr>
          <p:spPr>
            <a:xfrm>
              <a:off x="308055" y="1024691"/>
              <a:ext cx="89013" cy="936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30" y="21600"/>
                  </a:moveTo>
                  <a:lnTo>
                    <a:pt x="21600" y="0"/>
                  </a:lnTo>
                  <a:lnTo>
                    <a:pt x="0" y="3130"/>
                  </a:lnTo>
                  <a:lnTo>
                    <a:pt x="13530" y="21600"/>
                  </a:lnTo>
                  <a:lnTo>
                    <a:pt x="12818" y="17530"/>
                  </a:lnTo>
                  <a:lnTo>
                    <a:pt x="3323" y="4696"/>
                  </a:lnTo>
                  <a:lnTo>
                    <a:pt x="18514" y="2191"/>
                  </a:lnTo>
                  <a:lnTo>
                    <a:pt x="12818" y="17530"/>
                  </a:lnTo>
                  <a:lnTo>
                    <a:pt x="1353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60" name="三角形"/>
            <p:cNvSpPr/>
            <p:nvPr/>
          </p:nvSpPr>
          <p:spPr>
            <a:xfrm>
              <a:off x="321749" y="1035549"/>
              <a:ext cx="61625" cy="63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714" y="21600"/>
                  </a:moveTo>
                  <a:lnTo>
                    <a:pt x="0" y="3217"/>
                  </a:lnTo>
                  <a:lnTo>
                    <a:pt x="21600" y="0"/>
                  </a:lnTo>
                  <a:lnTo>
                    <a:pt x="13714" y="21600"/>
                  </a:lnTo>
                </a:path>
              </a:pathLst>
            </a:custGeom>
            <a:solidFill>
              <a:srgbClr val="00AE00"/>
            </a:solidFill>
            <a:ln w="12700" cap="flat">
              <a:noFill/>
              <a:miter lim="400000"/>
            </a:ln>
            <a:effectLst/>
          </p:spPr>
          <p:txBody>
            <a:bodyPr wrap="square" lIns="45719" tIns="45719" rIns="45719" bIns="45719" numCol="1" anchor="t">
              <a:noAutofit/>
            </a:bodyPr>
            <a:lstStyle/>
            <a:p>
              <a:pPr/>
            </a:p>
          </p:txBody>
        </p:sp>
        <p:sp>
          <p:nvSpPr>
            <p:cNvPr id="1561" name="形状"/>
            <p:cNvSpPr/>
            <p:nvPr/>
          </p:nvSpPr>
          <p:spPr>
            <a:xfrm>
              <a:off x="399024" y="646030"/>
              <a:ext cx="88035" cy="882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21600" y="665"/>
                  </a:lnTo>
                  <a:lnTo>
                    <a:pt x="0" y="0"/>
                  </a:lnTo>
                  <a:lnTo>
                    <a:pt x="10800" y="21600"/>
                  </a:lnTo>
                  <a:lnTo>
                    <a:pt x="10800" y="17280"/>
                  </a:lnTo>
                  <a:lnTo>
                    <a:pt x="3120" y="1662"/>
                  </a:lnTo>
                  <a:lnTo>
                    <a:pt x="18720" y="2658"/>
                  </a:lnTo>
                  <a:lnTo>
                    <a:pt x="10800" y="17280"/>
                  </a:lnTo>
                  <a:lnTo>
                    <a:pt x="1080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62" name="三角形"/>
            <p:cNvSpPr/>
            <p:nvPr/>
          </p:nvSpPr>
          <p:spPr>
            <a:xfrm>
              <a:off x="412718" y="654173"/>
              <a:ext cx="61625" cy="610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71" y="21600"/>
                  </a:moveTo>
                  <a:lnTo>
                    <a:pt x="0" y="0"/>
                  </a:lnTo>
                  <a:lnTo>
                    <a:pt x="21600" y="960"/>
                  </a:lnTo>
                  <a:lnTo>
                    <a:pt x="10971" y="21600"/>
                  </a:lnTo>
                </a:path>
              </a:pathLst>
            </a:custGeom>
            <a:solidFill>
              <a:srgbClr val="00AE00"/>
            </a:solidFill>
            <a:ln w="12700" cap="flat">
              <a:noFill/>
              <a:miter lim="400000"/>
            </a:ln>
            <a:effectLst/>
          </p:spPr>
          <p:txBody>
            <a:bodyPr wrap="square" lIns="45719" tIns="45719" rIns="45719" bIns="45719" numCol="1" anchor="t">
              <a:noAutofit/>
            </a:bodyPr>
            <a:lstStyle/>
            <a:p>
              <a:pPr/>
            </a:p>
          </p:txBody>
        </p:sp>
        <p:sp>
          <p:nvSpPr>
            <p:cNvPr id="1563" name="形状"/>
            <p:cNvSpPr/>
            <p:nvPr/>
          </p:nvSpPr>
          <p:spPr>
            <a:xfrm>
              <a:off x="121227" y="1076265"/>
              <a:ext cx="56734" cy="88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0483" y="0"/>
                  </a:lnTo>
                  <a:lnTo>
                    <a:pt x="0" y="12295"/>
                  </a:lnTo>
                  <a:lnTo>
                    <a:pt x="21600" y="21600"/>
                  </a:lnTo>
                  <a:lnTo>
                    <a:pt x="18248" y="17945"/>
                  </a:lnTo>
                  <a:lnTo>
                    <a:pt x="4841" y="11963"/>
                  </a:lnTo>
                  <a:lnTo>
                    <a:pt x="17876" y="4320"/>
                  </a:lnTo>
                  <a:lnTo>
                    <a:pt x="18248" y="17945"/>
                  </a:lnTo>
                  <a:lnTo>
                    <a:pt x="2160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64" name="三角形"/>
            <p:cNvSpPr/>
            <p:nvPr/>
          </p:nvSpPr>
          <p:spPr>
            <a:xfrm>
              <a:off x="134921" y="1095266"/>
              <a:ext cx="33259" cy="52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12185"/>
                  </a:lnTo>
                  <a:lnTo>
                    <a:pt x="20965" y="0"/>
                  </a:lnTo>
                  <a:lnTo>
                    <a:pt x="21600" y="21600"/>
                  </a:lnTo>
                </a:path>
              </a:pathLst>
            </a:custGeom>
            <a:solidFill>
              <a:srgbClr val="00AE00"/>
            </a:solidFill>
            <a:ln w="12700" cap="flat">
              <a:noFill/>
              <a:miter lim="400000"/>
            </a:ln>
            <a:effectLst/>
          </p:spPr>
          <p:txBody>
            <a:bodyPr wrap="square" lIns="45719" tIns="45719" rIns="45719" bIns="45719" numCol="1" anchor="t">
              <a:noAutofit/>
            </a:bodyPr>
            <a:lstStyle/>
            <a:p>
              <a:pPr/>
            </a:p>
          </p:txBody>
        </p:sp>
        <p:sp>
          <p:nvSpPr>
            <p:cNvPr id="1565" name="形状"/>
            <p:cNvSpPr/>
            <p:nvPr/>
          </p:nvSpPr>
          <p:spPr>
            <a:xfrm>
              <a:off x="222956" y="700318"/>
              <a:ext cx="59668" cy="882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8767" y="0"/>
                  </a:lnTo>
                  <a:lnTo>
                    <a:pt x="0" y="13292"/>
                  </a:lnTo>
                  <a:lnTo>
                    <a:pt x="21600" y="21600"/>
                  </a:lnTo>
                  <a:lnTo>
                    <a:pt x="18413" y="18277"/>
                  </a:lnTo>
                  <a:lnTo>
                    <a:pt x="4603" y="12960"/>
                  </a:lnTo>
                  <a:lnTo>
                    <a:pt x="16289" y="4652"/>
                  </a:lnTo>
                  <a:lnTo>
                    <a:pt x="18413" y="18277"/>
                  </a:lnTo>
                  <a:lnTo>
                    <a:pt x="2160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66" name="三角形"/>
            <p:cNvSpPr/>
            <p:nvPr/>
          </p:nvSpPr>
          <p:spPr>
            <a:xfrm>
              <a:off x="236650" y="720677"/>
              <a:ext cx="36193" cy="52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13292"/>
                  </a:lnTo>
                  <a:lnTo>
                    <a:pt x="18681" y="0"/>
                  </a:lnTo>
                  <a:lnTo>
                    <a:pt x="21600" y="21600"/>
                  </a:lnTo>
                </a:path>
              </a:pathLst>
            </a:custGeom>
            <a:solidFill>
              <a:srgbClr val="00AE00"/>
            </a:solidFill>
            <a:ln w="12700" cap="flat">
              <a:noFill/>
              <a:miter lim="400000"/>
            </a:ln>
            <a:effectLst/>
          </p:spPr>
          <p:txBody>
            <a:bodyPr wrap="square" lIns="45719" tIns="45719" rIns="45719" bIns="45719" numCol="1" anchor="t">
              <a:noAutofit/>
            </a:bodyPr>
            <a:lstStyle/>
            <a:p>
              <a:pPr/>
            </a:p>
          </p:txBody>
        </p:sp>
        <p:sp>
          <p:nvSpPr>
            <p:cNvPr id="1567" name="形状"/>
            <p:cNvSpPr/>
            <p:nvPr/>
          </p:nvSpPr>
          <p:spPr>
            <a:xfrm>
              <a:off x="126118" y="1133268"/>
              <a:ext cx="34237" cy="773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842"/>
                  </a:moveTo>
                  <a:lnTo>
                    <a:pt x="17280" y="0"/>
                  </a:lnTo>
                  <a:lnTo>
                    <a:pt x="21600" y="758"/>
                  </a:lnTo>
                  <a:lnTo>
                    <a:pt x="4320" y="21600"/>
                  </a:lnTo>
                  <a:lnTo>
                    <a:pt x="0" y="20842"/>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68" name="形状"/>
            <p:cNvSpPr/>
            <p:nvPr/>
          </p:nvSpPr>
          <p:spPr>
            <a:xfrm>
              <a:off x="228825" y="753250"/>
              <a:ext cx="31302" cy="773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58"/>
                  </a:moveTo>
                  <a:lnTo>
                    <a:pt x="5400" y="21600"/>
                  </a:lnTo>
                  <a:lnTo>
                    <a:pt x="0" y="20842"/>
                  </a:lnTo>
                  <a:lnTo>
                    <a:pt x="16200" y="0"/>
                  </a:lnTo>
                  <a:lnTo>
                    <a:pt x="21600" y="758"/>
                  </a:lnTo>
                </a:path>
              </a:pathLst>
            </a:custGeom>
            <a:solidFill>
              <a:srgbClr val="000000"/>
            </a:solidFill>
            <a:ln w="12700" cap="flat">
              <a:noFill/>
              <a:miter lim="400000"/>
            </a:ln>
            <a:effectLst/>
          </p:spPr>
          <p:txBody>
            <a:bodyPr wrap="square" lIns="45719" tIns="45719" rIns="45719" bIns="45719" numCol="1" anchor="t">
              <a:noAutofit/>
            </a:bodyPr>
            <a:lstStyle/>
            <a:p>
              <a:pPr/>
            </a:p>
          </p:txBody>
        </p:sp>
        <p:grpSp>
          <p:nvGrpSpPr>
            <p:cNvPr id="1585" name="成组"/>
            <p:cNvGrpSpPr/>
            <p:nvPr/>
          </p:nvGrpSpPr>
          <p:grpSpPr>
            <a:xfrm>
              <a:off x="540856" y="183222"/>
              <a:ext cx="532119" cy="1289348"/>
              <a:chOff x="0" y="0"/>
              <a:chExt cx="532117" cy="1289346"/>
            </a:xfrm>
          </p:grpSpPr>
          <p:sp>
            <p:nvSpPr>
              <p:cNvPr id="1569" name="形状"/>
              <p:cNvSpPr/>
              <p:nvPr/>
            </p:nvSpPr>
            <p:spPr>
              <a:xfrm>
                <a:off x="65536" y="264655"/>
                <a:ext cx="230846" cy="261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12081" y="21488"/>
                    </a:lnTo>
                    <a:lnTo>
                      <a:pt x="13454" y="21264"/>
                    </a:lnTo>
                    <a:lnTo>
                      <a:pt x="14736" y="20817"/>
                    </a:lnTo>
                    <a:lnTo>
                      <a:pt x="16017" y="20257"/>
                    </a:lnTo>
                    <a:lnTo>
                      <a:pt x="17115" y="19585"/>
                    </a:lnTo>
                    <a:lnTo>
                      <a:pt x="18122" y="18690"/>
                    </a:lnTo>
                    <a:lnTo>
                      <a:pt x="19129" y="17683"/>
                    </a:lnTo>
                    <a:lnTo>
                      <a:pt x="19861" y="16564"/>
                    </a:lnTo>
                    <a:lnTo>
                      <a:pt x="20502" y="15445"/>
                    </a:lnTo>
                    <a:lnTo>
                      <a:pt x="21051" y="14102"/>
                    </a:lnTo>
                    <a:lnTo>
                      <a:pt x="21417" y="12759"/>
                    </a:lnTo>
                    <a:lnTo>
                      <a:pt x="21600" y="11416"/>
                    </a:lnTo>
                    <a:lnTo>
                      <a:pt x="21600" y="10073"/>
                    </a:lnTo>
                    <a:lnTo>
                      <a:pt x="21417" y="8730"/>
                    </a:lnTo>
                    <a:lnTo>
                      <a:pt x="21051" y="7387"/>
                    </a:lnTo>
                    <a:lnTo>
                      <a:pt x="20502" y="6155"/>
                    </a:lnTo>
                    <a:lnTo>
                      <a:pt x="19861" y="5036"/>
                    </a:lnTo>
                    <a:lnTo>
                      <a:pt x="19129" y="3917"/>
                    </a:lnTo>
                    <a:lnTo>
                      <a:pt x="18122" y="2910"/>
                    </a:lnTo>
                    <a:lnTo>
                      <a:pt x="17115" y="2015"/>
                    </a:lnTo>
                    <a:lnTo>
                      <a:pt x="16017" y="1343"/>
                    </a:lnTo>
                    <a:lnTo>
                      <a:pt x="14736" y="672"/>
                    </a:lnTo>
                    <a:lnTo>
                      <a:pt x="13454" y="336"/>
                    </a:lnTo>
                    <a:lnTo>
                      <a:pt x="12081" y="112"/>
                    </a:lnTo>
                    <a:lnTo>
                      <a:pt x="10800" y="0"/>
                    </a:lnTo>
                    <a:lnTo>
                      <a:pt x="9519" y="112"/>
                    </a:lnTo>
                    <a:lnTo>
                      <a:pt x="8054" y="336"/>
                    </a:lnTo>
                    <a:lnTo>
                      <a:pt x="6864" y="672"/>
                    </a:lnTo>
                    <a:lnTo>
                      <a:pt x="5583" y="1343"/>
                    </a:lnTo>
                    <a:lnTo>
                      <a:pt x="4485" y="2015"/>
                    </a:lnTo>
                    <a:lnTo>
                      <a:pt x="3386" y="2910"/>
                    </a:lnTo>
                    <a:lnTo>
                      <a:pt x="2471" y="3917"/>
                    </a:lnTo>
                    <a:lnTo>
                      <a:pt x="1647" y="5036"/>
                    </a:lnTo>
                    <a:lnTo>
                      <a:pt x="1007" y="6155"/>
                    </a:lnTo>
                    <a:lnTo>
                      <a:pt x="458" y="7387"/>
                    </a:lnTo>
                    <a:lnTo>
                      <a:pt x="183" y="8730"/>
                    </a:lnTo>
                    <a:lnTo>
                      <a:pt x="0" y="10073"/>
                    </a:lnTo>
                    <a:lnTo>
                      <a:pt x="0" y="11416"/>
                    </a:lnTo>
                    <a:lnTo>
                      <a:pt x="183" y="12759"/>
                    </a:lnTo>
                    <a:lnTo>
                      <a:pt x="458" y="14102"/>
                    </a:lnTo>
                    <a:lnTo>
                      <a:pt x="1007" y="15445"/>
                    </a:lnTo>
                    <a:lnTo>
                      <a:pt x="1647" y="16564"/>
                    </a:lnTo>
                    <a:lnTo>
                      <a:pt x="2471" y="17683"/>
                    </a:lnTo>
                    <a:lnTo>
                      <a:pt x="3386" y="18690"/>
                    </a:lnTo>
                    <a:lnTo>
                      <a:pt x="4485" y="19585"/>
                    </a:lnTo>
                    <a:lnTo>
                      <a:pt x="5583" y="20257"/>
                    </a:lnTo>
                    <a:lnTo>
                      <a:pt x="6864" y="20817"/>
                    </a:lnTo>
                    <a:lnTo>
                      <a:pt x="8054" y="21264"/>
                    </a:lnTo>
                    <a:lnTo>
                      <a:pt x="9519" y="21488"/>
                    </a:lnTo>
                    <a:lnTo>
                      <a:pt x="10800" y="21600"/>
                    </a:lnTo>
                  </a:path>
                </a:pathLst>
              </a:custGeom>
              <a:solidFill>
                <a:srgbClr val="00AE00"/>
              </a:solidFill>
              <a:ln w="12700" cap="rnd">
                <a:solidFill>
                  <a:srgbClr val="000000"/>
                </a:solidFill>
                <a:prstDash val="solid"/>
                <a:round/>
              </a:ln>
              <a:effectLst/>
            </p:spPr>
            <p:txBody>
              <a:bodyPr wrap="square" lIns="45719" tIns="45719" rIns="45719" bIns="45719" numCol="1" anchor="t">
                <a:noAutofit/>
              </a:bodyPr>
              <a:lstStyle/>
              <a:p>
                <a:pPr/>
              </a:p>
            </p:txBody>
          </p:sp>
          <p:sp>
            <p:nvSpPr>
              <p:cNvPr id="1570" name="形状"/>
              <p:cNvSpPr/>
              <p:nvPr/>
            </p:nvSpPr>
            <p:spPr>
              <a:xfrm>
                <a:off x="301272" y="1028763"/>
                <a:ext cx="230846" cy="2605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12173" y="21487"/>
                    </a:lnTo>
                    <a:lnTo>
                      <a:pt x="13546" y="21262"/>
                    </a:lnTo>
                    <a:lnTo>
                      <a:pt x="14736" y="20812"/>
                    </a:lnTo>
                    <a:lnTo>
                      <a:pt x="16017" y="20250"/>
                    </a:lnTo>
                    <a:lnTo>
                      <a:pt x="17115" y="19575"/>
                    </a:lnTo>
                    <a:lnTo>
                      <a:pt x="18214" y="18675"/>
                    </a:lnTo>
                    <a:lnTo>
                      <a:pt x="19129" y="17775"/>
                    </a:lnTo>
                    <a:lnTo>
                      <a:pt x="19953" y="16650"/>
                    </a:lnTo>
                    <a:lnTo>
                      <a:pt x="20593" y="15413"/>
                    </a:lnTo>
                    <a:lnTo>
                      <a:pt x="21142" y="14175"/>
                    </a:lnTo>
                    <a:lnTo>
                      <a:pt x="21417" y="12825"/>
                    </a:lnTo>
                    <a:lnTo>
                      <a:pt x="21600" y="11475"/>
                    </a:lnTo>
                    <a:lnTo>
                      <a:pt x="21600" y="10125"/>
                    </a:lnTo>
                    <a:lnTo>
                      <a:pt x="21417" y="8775"/>
                    </a:lnTo>
                    <a:lnTo>
                      <a:pt x="21142" y="7425"/>
                    </a:lnTo>
                    <a:lnTo>
                      <a:pt x="20593" y="6187"/>
                    </a:lnTo>
                    <a:lnTo>
                      <a:pt x="19953" y="5063"/>
                    </a:lnTo>
                    <a:lnTo>
                      <a:pt x="19129" y="3938"/>
                    </a:lnTo>
                    <a:lnTo>
                      <a:pt x="18214" y="2925"/>
                    </a:lnTo>
                    <a:lnTo>
                      <a:pt x="17115" y="2025"/>
                    </a:lnTo>
                    <a:lnTo>
                      <a:pt x="16017" y="1350"/>
                    </a:lnTo>
                    <a:lnTo>
                      <a:pt x="14736" y="788"/>
                    </a:lnTo>
                    <a:lnTo>
                      <a:pt x="13546" y="338"/>
                    </a:lnTo>
                    <a:lnTo>
                      <a:pt x="12173" y="113"/>
                    </a:lnTo>
                    <a:lnTo>
                      <a:pt x="10800" y="0"/>
                    </a:lnTo>
                    <a:lnTo>
                      <a:pt x="9519" y="113"/>
                    </a:lnTo>
                    <a:lnTo>
                      <a:pt x="8146" y="338"/>
                    </a:lnTo>
                    <a:lnTo>
                      <a:pt x="6864" y="788"/>
                    </a:lnTo>
                    <a:lnTo>
                      <a:pt x="5583" y="1350"/>
                    </a:lnTo>
                    <a:lnTo>
                      <a:pt x="4485" y="2025"/>
                    </a:lnTo>
                    <a:lnTo>
                      <a:pt x="3478" y="2925"/>
                    </a:lnTo>
                    <a:lnTo>
                      <a:pt x="2471" y="3938"/>
                    </a:lnTo>
                    <a:lnTo>
                      <a:pt x="1739" y="5063"/>
                    </a:lnTo>
                    <a:lnTo>
                      <a:pt x="1098" y="6187"/>
                    </a:lnTo>
                    <a:lnTo>
                      <a:pt x="549" y="7425"/>
                    </a:lnTo>
                    <a:lnTo>
                      <a:pt x="0" y="10125"/>
                    </a:lnTo>
                    <a:lnTo>
                      <a:pt x="0" y="11475"/>
                    </a:lnTo>
                    <a:lnTo>
                      <a:pt x="549" y="14175"/>
                    </a:lnTo>
                    <a:lnTo>
                      <a:pt x="1098" y="15413"/>
                    </a:lnTo>
                    <a:lnTo>
                      <a:pt x="1739" y="16650"/>
                    </a:lnTo>
                    <a:lnTo>
                      <a:pt x="2471" y="17775"/>
                    </a:lnTo>
                    <a:lnTo>
                      <a:pt x="4485" y="19575"/>
                    </a:lnTo>
                    <a:lnTo>
                      <a:pt x="5583" y="20250"/>
                    </a:lnTo>
                    <a:lnTo>
                      <a:pt x="6864" y="20812"/>
                    </a:lnTo>
                    <a:lnTo>
                      <a:pt x="8146" y="21262"/>
                    </a:lnTo>
                    <a:lnTo>
                      <a:pt x="9519" y="21487"/>
                    </a:lnTo>
                    <a:lnTo>
                      <a:pt x="10800" y="21600"/>
                    </a:lnTo>
                  </a:path>
                </a:pathLst>
              </a:custGeom>
              <a:solidFill>
                <a:srgbClr val="00AE00"/>
              </a:solidFill>
              <a:ln w="12700" cap="rnd">
                <a:solidFill>
                  <a:srgbClr val="000000"/>
                </a:solidFill>
                <a:prstDash val="solid"/>
                <a:round/>
              </a:ln>
              <a:effectLst/>
            </p:spPr>
            <p:txBody>
              <a:bodyPr wrap="square" lIns="45719" tIns="45719" rIns="45719" bIns="45719" numCol="1" anchor="t">
                <a:noAutofit/>
              </a:bodyPr>
              <a:lstStyle/>
              <a:p>
                <a:pPr/>
              </a:p>
            </p:txBody>
          </p:sp>
          <p:sp>
            <p:nvSpPr>
              <p:cNvPr id="1571" name="形状"/>
              <p:cNvSpPr/>
              <p:nvPr/>
            </p:nvSpPr>
            <p:spPr>
              <a:xfrm>
                <a:off x="162373" y="667746"/>
                <a:ext cx="229868" cy="2605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54" y="21600"/>
                    </a:moveTo>
                    <a:lnTo>
                      <a:pt x="12133" y="21487"/>
                    </a:lnTo>
                    <a:lnTo>
                      <a:pt x="13511" y="21262"/>
                    </a:lnTo>
                    <a:lnTo>
                      <a:pt x="14798" y="20812"/>
                    </a:lnTo>
                    <a:lnTo>
                      <a:pt x="15993" y="20250"/>
                    </a:lnTo>
                    <a:lnTo>
                      <a:pt x="17096" y="19575"/>
                    </a:lnTo>
                    <a:lnTo>
                      <a:pt x="18199" y="18675"/>
                    </a:lnTo>
                    <a:lnTo>
                      <a:pt x="19118" y="17662"/>
                    </a:lnTo>
                    <a:lnTo>
                      <a:pt x="19946" y="16650"/>
                    </a:lnTo>
                    <a:lnTo>
                      <a:pt x="20589" y="15413"/>
                    </a:lnTo>
                    <a:lnTo>
                      <a:pt x="21140" y="14062"/>
                    </a:lnTo>
                    <a:lnTo>
                      <a:pt x="21416" y="12825"/>
                    </a:lnTo>
                    <a:lnTo>
                      <a:pt x="21600" y="11475"/>
                    </a:lnTo>
                    <a:lnTo>
                      <a:pt x="21600" y="10125"/>
                    </a:lnTo>
                    <a:lnTo>
                      <a:pt x="21416" y="8775"/>
                    </a:lnTo>
                    <a:lnTo>
                      <a:pt x="21140" y="7425"/>
                    </a:lnTo>
                    <a:lnTo>
                      <a:pt x="20589" y="6187"/>
                    </a:lnTo>
                    <a:lnTo>
                      <a:pt x="19946" y="5063"/>
                    </a:lnTo>
                    <a:lnTo>
                      <a:pt x="19118" y="3938"/>
                    </a:lnTo>
                    <a:lnTo>
                      <a:pt x="18199" y="2925"/>
                    </a:lnTo>
                    <a:lnTo>
                      <a:pt x="17096" y="2025"/>
                    </a:lnTo>
                    <a:lnTo>
                      <a:pt x="15993" y="1350"/>
                    </a:lnTo>
                    <a:lnTo>
                      <a:pt x="14798" y="788"/>
                    </a:lnTo>
                    <a:lnTo>
                      <a:pt x="13511" y="338"/>
                    </a:lnTo>
                    <a:lnTo>
                      <a:pt x="12133" y="113"/>
                    </a:lnTo>
                    <a:lnTo>
                      <a:pt x="10754" y="0"/>
                    </a:lnTo>
                    <a:lnTo>
                      <a:pt x="9467" y="113"/>
                    </a:lnTo>
                    <a:lnTo>
                      <a:pt x="8089" y="338"/>
                    </a:lnTo>
                    <a:lnTo>
                      <a:pt x="6802" y="788"/>
                    </a:lnTo>
                    <a:lnTo>
                      <a:pt x="5515" y="1350"/>
                    </a:lnTo>
                    <a:lnTo>
                      <a:pt x="4412" y="2025"/>
                    </a:lnTo>
                    <a:lnTo>
                      <a:pt x="3401" y="2925"/>
                    </a:lnTo>
                    <a:lnTo>
                      <a:pt x="2390" y="3938"/>
                    </a:lnTo>
                    <a:lnTo>
                      <a:pt x="1654" y="5063"/>
                    </a:lnTo>
                    <a:lnTo>
                      <a:pt x="1011" y="6187"/>
                    </a:lnTo>
                    <a:lnTo>
                      <a:pt x="460" y="7425"/>
                    </a:lnTo>
                    <a:lnTo>
                      <a:pt x="184" y="8775"/>
                    </a:lnTo>
                    <a:lnTo>
                      <a:pt x="0" y="10125"/>
                    </a:lnTo>
                    <a:lnTo>
                      <a:pt x="0" y="11475"/>
                    </a:lnTo>
                    <a:lnTo>
                      <a:pt x="184" y="12825"/>
                    </a:lnTo>
                    <a:lnTo>
                      <a:pt x="460" y="14062"/>
                    </a:lnTo>
                    <a:lnTo>
                      <a:pt x="1011" y="15413"/>
                    </a:lnTo>
                    <a:lnTo>
                      <a:pt x="1654" y="16650"/>
                    </a:lnTo>
                    <a:lnTo>
                      <a:pt x="2390" y="17662"/>
                    </a:lnTo>
                    <a:lnTo>
                      <a:pt x="3401" y="18675"/>
                    </a:lnTo>
                    <a:lnTo>
                      <a:pt x="4412" y="19575"/>
                    </a:lnTo>
                    <a:lnTo>
                      <a:pt x="5515" y="20250"/>
                    </a:lnTo>
                    <a:lnTo>
                      <a:pt x="6802" y="20812"/>
                    </a:lnTo>
                    <a:lnTo>
                      <a:pt x="8089" y="21262"/>
                    </a:lnTo>
                    <a:lnTo>
                      <a:pt x="9467" y="21487"/>
                    </a:lnTo>
                    <a:lnTo>
                      <a:pt x="10754" y="21600"/>
                    </a:lnTo>
                  </a:path>
                </a:pathLst>
              </a:custGeom>
              <a:solidFill>
                <a:srgbClr val="00AE00"/>
              </a:solidFill>
              <a:ln w="12700" cap="rnd">
                <a:solidFill>
                  <a:srgbClr val="000000"/>
                </a:solidFill>
                <a:prstDash val="solid"/>
                <a:round/>
              </a:ln>
              <a:effectLst/>
            </p:spPr>
            <p:txBody>
              <a:bodyPr wrap="square" lIns="45719" tIns="45719" rIns="45719" bIns="45719" numCol="1" anchor="t">
                <a:noAutofit/>
              </a:bodyPr>
              <a:lstStyle/>
              <a:p>
                <a:pPr/>
              </a:p>
            </p:txBody>
          </p:sp>
          <p:sp>
            <p:nvSpPr>
              <p:cNvPr id="1572" name="三角形"/>
              <p:cNvSpPr/>
              <p:nvPr/>
            </p:nvSpPr>
            <p:spPr>
              <a:xfrm>
                <a:off x="140854" y="20358"/>
                <a:ext cx="74341" cy="800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21234"/>
                    </a:lnTo>
                    <a:lnTo>
                      <a:pt x="0" y="21600"/>
                    </a:lnTo>
                  </a:path>
                </a:pathLst>
              </a:custGeom>
              <a:solidFill>
                <a:srgbClr val="00AE00"/>
              </a:solidFill>
              <a:ln w="12700" cap="flat">
                <a:noFill/>
                <a:miter lim="400000"/>
              </a:ln>
              <a:effectLst/>
            </p:spPr>
            <p:txBody>
              <a:bodyPr wrap="square" lIns="45719" tIns="45719" rIns="45719" bIns="45719" numCol="1" anchor="t">
                <a:noAutofit/>
              </a:bodyPr>
              <a:lstStyle/>
              <a:p>
                <a:pPr/>
              </a:p>
            </p:txBody>
          </p:sp>
          <p:sp>
            <p:nvSpPr>
              <p:cNvPr id="1573" name="形状"/>
              <p:cNvSpPr/>
              <p:nvPr/>
            </p:nvSpPr>
            <p:spPr>
              <a:xfrm>
                <a:off x="0" y="451950"/>
                <a:ext cx="89991" cy="89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21600" y="982"/>
                    </a:lnTo>
                    <a:lnTo>
                      <a:pt x="0" y="0"/>
                    </a:lnTo>
                    <a:lnTo>
                      <a:pt x="10800" y="21600"/>
                    </a:lnTo>
                    <a:lnTo>
                      <a:pt x="10800" y="17018"/>
                    </a:lnTo>
                    <a:lnTo>
                      <a:pt x="3287" y="1964"/>
                    </a:lnTo>
                    <a:lnTo>
                      <a:pt x="18548" y="2618"/>
                    </a:lnTo>
                    <a:lnTo>
                      <a:pt x="10800" y="17018"/>
                    </a:lnTo>
                    <a:lnTo>
                      <a:pt x="1080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74" name="三角形"/>
              <p:cNvSpPr/>
              <p:nvPr/>
            </p:nvSpPr>
            <p:spPr>
              <a:xfrm>
                <a:off x="13694" y="461450"/>
                <a:ext cx="61625" cy="597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71" y="21600"/>
                    </a:moveTo>
                    <a:lnTo>
                      <a:pt x="0" y="0"/>
                    </a:lnTo>
                    <a:lnTo>
                      <a:pt x="21600" y="982"/>
                    </a:lnTo>
                    <a:lnTo>
                      <a:pt x="10971" y="21600"/>
                    </a:lnTo>
                  </a:path>
                </a:pathLst>
              </a:custGeom>
              <a:solidFill>
                <a:srgbClr val="00AE00"/>
              </a:solidFill>
              <a:ln w="12700" cap="flat">
                <a:noFill/>
                <a:miter lim="400000"/>
              </a:ln>
              <a:effectLst/>
            </p:spPr>
            <p:txBody>
              <a:bodyPr wrap="square" lIns="45719" tIns="45719" rIns="45719" bIns="45719" numCol="1" anchor="t">
                <a:noAutofit/>
              </a:bodyPr>
              <a:lstStyle/>
              <a:p>
                <a:pPr/>
              </a:p>
            </p:txBody>
          </p:sp>
          <p:sp>
            <p:nvSpPr>
              <p:cNvPr id="1575" name="形状"/>
              <p:cNvSpPr/>
              <p:nvPr/>
            </p:nvSpPr>
            <p:spPr>
              <a:xfrm>
                <a:off x="81186" y="853683"/>
                <a:ext cx="89992" cy="88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21600" y="665"/>
                    </a:lnTo>
                    <a:lnTo>
                      <a:pt x="0" y="0"/>
                    </a:lnTo>
                    <a:lnTo>
                      <a:pt x="10800" y="21600"/>
                    </a:lnTo>
                    <a:lnTo>
                      <a:pt x="10800" y="17280"/>
                    </a:lnTo>
                    <a:lnTo>
                      <a:pt x="3287" y="1662"/>
                    </a:lnTo>
                    <a:lnTo>
                      <a:pt x="18548" y="2326"/>
                    </a:lnTo>
                    <a:lnTo>
                      <a:pt x="10800" y="17280"/>
                    </a:lnTo>
                    <a:lnTo>
                      <a:pt x="1080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76" name="三角形"/>
              <p:cNvSpPr/>
              <p:nvPr/>
            </p:nvSpPr>
            <p:spPr>
              <a:xfrm>
                <a:off x="94881" y="861826"/>
                <a:ext cx="61625" cy="610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71" y="21600"/>
                    </a:moveTo>
                    <a:lnTo>
                      <a:pt x="0" y="0"/>
                    </a:lnTo>
                    <a:lnTo>
                      <a:pt x="21600" y="960"/>
                    </a:lnTo>
                    <a:lnTo>
                      <a:pt x="10971" y="21600"/>
                    </a:lnTo>
                  </a:path>
                </a:pathLst>
              </a:custGeom>
              <a:solidFill>
                <a:srgbClr val="00AE00"/>
              </a:solidFill>
              <a:ln w="12700" cap="flat">
                <a:noFill/>
                <a:miter lim="400000"/>
              </a:ln>
              <a:effectLst/>
            </p:spPr>
            <p:txBody>
              <a:bodyPr wrap="square" lIns="45719" tIns="45719" rIns="45719" bIns="45719" numCol="1" anchor="t">
                <a:noAutofit/>
              </a:bodyPr>
              <a:lstStyle/>
              <a:p>
                <a:pPr/>
              </a:p>
            </p:txBody>
          </p:sp>
          <p:sp>
            <p:nvSpPr>
              <p:cNvPr id="1577" name="形状"/>
              <p:cNvSpPr/>
              <p:nvPr/>
            </p:nvSpPr>
            <p:spPr>
              <a:xfrm>
                <a:off x="314966" y="912043"/>
                <a:ext cx="77275" cy="1058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12738"/>
                    </a:lnTo>
                    <a:lnTo>
                      <a:pt x="820" y="0"/>
                    </a:lnTo>
                    <a:lnTo>
                      <a:pt x="0" y="21600"/>
                    </a:lnTo>
                    <a:lnTo>
                      <a:pt x="2461" y="18554"/>
                    </a:lnTo>
                    <a:lnTo>
                      <a:pt x="3008" y="3323"/>
                    </a:lnTo>
                    <a:lnTo>
                      <a:pt x="17772" y="12462"/>
                    </a:lnTo>
                    <a:lnTo>
                      <a:pt x="2461" y="18554"/>
                    </a:lnTo>
                    <a:lnTo>
                      <a:pt x="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78" name="三角形"/>
              <p:cNvSpPr/>
              <p:nvPr/>
            </p:nvSpPr>
            <p:spPr>
              <a:xfrm>
                <a:off x="324747" y="931044"/>
                <a:ext cx="51844" cy="70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15" y="0"/>
                    </a:lnTo>
                    <a:lnTo>
                      <a:pt x="21600" y="12462"/>
                    </a:lnTo>
                    <a:lnTo>
                      <a:pt x="0" y="21600"/>
                    </a:lnTo>
                  </a:path>
                </a:pathLst>
              </a:custGeom>
              <a:solidFill>
                <a:srgbClr val="00AE00"/>
              </a:solidFill>
              <a:ln w="12700" cap="flat">
                <a:noFill/>
                <a:miter lim="400000"/>
              </a:ln>
              <a:effectLst/>
            </p:spPr>
            <p:txBody>
              <a:bodyPr wrap="square" lIns="45719" tIns="45719" rIns="45719" bIns="45719" numCol="1" anchor="t">
                <a:noAutofit/>
              </a:bodyPr>
              <a:lstStyle/>
              <a:p>
                <a:pPr/>
              </a:p>
            </p:txBody>
          </p:sp>
          <p:sp>
            <p:nvSpPr>
              <p:cNvPr id="1579" name="形状"/>
              <p:cNvSpPr/>
              <p:nvPr/>
            </p:nvSpPr>
            <p:spPr>
              <a:xfrm>
                <a:off x="221063" y="506238"/>
                <a:ext cx="80210" cy="1031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14495"/>
                    </a:lnTo>
                    <a:lnTo>
                      <a:pt x="3424" y="0"/>
                    </a:lnTo>
                    <a:lnTo>
                      <a:pt x="0" y="21600"/>
                    </a:lnTo>
                    <a:lnTo>
                      <a:pt x="2634" y="19042"/>
                    </a:lnTo>
                    <a:lnTo>
                      <a:pt x="5268" y="3695"/>
                    </a:lnTo>
                    <a:lnTo>
                      <a:pt x="18176" y="13926"/>
                    </a:lnTo>
                    <a:lnTo>
                      <a:pt x="2634" y="19042"/>
                    </a:lnTo>
                    <a:lnTo>
                      <a:pt x="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80" name="三角形"/>
              <p:cNvSpPr/>
              <p:nvPr/>
            </p:nvSpPr>
            <p:spPr>
              <a:xfrm>
                <a:off x="231823" y="525239"/>
                <a:ext cx="55756" cy="705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3411" y="0"/>
                    </a:lnTo>
                    <a:lnTo>
                      <a:pt x="21600" y="14538"/>
                    </a:lnTo>
                    <a:lnTo>
                      <a:pt x="0" y="21600"/>
                    </a:lnTo>
                  </a:path>
                </a:pathLst>
              </a:custGeom>
              <a:solidFill>
                <a:srgbClr val="00AE00"/>
              </a:solidFill>
              <a:ln w="12700" cap="flat">
                <a:noFill/>
                <a:miter lim="400000"/>
              </a:ln>
              <a:effectLst/>
            </p:spPr>
            <p:txBody>
              <a:bodyPr wrap="square" lIns="45719" tIns="45719" rIns="45719" bIns="45719" numCol="1" anchor="t">
                <a:noAutofit/>
              </a:bodyPr>
              <a:lstStyle/>
              <a:p>
                <a:pPr/>
              </a:p>
            </p:txBody>
          </p:sp>
          <p:sp>
            <p:nvSpPr>
              <p:cNvPr id="1581" name="矩形"/>
              <p:cNvSpPr/>
              <p:nvPr/>
            </p:nvSpPr>
            <p:spPr>
              <a:xfrm>
                <a:off x="173133" y="111291"/>
                <a:ext cx="13695" cy="143864"/>
              </a:xfrm>
              <a:prstGeom prst="rect">
                <a:avLst/>
              </a:prstGeom>
              <a:solidFill>
                <a:srgbClr val="000000"/>
              </a:solidFill>
              <a:ln w="12700" cap="flat">
                <a:noFill/>
                <a:miter lim="400000"/>
              </a:ln>
              <a:effectLst/>
            </p:spPr>
            <p:txBody>
              <a:bodyPr wrap="square" lIns="45719" tIns="45719" rIns="45719" bIns="45719" numCol="1" anchor="t">
                <a:noAutofit/>
              </a:bodyPr>
              <a:lstStyle/>
              <a:p>
                <a:pPr/>
              </a:p>
            </p:txBody>
          </p:sp>
          <p:sp>
            <p:nvSpPr>
              <p:cNvPr id="1582" name="形状"/>
              <p:cNvSpPr/>
              <p:nvPr/>
            </p:nvSpPr>
            <p:spPr>
              <a:xfrm>
                <a:off x="344311" y="963617"/>
                <a:ext cx="24455" cy="665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552" y="21600"/>
                    </a:moveTo>
                    <a:lnTo>
                      <a:pt x="0" y="882"/>
                    </a:lnTo>
                    <a:lnTo>
                      <a:pt x="5184" y="0"/>
                    </a:lnTo>
                    <a:lnTo>
                      <a:pt x="21600" y="21159"/>
                    </a:lnTo>
                    <a:lnTo>
                      <a:pt x="15552"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83" name="形状"/>
              <p:cNvSpPr/>
              <p:nvPr/>
            </p:nvSpPr>
            <p:spPr>
              <a:xfrm>
                <a:off x="251386" y="583599"/>
                <a:ext cx="27389" cy="88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0"/>
                    </a:moveTo>
                    <a:lnTo>
                      <a:pt x="21600" y="21268"/>
                    </a:lnTo>
                    <a:lnTo>
                      <a:pt x="16200" y="21600"/>
                    </a:lnTo>
                    <a:lnTo>
                      <a:pt x="0" y="665"/>
                    </a:lnTo>
                    <a:lnTo>
                      <a:pt x="5400" y="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84" name="形状"/>
              <p:cNvSpPr/>
              <p:nvPr/>
            </p:nvSpPr>
            <p:spPr>
              <a:xfrm>
                <a:off x="127160" y="0"/>
                <a:ext cx="100751" cy="1099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333"/>
                    </a:lnTo>
                    <a:lnTo>
                      <a:pt x="10905" y="0"/>
                    </a:lnTo>
                    <a:lnTo>
                      <a:pt x="0" y="21600"/>
                    </a:lnTo>
                    <a:lnTo>
                      <a:pt x="2726" y="20000"/>
                    </a:lnTo>
                    <a:lnTo>
                      <a:pt x="10905" y="4000"/>
                    </a:lnTo>
                    <a:lnTo>
                      <a:pt x="19083" y="19733"/>
                    </a:lnTo>
                    <a:lnTo>
                      <a:pt x="2726" y="20000"/>
                    </a:lnTo>
                    <a:lnTo>
                      <a:pt x="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grpSp>
        <p:grpSp>
          <p:nvGrpSpPr>
            <p:cNvPr id="1602" name="成组"/>
            <p:cNvGrpSpPr/>
            <p:nvPr/>
          </p:nvGrpSpPr>
          <p:grpSpPr>
            <a:xfrm>
              <a:off x="978092" y="0"/>
              <a:ext cx="532119" cy="1289347"/>
              <a:chOff x="0" y="0"/>
              <a:chExt cx="532117" cy="1289346"/>
            </a:xfrm>
          </p:grpSpPr>
          <p:sp>
            <p:nvSpPr>
              <p:cNvPr id="1586" name="形状"/>
              <p:cNvSpPr/>
              <p:nvPr/>
            </p:nvSpPr>
            <p:spPr>
              <a:xfrm>
                <a:off x="65536" y="264655"/>
                <a:ext cx="230846" cy="261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12081" y="21488"/>
                    </a:lnTo>
                    <a:lnTo>
                      <a:pt x="13454" y="21264"/>
                    </a:lnTo>
                    <a:lnTo>
                      <a:pt x="14736" y="20817"/>
                    </a:lnTo>
                    <a:lnTo>
                      <a:pt x="16017" y="20257"/>
                    </a:lnTo>
                    <a:lnTo>
                      <a:pt x="17115" y="19585"/>
                    </a:lnTo>
                    <a:lnTo>
                      <a:pt x="18122" y="18690"/>
                    </a:lnTo>
                    <a:lnTo>
                      <a:pt x="19129" y="17683"/>
                    </a:lnTo>
                    <a:lnTo>
                      <a:pt x="19861" y="16564"/>
                    </a:lnTo>
                    <a:lnTo>
                      <a:pt x="20502" y="15445"/>
                    </a:lnTo>
                    <a:lnTo>
                      <a:pt x="21051" y="14102"/>
                    </a:lnTo>
                    <a:lnTo>
                      <a:pt x="21417" y="12759"/>
                    </a:lnTo>
                    <a:lnTo>
                      <a:pt x="21600" y="11416"/>
                    </a:lnTo>
                    <a:lnTo>
                      <a:pt x="21600" y="10073"/>
                    </a:lnTo>
                    <a:lnTo>
                      <a:pt x="21417" y="8730"/>
                    </a:lnTo>
                    <a:lnTo>
                      <a:pt x="21051" y="7387"/>
                    </a:lnTo>
                    <a:lnTo>
                      <a:pt x="20502" y="6155"/>
                    </a:lnTo>
                    <a:lnTo>
                      <a:pt x="19861" y="5036"/>
                    </a:lnTo>
                    <a:lnTo>
                      <a:pt x="19129" y="3917"/>
                    </a:lnTo>
                    <a:lnTo>
                      <a:pt x="18122" y="2910"/>
                    </a:lnTo>
                    <a:lnTo>
                      <a:pt x="17115" y="2015"/>
                    </a:lnTo>
                    <a:lnTo>
                      <a:pt x="16017" y="1343"/>
                    </a:lnTo>
                    <a:lnTo>
                      <a:pt x="14736" y="672"/>
                    </a:lnTo>
                    <a:lnTo>
                      <a:pt x="13454" y="336"/>
                    </a:lnTo>
                    <a:lnTo>
                      <a:pt x="12081" y="112"/>
                    </a:lnTo>
                    <a:lnTo>
                      <a:pt x="10800" y="0"/>
                    </a:lnTo>
                    <a:lnTo>
                      <a:pt x="9519" y="112"/>
                    </a:lnTo>
                    <a:lnTo>
                      <a:pt x="8054" y="336"/>
                    </a:lnTo>
                    <a:lnTo>
                      <a:pt x="6864" y="672"/>
                    </a:lnTo>
                    <a:lnTo>
                      <a:pt x="5583" y="1343"/>
                    </a:lnTo>
                    <a:lnTo>
                      <a:pt x="4485" y="2015"/>
                    </a:lnTo>
                    <a:lnTo>
                      <a:pt x="3386" y="2910"/>
                    </a:lnTo>
                    <a:lnTo>
                      <a:pt x="2471" y="3917"/>
                    </a:lnTo>
                    <a:lnTo>
                      <a:pt x="1647" y="5036"/>
                    </a:lnTo>
                    <a:lnTo>
                      <a:pt x="1007" y="6155"/>
                    </a:lnTo>
                    <a:lnTo>
                      <a:pt x="458" y="7387"/>
                    </a:lnTo>
                    <a:lnTo>
                      <a:pt x="183" y="8730"/>
                    </a:lnTo>
                    <a:lnTo>
                      <a:pt x="0" y="10073"/>
                    </a:lnTo>
                    <a:lnTo>
                      <a:pt x="0" y="11416"/>
                    </a:lnTo>
                    <a:lnTo>
                      <a:pt x="183" y="12759"/>
                    </a:lnTo>
                    <a:lnTo>
                      <a:pt x="458" y="14102"/>
                    </a:lnTo>
                    <a:lnTo>
                      <a:pt x="1007" y="15445"/>
                    </a:lnTo>
                    <a:lnTo>
                      <a:pt x="1647" y="16564"/>
                    </a:lnTo>
                    <a:lnTo>
                      <a:pt x="2471" y="17683"/>
                    </a:lnTo>
                    <a:lnTo>
                      <a:pt x="3386" y="18690"/>
                    </a:lnTo>
                    <a:lnTo>
                      <a:pt x="4485" y="19585"/>
                    </a:lnTo>
                    <a:lnTo>
                      <a:pt x="5583" y="20257"/>
                    </a:lnTo>
                    <a:lnTo>
                      <a:pt x="6864" y="20817"/>
                    </a:lnTo>
                    <a:lnTo>
                      <a:pt x="8054" y="21264"/>
                    </a:lnTo>
                    <a:lnTo>
                      <a:pt x="9519" y="21488"/>
                    </a:lnTo>
                    <a:lnTo>
                      <a:pt x="10800" y="21600"/>
                    </a:lnTo>
                  </a:path>
                </a:pathLst>
              </a:custGeom>
              <a:solidFill>
                <a:srgbClr val="00AE00"/>
              </a:solidFill>
              <a:ln w="12700" cap="rnd">
                <a:solidFill>
                  <a:srgbClr val="000000"/>
                </a:solidFill>
                <a:prstDash val="solid"/>
                <a:round/>
              </a:ln>
              <a:effectLst/>
            </p:spPr>
            <p:txBody>
              <a:bodyPr wrap="square" lIns="45719" tIns="45719" rIns="45719" bIns="45719" numCol="1" anchor="t">
                <a:noAutofit/>
              </a:bodyPr>
              <a:lstStyle/>
              <a:p>
                <a:pPr/>
              </a:p>
            </p:txBody>
          </p:sp>
          <p:sp>
            <p:nvSpPr>
              <p:cNvPr id="1587" name="形状"/>
              <p:cNvSpPr/>
              <p:nvPr/>
            </p:nvSpPr>
            <p:spPr>
              <a:xfrm>
                <a:off x="301272" y="1028763"/>
                <a:ext cx="230846" cy="2605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12173" y="21487"/>
                    </a:lnTo>
                    <a:lnTo>
                      <a:pt x="13546" y="21262"/>
                    </a:lnTo>
                    <a:lnTo>
                      <a:pt x="14736" y="20812"/>
                    </a:lnTo>
                    <a:lnTo>
                      <a:pt x="16017" y="20250"/>
                    </a:lnTo>
                    <a:lnTo>
                      <a:pt x="17115" y="19575"/>
                    </a:lnTo>
                    <a:lnTo>
                      <a:pt x="18214" y="18675"/>
                    </a:lnTo>
                    <a:lnTo>
                      <a:pt x="19129" y="17775"/>
                    </a:lnTo>
                    <a:lnTo>
                      <a:pt x="19953" y="16650"/>
                    </a:lnTo>
                    <a:lnTo>
                      <a:pt x="20593" y="15413"/>
                    </a:lnTo>
                    <a:lnTo>
                      <a:pt x="21142" y="14175"/>
                    </a:lnTo>
                    <a:lnTo>
                      <a:pt x="21417" y="12825"/>
                    </a:lnTo>
                    <a:lnTo>
                      <a:pt x="21600" y="11475"/>
                    </a:lnTo>
                    <a:lnTo>
                      <a:pt x="21600" y="10125"/>
                    </a:lnTo>
                    <a:lnTo>
                      <a:pt x="21417" y="8775"/>
                    </a:lnTo>
                    <a:lnTo>
                      <a:pt x="21142" y="7425"/>
                    </a:lnTo>
                    <a:lnTo>
                      <a:pt x="20593" y="6187"/>
                    </a:lnTo>
                    <a:lnTo>
                      <a:pt x="19953" y="5063"/>
                    </a:lnTo>
                    <a:lnTo>
                      <a:pt x="19129" y="3938"/>
                    </a:lnTo>
                    <a:lnTo>
                      <a:pt x="18214" y="2925"/>
                    </a:lnTo>
                    <a:lnTo>
                      <a:pt x="17115" y="2025"/>
                    </a:lnTo>
                    <a:lnTo>
                      <a:pt x="16017" y="1350"/>
                    </a:lnTo>
                    <a:lnTo>
                      <a:pt x="14736" y="788"/>
                    </a:lnTo>
                    <a:lnTo>
                      <a:pt x="13546" y="338"/>
                    </a:lnTo>
                    <a:lnTo>
                      <a:pt x="12173" y="113"/>
                    </a:lnTo>
                    <a:lnTo>
                      <a:pt x="10800" y="0"/>
                    </a:lnTo>
                    <a:lnTo>
                      <a:pt x="9519" y="113"/>
                    </a:lnTo>
                    <a:lnTo>
                      <a:pt x="8146" y="338"/>
                    </a:lnTo>
                    <a:lnTo>
                      <a:pt x="6864" y="788"/>
                    </a:lnTo>
                    <a:lnTo>
                      <a:pt x="5583" y="1350"/>
                    </a:lnTo>
                    <a:lnTo>
                      <a:pt x="4485" y="2025"/>
                    </a:lnTo>
                    <a:lnTo>
                      <a:pt x="3478" y="2925"/>
                    </a:lnTo>
                    <a:lnTo>
                      <a:pt x="2471" y="3938"/>
                    </a:lnTo>
                    <a:lnTo>
                      <a:pt x="1739" y="5063"/>
                    </a:lnTo>
                    <a:lnTo>
                      <a:pt x="1098" y="6187"/>
                    </a:lnTo>
                    <a:lnTo>
                      <a:pt x="549" y="7425"/>
                    </a:lnTo>
                    <a:lnTo>
                      <a:pt x="0" y="10125"/>
                    </a:lnTo>
                    <a:lnTo>
                      <a:pt x="0" y="11475"/>
                    </a:lnTo>
                    <a:lnTo>
                      <a:pt x="549" y="14175"/>
                    </a:lnTo>
                    <a:lnTo>
                      <a:pt x="1098" y="15413"/>
                    </a:lnTo>
                    <a:lnTo>
                      <a:pt x="1739" y="16650"/>
                    </a:lnTo>
                    <a:lnTo>
                      <a:pt x="2471" y="17775"/>
                    </a:lnTo>
                    <a:lnTo>
                      <a:pt x="4485" y="19575"/>
                    </a:lnTo>
                    <a:lnTo>
                      <a:pt x="5583" y="20250"/>
                    </a:lnTo>
                    <a:lnTo>
                      <a:pt x="6864" y="20812"/>
                    </a:lnTo>
                    <a:lnTo>
                      <a:pt x="8146" y="21262"/>
                    </a:lnTo>
                    <a:lnTo>
                      <a:pt x="9519" y="21487"/>
                    </a:lnTo>
                    <a:lnTo>
                      <a:pt x="10800" y="21600"/>
                    </a:lnTo>
                  </a:path>
                </a:pathLst>
              </a:custGeom>
              <a:solidFill>
                <a:srgbClr val="00AE00"/>
              </a:solidFill>
              <a:ln w="12700" cap="rnd">
                <a:solidFill>
                  <a:srgbClr val="000000"/>
                </a:solidFill>
                <a:prstDash val="solid"/>
                <a:round/>
              </a:ln>
              <a:effectLst/>
            </p:spPr>
            <p:txBody>
              <a:bodyPr wrap="square" lIns="45719" tIns="45719" rIns="45719" bIns="45719" numCol="1" anchor="t">
                <a:noAutofit/>
              </a:bodyPr>
              <a:lstStyle/>
              <a:p>
                <a:pPr/>
              </a:p>
            </p:txBody>
          </p:sp>
          <p:sp>
            <p:nvSpPr>
              <p:cNvPr id="1588" name="形状"/>
              <p:cNvSpPr/>
              <p:nvPr/>
            </p:nvSpPr>
            <p:spPr>
              <a:xfrm>
                <a:off x="162373" y="667746"/>
                <a:ext cx="229868" cy="2605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54" y="21600"/>
                    </a:moveTo>
                    <a:lnTo>
                      <a:pt x="12133" y="21487"/>
                    </a:lnTo>
                    <a:lnTo>
                      <a:pt x="13511" y="21262"/>
                    </a:lnTo>
                    <a:lnTo>
                      <a:pt x="14798" y="20812"/>
                    </a:lnTo>
                    <a:lnTo>
                      <a:pt x="15993" y="20250"/>
                    </a:lnTo>
                    <a:lnTo>
                      <a:pt x="17096" y="19575"/>
                    </a:lnTo>
                    <a:lnTo>
                      <a:pt x="18199" y="18675"/>
                    </a:lnTo>
                    <a:lnTo>
                      <a:pt x="19118" y="17662"/>
                    </a:lnTo>
                    <a:lnTo>
                      <a:pt x="19946" y="16650"/>
                    </a:lnTo>
                    <a:lnTo>
                      <a:pt x="20589" y="15413"/>
                    </a:lnTo>
                    <a:lnTo>
                      <a:pt x="21140" y="14062"/>
                    </a:lnTo>
                    <a:lnTo>
                      <a:pt x="21416" y="12825"/>
                    </a:lnTo>
                    <a:lnTo>
                      <a:pt x="21600" y="11475"/>
                    </a:lnTo>
                    <a:lnTo>
                      <a:pt x="21600" y="10125"/>
                    </a:lnTo>
                    <a:lnTo>
                      <a:pt x="21416" y="8775"/>
                    </a:lnTo>
                    <a:lnTo>
                      <a:pt x="21140" y="7425"/>
                    </a:lnTo>
                    <a:lnTo>
                      <a:pt x="20589" y="6187"/>
                    </a:lnTo>
                    <a:lnTo>
                      <a:pt x="19946" y="5063"/>
                    </a:lnTo>
                    <a:lnTo>
                      <a:pt x="19118" y="3938"/>
                    </a:lnTo>
                    <a:lnTo>
                      <a:pt x="18199" y="2925"/>
                    </a:lnTo>
                    <a:lnTo>
                      <a:pt x="17096" y="2025"/>
                    </a:lnTo>
                    <a:lnTo>
                      <a:pt x="15993" y="1350"/>
                    </a:lnTo>
                    <a:lnTo>
                      <a:pt x="14798" y="788"/>
                    </a:lnTo>
                    <a:lnTo>
                      <a:pt x="13511" y="338"/>
                    </a:lnTo>
                    <a:lnTo>
                      <a:pt x="12133" y="113"/>
                    </a:lnTo>
                    <a:lnTo>
                      <a:pt x="10754" y="0"/>
                    </a:lnTo>
                    <a:lnTo>
                      <a:pt x="9467" y="113"/>
                    </a:lnTo>
                    <a:lnTo>
                      <a:pt x="8089" y="338"/>
                    </a:lnTo>
                    <a:lnTo>
                      <a:pt x="6802" y="788"/>
                    </a:lnTo>
                    <a:lnTo>
                      <a:pt x="5515" y="1350"/>
                    </a:lnTo>
                    <a:lnTo>
                      <a:pt x="4412" y="2025"/>
                    </a:lnTo>
                    <a:lnTo>
                      <a:pt x="3401" y="2925"/>
                    </a:lnTo>
                    <a:lnTo>
                      <a:pt x="2390" y="3938"/>
                    </a:lnTo>
                    <a:lnTo>
                      <a:pt x="1654" y="5063"/>
                    </a:lnTo>
                    <a:lnTo>
                      <a:pt x="1011" y="6187"/>
                    </a:lnTo>
                    <a:lnTo>
                      <a:pt x="460" y="7425"/>
                    </a:lnTo>
                    <a:lnTo>
                      <a:pt x="184" y="8775"/>
                    </a:lnTo>
                    <a:lnTo>
                      <a:pt x="0" y="10125"/>
                    </a:lnTo>
                    <a:lnTo>
                      <a:pt x="0" y="11475"/>
                    </a:lnTo>
                    <a:lnTo>
                      <a:pt x="184" y="12825"/>
                    </a:lnTo>
                    <a:lnTo>
                      <a:pt x="460" y="14062"/>
                    </a:lnTo>
                    <a:lnTo>
                      <a:pt x="1011" y="15413"/>
                    </a:lnTo>
                    <a:lnTo>
                      <a:pt x="1654" y="16650"/>
                    </a:lnTo>
                    <a:lnTo>
                      <a:pt x="2390" y="17662"/>
                    </a:lnTo>
                    <a:lnTo>
                      <a:pt x="3401" y="18675"/>
                    </a:lnTo>
                    <a:lnTo>
                      <a:pt x="4412" y="19575"/>
                    </a:lnTo>
                    <a:lnTo>
                      <a:pt x="5515" y="20250"/>
                    </a:lnTo>
                    <a:lnTo>
                      <a:pt x="6802" y="20812"/>
                    </a:lnTo>
                    <a:lnTo>
                      <a:pt x="8089" y="21262"/>
                    </a:lnTo>
                    <a:lnTo>
                      <a:pt x="9467" y="21487"/>
                    </a:lnTo>
                    <a:lnTo>
                      <a:pt x="10754" y="21600"/>
                    </a:lnTo>
                  </a:path>
                </a:pathLst>
              </a:custGeom>
              <a:solidFill>
                <a:srgbClr val="00AE00"/>
              </a:solidFill>
              <a:ln w="12700" cap="rnd">
                <a:solidFill>
                  <a:srgbClr val="000000"/>
                </a:solidFill>
                <a:prstDash val="solid"/>
                <a:round/>
              </a:ln>
              <a:effectLst/>
            </p:spPr>
            <p:txBody>
              <a:bodyPr wrap="square" lIns="45719" tIns="45719" rIns="45719" bIns="45719" numCol="1" anchor="t">
                <a:noAutofit/>
              </a:bodyPr>
              <a:lstStyle/>
              <a:p>
                <a:pPr/>
              </a:p>
            </p:txBody>
          </p:sp>
          <p:sp>
            <p:nvSpPr>
              <p:cNvPr id="1589" name="三角形"/>
              <p:cNvSpPr/>
              <p:nvPr/>
            </p:nvSpPr>
            <p:spPr>
              <a:xfrm>
                <a:off x="140854" y="20358"/>
                <a:ext cx="74341" cy="800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21234"/>
                    </a:lnTo>
                    <a:lnTo>
                      <a:pt x="0" y="21600"/>
                    </a:lnTo>
                  </a:path>
                </a:pathLst>
              </a:custGeom>
              <a:solidFill>
                <a:srgbClr val="00AE00"/>
              </a:solidFill>
              <a:ln w="12700" cap="flat">
                <a:noFill/>
                <a:miter lim="400000"/>
              </a:ln>
              <a:effectLst/>
            </p:spPr>
            <p:txBody>
              <a:bodyPr wrap="square" lIns="45719" tIns="45719" rIns="45719" bIns="45719" numCol="1" anchor="t">
                <a:noAutofit/>
              </a:bodyPr>
              <a:lstStyle/>
              <a:p>
                <a:pPr/>
              </a:p>
            </p:txBody>
          </p:sp>
          <p:sp>
            <p:nvSpPr>
              <p:cNvPr id="1590" name="形状"/>
              <p:cNvSpPr/>
              <p:nvPr/>
            </p:nvSpPr>
            <p:spPr>
              <a:xfrm>
                <a:off x="0" y="451950"/>
                <a:ext cx="89991" cy="89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21600" y="982"/>
                    </a:lnTo>
                    <a:lnTo>
                      <a:pt x="0" y="0"/>
                    </a:lnTo>
                    <a:lnTo>
                      <a:pt x="10800" y="21600"/>
                    </a:lnTo>
                    <a:lnTo>
                      <a:pt x="10800" y="17018"/>
                    </a:lnTo>
                    <a:lnTo>
                      <a:pt x="3287" y="1964"/>
                    </a:lnTo>
                    <a:lnTo>
                      <a:pt x="18548" y="2618"/>
                    </a:lnTo>
                    <a:lnTo>
                      <a:pt x="10800" y="17018"/>
                    </a:lnTo>
                    <a:lnTo>
                      <a:pt x="1080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91" name="三角形"/>
              <p:cNvSpPr/>
              <p:nvPr/>
            </p:nvSpPr>
            <p:spPr>
              <a:xfrm>
                <a:off x="13694" y="461450"/>
                <a:ext cx="61625" cy="597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71" y="21600"/>
                    </a:moveTo>
                    <a:lnTo>
                      <a:pt x="0" y="0"/>
                    </a:lnTo>
                    <a:lnTo>
                      <a:pt x="21600" y="982"/>
                    </a:lnTo>
                    <a:lnTo>
                      <a:pt x="10971" y="21600"/>
                    </a:lnTo>
                  </a:path>
                </a:pathLst>
              </a:custGeom>
              <a:solidFill>
                <a:srgbClr val="00AE00"/>
              </a:solidFill>
              <a:ln w="12700" cap="flat">
                <a:noFill/>
                <a:miter lim="400000"/>
              </a:ln>
              <a:effectLst/>
            </p:spPr>
            <p:txBody>
              <a:bodyPr wrap="square" lIns="45719" tIns="45719" rIns="45719" bIns="45719" numCol="1" anchor="t">
                <a:noAutofit/>
              </a:bodyPr>
              <a:lstStyle/>
              <a:p>
                <a:pPr/>
              </a:p>
            </p:txBody>
          </p:sp>
          <p:sp>
            <p:nvSpPr>
              <p:cNvPr id="1592" name="形状"/>
              <p:cNvSpPr/>
              <p:nvPr/>
            </p:nvSpPr>
            <p:spPr>
              <a:xfrm>
                <a:off x="81186" y="853683"/>
                <a:ext cx="89992" cy="88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21600" y="665"/>
                    </a:lnTo>
                    <a:lnTo>
                      <a:pt x="0" y="0"/>
                    </a:lnTo>
                    <a:lnTo>
                      <a:pt x="10800" y="21600"/>
                    </a:lnTo>
                    <a:lnTo>
                      <a:pt x="10800" y="17280"/>
                    </a:lnTo>
                    <a:lnTo>
                      <a:pt x="3287" y="1662"/>
                    </a:lnTo>
                    <a:lnTo>
                      <a:pt x="18548" y="2326"/>
                    </a:lnTo>
                    <a:lnTo>
                      <a:pt x="10800" y="17280"/>
                    </a:lnTo>
                    <a:lnTo>
                      <a:pt x="1080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93" name="三角形"/>
              <p:cNvSpPr/>
              <p:nvPr/>
            </p:nvSpPr>
            <p:spPr>
              <a:xfrm>
                <a:off x="94881" y="861826"/>
                <a:ext cx="61625" cy="610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71" y="21600"/>
                    </a:moveTo>
                    <a:lnTo>
                      <a:pt x="0" y="0"/>
                    </a:lnTo>
                    <a:lnTo>
                      <a:pt x="21600" y="960"/>
                    </a:lnTo>
                    <a:lnTo>
                      <a:pt x="10971" y="21600"/>
                    </a:lnTo>
                  </a:path>
                </a:pathLst>
              </a:custGeom>
              <a:solidFill>
                <a:srgbClr val="00AE00"/>
              </a:solidFill>
              <a:ln w="12700" cap="flat">
                <a:noFill/>
                <a:miter lim="400000"/>
              </a:ln>
              <a:effectLst/>
            </p:spPr>
            <p:txBody>
              <a:bodyPr wrap="square" lIns="45719" tIns="45719" rIns="45719" bIns="45719" numCol="1" anchor="t">
                <a:noAutofit/>
              </a:bodyPr>
              <a:lstStyle/>
              <a:p>
                <a:pPr/>
              </a:p>
            </p:txBody>
          </p:sp>
          <p:sp>
            <p:nvSpPr>
              <p:cNvPr id="1594" name="形状"/>
              <p:cNvSpPr/>
              <p:nvPr/>
            </p:nvSpPr>
            <p:spPr>
              <a:xfrm>
                <a:off x="314966" y="912043"/>
                <a:ext cx="77275" cy="1058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12738"/>
                    </a:lnTo>
                    <a:lnTo>
                      <a:pt x="820" y="0"/>
                    </a:lnTo>
                    <a:lnTo>
                      <a:pt x="0" y="21600"/>
                    </a:lnTo>
                    <a:lnTo>
                      <a:pt x="2461" y="18554"/>
                    </a:lnTo>
                    <a:lnTo>
                      <a:pt x="3008" y="3323"/>
                    </a:lnTo>
                    <a:lnTo>
                      <a:pt x="17772" y="12462"/>
                    </a:lnTo>
                    <a:lnTo>
                      <a:pt x="2461" y="18554"/>
                    </a:lnTo>
                    <a:lnTo>
                      <a:pt x="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95" name="三角形"/>
              <p:cNvSpPr/>
              <p:nvPr/>
            </p:nvSpPr>
            <p:spPr>
              <a:xfrm>
                <a:off x="324747" y="931044"/>
                <a:ext cx="51844" cy="70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15" y="0"/>
                    </a:lnTo>
                    <a:lnTo>
                      <a:pt x="21600" y="12462"/>
                    </a:lnTo>
                    <a:lnTo>
                      <a:pt x="0" y="21600"/>
                    </a:lnTo>
                  </a:path>
                </a:pathLst>
              </a:custGeom>
              <a:solidFill>
                <a:srgbClr val="00AE00"/>
              </a:solidFill>
              <a:ln w="12700" cap="flat">
                <a:noFill/>
                <a:miter lim="400000"/>
              </a:ln>
              <a:effectLst/>
            </p:spPr>
            <p:txBody>
              <a:bodyPr wrap="square" lIns="45719" tIns="45719" rIns="45719" bIns="45719" numCol="1" anchor="t">
                <a:noAutofit/>
              </a:bodyPr>
              <a:lstStyle/>
              <a:p>
                <a:pPr/>
              </a:p>
            </p:txBody>
          </p:sp>
          <p:sp>
            <p:nvSpPr>
              <p:cNvPr id="1596" name="形状"/>
              <p:cNvSpPr/>
              <p:nvPr/>
            </p:nvSpPr>
            <p:spPr>
              <a:xfrm>
                <a:off x="221063" y="506238"/>
                <a:ext cx="80210" cy="1031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14495"/>
                    </a:lnTo>
                    <a:lnTo>
                      <a:pt x="3424" y="0"/>
                    </a:lnTo>
                    <a:lnTo>
                      <a:pt x="0" y="21600"/>
                    </a:lnTo>
                    <a:lnTo>
                      <a:pt x="2634" y="19042"/>
                    </a:lnTo>
                    <a:lnTo>
                      <a:pt x="5268" y="3695"/>
                    </a:lnTo>
                    <a:lnTo>
                      <a:pt x="18176" y="13926"/>
                    </a:lnTo>
                    <a:lnTo>
                      <a:pt x="2634" y="19042"/>
                    </a:lnTo>
                    <a:lnTo>
                      <a:pt x="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597" name="三角形"/>
              <p:cNvSpPr/>
              <p:nvPr/>
            </p:nvSpPr>
            <p:spPr>
              <a:xfrm>
                <a:off x="231823" y="525239"/>
                <a:ext cx="55756" cy="705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3411" y="0"/>
                    </a:lnTo>
                    <a:lnTo>
                      <a:pt x="21600" y="14538"/>
                    </a:lnTo>
                    <a:lnTo>
                      <a:pt x="0" y="21600"/>
                    </a:lnTo>
                  </a:path>
                </a:pathLst>
              </a:custGeom>
              <a:solidFill>
                <a:srgbClr val="00AE00"/>
              </a:solidFill>
              <a:ln w="12700" cap="flat">
                <a:noFill/>
                <a:miter lim="400000"/>
              </a:ln>
              <a:effectLst/>
            </p:spPr>
            <p:txBody>
              <a:bodyPr wrap="square" lIns="45719" tIns="45719" rIns="45719" bIns="45719" numCol="1" anchor="t">
                <a:noAutofit/>
              </a:bodyPr>
              <a:lstStyle/>
              <a:p>
                <a:pPr/>
              </a:p>
            </p:txBody>
          </p:sp>
          <p:sp>
            <p:nvSpPr>
              <p:cNvPr id="1598" name="矩形"/>
              <p:cNvSpPr/>
              <p:nvPr/>
            </p:nvSpPr>
            <p:spPr>
              <a:xfrm>
                <a:off x="173133" y="111291"/>
                <a:ext cx="13695" cy="143864"/>
              </a:xfrm>
              <a:prstGeom prst="rect">
                <a:avLst/>
              </a:prstGeom>
              <a:solidFill>
                <a:srgbClr val="000000"/>
              </a:solidFill>
              <a:ln w="12700" cap="flat">
                <a:noFill/>
                <a:miter lim="400000"/>
              </a:ln>
              <a:effectLst/>
            </p:spPr>
            <p:txBody>
              <a:bodyPr wrap="square" lIns="45719" tIns="45719" rIns="45719" bIns="45719" numCol="1" anchor="t">
                <a:noAutofit/>
              </a:bodyPr>
              <a:lstStyle/>
              <a:p>
                <a:pPr/>
              </a:p>
            </p:txBody>
          </p:sp>
          <p:sp>
            <p:nvSpPr>
              <p:cNvPr id="1599" name="形状"/>
              <p:cNvSpPr/>
              <p:nvPr/>
            </p:nvSpPr>
            <p:spPr>
              <a:xfrm>
                <a:off x="344311" y="963617"/>
                <a:ext cx="24455" cy="665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552" y="21600"/>
                    </a:moveTo>
                    <a:lnTo>
                      <a:pt x="0" y="882"/>
                    </a:lnTo>
                    <a:lnTo>
                      <a:pt x="5184" y="0"/>
                    </a:lnTo>
                    <a:lnTo>
                      <a:pt x="21600" y="21159"/>
                    </a:lnTo>
                    <a:lnTo>
                      <a:pt x="15552"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600" name="形状"/>
              <p:cNvSpPr/>
              <p:nvPr/>
            </p:nvSpPr>
            <p:spPr>
              <a:xfrm>
                <a:off x="251386" y="583599"/>
                <a:ext cx="27389" cy="88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0"/>
                    </a:moveTo>
                    <a:lnTo>
                      <a:pt x="21600" y="21268"/>
                    </a:lnTo>
                    <a:lnTo>
                      <a:pt x="16200" y="21600"/>
                    </a:lnTo>
                    <a:lnTo>
                      <a:pt x="0" y="665"/>
                    </a:lnTo>
                    <a:lnTo>
                      <a:pt x="5400" y="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1601" name="形状"/>
              <p:cNvSpPr/>
              <p:nvPr/>
            </p:nvSpPr>
            <p:spPr>
              <a:xfrm>
                <a:off x="127160" y="0"/>
                <a:ext cx="100751" cy="1099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333"/>
                    </a:lnTo>
                    <a:lnTo>
                      <a:pt x="10905" y="0"/>
                    </a:lnTo>
                    <a:lnTo>
                      <a:pt x="0" y="21600"/>
                    </a:lnTo>
                    <a:lnTo>
                      <a:pt x="2726" y="20000"/>
                    </a:lnTo>
                    <a:lnTo>
                      <a:pt x="10905" y="4000"/>
                    </a:lnTo>
                    <a:lnTo>
                      <a:pt x="19083" y="19733"/>
                    </a:lnTo>
                    <a:lnTo>
                      <a:pt x="2726" y="20000"/>
                    </a:lnTo>
                    <a:lnTo>
                      <a:pt x="0" y="21600"/>
                    </a:lnTo>
                  </a:path>
                </a:pathLst>
              </a:custGeom>
              <a:solidFill>
                <a:srgbClr val="000000"/>
              </a:solidFill>
              <a:ln w="12700" cap="flat">
                <a:noFill/>
                <a:miter lim="400000"/>
              </a:ln>
              <a:effectLst/>
            </p:spPr>
            <p:txBody>
              <a:bodyPr wrap="square" lIns="45719" tIns="45719" rIns="45719" bIns="45719" numCol="1" anchor="t">
                <a:noAutofit/>
              </a:bodyPr>
              <a:lstStyle/>
              <a:p>
                <a:pPr/>
              </a:p>
            </p:txBody>
          </p:sp>
        </p:grpSp>
        <p:sp>
          <p:nvSpPr>
            <p:cNvPr id="1603" name="线条"/>
            <p:cNvSpPr/>
            <p:nvPr/>
          </p:nvSpPr>
          <p:spPr>
            <a:xfrm flipH="1">
              <a:off x="839194" y="510309"/>
              <a:ext cx="151615" cy="78719"/>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604" name="线条"/>
            <p:cNvSpPr/>
            <p:nvPr/>
          </p:nvSpPr>
          <p:spPr>
            <a:xfrm flipH="1">
              <a:off x="923316" y="902542"/>
              <a:ext cx="158462" cy="62433"/>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605" name="factor 1"/>
            <p:cNvSpPr txBox="1"/>
            <p:nvPr/>
          </p:nvSpPr>
          <p:spPr>
            <a:xfrm>
              <a:off x="0" y="1505142"/>
              <a:ext cx="747044" cy="2894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6037" tIns="46037" rIns="46037" bIns="46037" numCol="1" anchor="t">
              <a:spAutoFit/>
            </a:bodyPr>
            <a:lstStyle>
              <a:lvl1pPr>
                <a:defRPr b="1" i="1" sz="1400">
                  <a:solidFill>
                    <a:srgbClr val="500093"/>
                  </a:solidFill>
                  <a:latin typeface="Arial"/>
                  <a:ea typeface="Arial"/>
                  <a:cs typeface="Arial"/>
                  <a:sym typeface="Arial"/>
                </a:defRPr>
              </a:lvl1pPr>
            </a:lstStyle>
            <a:p>
              <a:pPr/>
              <a:r>
                <a:t>factor 1</a:t>
              </a:r>
            </a:p>
          </p:txBody>
        </p:sp>
        <p:sp>
          <p:nvSpPr>
            <p:cNvPr id="1606" name="factor 2"/>
            <p:cNvSpPr txBox="1"/>
            <p:nvPr/>
          </p:nvSpPr>
          <p:spPr>
            <a:xfrm>
              <a:off x="711119" y="1537715"/>
              <a:ext cx="747045" cy="2894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6037" tIns="46037" rIns="46037" bIns="46037" numCol="1" anchor="t">
              <a:spAutoFit/>
            </a:bodyPr>
            <a:lstStyle>
              <a:lvl1pPr>
                <a:defRPr b="1" i="1" sz="1400">
                  <a:solidFill>
                    <a:srgbClr val="500093"/>
                  </a:solidFill>
                  <a:latin typeface="Arial"/>
                  <a:ea typeface="Arial"/>
                  <a:cs typeface="Arial"/>
                  <a:sym typeface="Arial"/>
                </a:defRPr>
              </a:lvl1pPr>
            </a:lstStyle>
            <a:p>
              <a:pPr/>
              <a:r>
                <a:t>factor 2</a:t>
              </a:r>
            </a:p>
          </p:txBody>
        </p:sp>
        <p:sp>
          <p:nvSpPr>
            <p:cNvPr id="1607" name="factor n"/>
            <p:cNvSpPr txBox="1"/>
            <p:nvPr/>
          </p:nvSpPr>
          <p:spPr>
            <a:xfrm>
              <a:off x="1297035" y="1370779"/>
              <a:ext cx="756768" cy="289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6037" tIns="46037" rIns="46037" bIns="46037" numCol="1" anchor="t">
              <a:spAutoFit/>
            </a:bodyPr>
            <a:lstStyle>
              <a:lvl1pPr>
                <a:defRPr b="1" i="1" sz="1400">
                  <a:solidFill>
                    <a:srgbClr val="500093"/>
                  </a:solidFill>
                  <a:latin typeface="Arial"/>
                  <a:ea typeface="Arial"/>
                  <a:cs typeface="Arial"/>
                  <a:sym typeface="Arial"/>
                </a:defRPr>
              </a:lvl1pPr>
            </a:lstStyle>
            <a:p>
              <a:pPr/>
              <a:r>
                <a:t>factor n</a:t>
              </a:r>
            </a:p>
          </p:txBody>
        </p:sp>
      </p:grpSp>
      <p:sp>
        <p:nvSpPr>
          <p:cNvPr id="1609" name="神经网络 Neural Networks"/>
          <p:cNvSpPr txBox="1"/>
          <p:nvPr/>
        </p:nvSpPr>
        <p:spPr>
          <a:xfrm>
            <a:off x="5684837" y="3733800"/>
            <a:ext cx="2475906" cy="371476"/>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p>
            <a:pPr>
              <a:defRPr sz="1600">
                <a:latin typeface="宋体"/>
                <a:ea typeface="宋体"/>
                <a:cs typeface="宋体"/>
                <a:sym typeface="宋体"/>
              </a:defRPr>
            </a:pPr>
            <a:r>
              <a:t>神经网络 </a:t>
            </a:r>
            <a:r>
              <a:t>Neural Networks</a:t>
            </a:r>
          </a:p>
        </p:txBody>
      </p:sp>
      <p:grpSp>
        <p:nvGrpSpPr>
          <p:cNvPr id="1639" name="成组"/>
          <p:cNvGrpSpPr/>
          <p:nvPr/>
        </p:nvGrpSpPr>
        <p:grpSpPr>
          <a:xfrm>
            <a:off x="381000" y="4419600"/>
            <a:ext cx="1981201" cy="1447800"/>
            <a:chOff x="0" y="0"/>
            <a:chExt cx="1981200" cy="1447800"/>
          </a:xfrm>
        </p:grpSpPr>
        <p:sp>
          <p:nvSpPr>
            <p:cNvPr id="1610" name="形状"/>
            <p:cNvSpPr/>
            <p:nvPr/>
          </p:nvSpPr>
          <p:spPr>
            <a:xfrm>
              <a:off x="141882" y="178616"/>
              <a:ext cx="274738" cy="2930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51" y="0"/>
                  </a:moveTo>
                  <a:lnTo>
                    <a:pt x="2028" y="1112"/>
                  </a:lnTo>
                  <a:lnTo>
                    <a:pt x="2028" y="2225"/>
                  </a:lnTo>
                  <a:lnTo>
                    <a:pt x="1217" y="3337"/>
                  </a:lnTo>
                  <a:lnTo>
                    <a:pt x="1217" y="4450"/>
                  </a:lnTo>
                  <a:lnTo>
                    <a:pt x="406" y="6675"/>
                  </a:lnTo>
                  <a:lnTo>
                    <a:pt x="406" y="7787"/>
                  </a:lnTo>
                  <a:lnTo>
                    <a:pt x="0" y="8900"/>
                  </a:lnTo>
                  <a:lnTo>
                    <a:pt x="0" y="12237"/>
                  </a:lnTo>
                  <a:lnTo>
                    <a:pt x="406" y="13442"/>
                  </a:lnTo>
                  <a:lnTo>
                    <a:pt x="811" y="14462"/>
                  </a:lnTo>
                  <a:lnTo>
                    <a:pt x="1217" y="15667"/>
                  </a:lnTo>
                  <a:lnTo>
                    <a:pt x="1623" y="16687"/>
                  </a:lnTo>
                  <a:lnTo>
                    <a:pt x="2028" y="17892"/>
                  </a:lnTo>
                  <a:lnTo>
                    <a:pt x="2839" y="19004"/>
                  </a:lnTo>
                  <a:lnTo>
                    <a:pt x="5273" y="20488"/>
                  </a:lnTo>
                  <a:lnTo>
                    <a:pt x="6490" y="20858"/>
                  </a:lnTo>
                  <a:lnTo>
                    <a:pt x="8518" y="21229"/>
                  </a:lnTo>
                  <a:lnTo>
                    <a:pt x="9735" y="21600"/>
                  </a:lnTo>
                  <a:lnTo>
                    <a:pt x="12575" y="21600"/>
                  </a:lnTo>
                  <a:lnTo>
                    <a:pt x="15008" y="20858"/>
                  </a:lnTo>
                  <a:lnTo>
                    <a:pt x="16225" y="20117"/>
                  </a:lnTo>
                  <a:lnTo>
                    <a:pt x="17138" y="19004"/>
                  </a:lnTo>
                  <a:lnTo>
                    <a:pt x="17949" y="17892"/>
                  </a:lnTo>
                  <a:lnTo>
                    <a:pt x="18254" y="16687"/>
                  </a:lnTo>
                  <a:lnTo>
                    <a:pt x="19065" y="15667"/>
                  </a:lnTo>
                  <a:lnTo>
                    <a:pt x="19876" y="14462"/>
                  </a:lnTo>
                  <a:lnTo>
                    <a:pt x="20687" y="13442"/>
                  </a:lnTo>
                  <a:lnTo>
                    <a:pt x="21194" y="12237"/>
                  </a:lnTo>
                  <a:lnTo>
                    <a:pt x="21600" y="11217"/>
                  </a:lnTo>
                  <a:lnTo>
                    <a:pt x="21600" y="8900"/>
                  </a:lnTo>
                  <a:lnTo>
                    <a:pt x="21194" y="7787"/>
                  </a:lnTo>
                  <a:lnTo>
                    <a:pt x="19572" y="5562"/>
                  </a:lnTo>
                  <a:lnTo>
                    <a:pt x="18254" y="4450"/>
                  </a:lnTo>
                  <a:lnTo>
                    <a:pt x="17138" y="4079"/>
                  </a:lnTo>
                  <a:lnTo>
                    <a:pt x="15820" y="2967"/>
                  </a:lnTo>
                  <a:lnTo>
                    <a:pt x="14603" y="2596"/>
                  </a:lnTo>
                  <a:lnTo>
                    <a:pt x="13386" y="1483"/>
                  </a:lnTo>
                  <a:lnTo>
                    <a:pt x="12169" y="1112"/>
                  </a:lnTo>
                  <a:lnTo>
                    <a:pt x="10952" y="1112"/>
                  </a:lnTo>
                  <a:lnTo>
                    <a:pt x="7301" y="0"/>
                  </a:lnTo>
                  <a:lnTo>
                    <a:pt x="3651" y="0"/>
                  </a:lnTo>
                </a:path>
              </a:pathLst>
            </a:custGeom>
            <a:solidFill>
              <a:srgbClr val="0665C6"/>
            </a:solidFill>
            <a:ln w="12700" cap="rnd">
              <a:solidFill>
                <a:srgbClr val="000000"/>
              </a:solidFill>
              <a:prstDash val="solid"/>
              <a:round/>
            </a:ln>
            <a:effectLst/>
          </p:spPr>
          <p:txBody>
            <a:bodyPr wrap="square" lIns="45719" tIns="45719" rIns="45719" bIns="45719" numCol="1" anchor="t">
              <a:noAutofit/>
            </a:bodyPr>
            <a:lstStyle/>
            <a:p>
              <a:pPr/>
            </a:p>
          </p:txBody>
        </p:sp>
        <p:sp>
          <p:nvSpPr>
            <p:cNvPr id="1611" name="形状"/>
            <p:cNvSpPr/>
            <p:nvPr/>
          </p:nvSpPr>
          <p:spPr>
            <a:xfrm>
              <a:off x="107057" y="548428"/>
              <a:ext cx="509489" cy="5018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9" y="1083"/>
                  </a:moveTo>
                  <a:lnTo>
                    <a:pt x="1094" y="1949"/>
                  </a:lnTo>
                  <a:lnTo>
                    <a:pt x="820" y="2598"/>
                  </a:lnTo>
                  <a:lnTo>
                    <a:pt x="656" y="3248"/>
                  </a:lnTo>
                  <a:lnTo>
                    <a:pt x="383" y="3898"/>
                  </a:lnTo>
                  <a:lnTo>
                    <a:pt x="219" y="4547"/>
                  </a:lnTo>
                  <a:lnTo>
                    <a:pt x="0" y="5251"/>
                  </a:lnTo>
                  <a:lnTo>
                    <a:pt x="0" y="9149"/>
                  </a:lnTo>
                  <a:lnTo>
                    <a:pt x="383" y="9798"/>
                  </a:lnTo>
                  <a:lnTo>
                    <a:pt x="1094" y="10448"/>
                  </a:lnTo>
                  <a:lnTo>
                    <a:pt x="1695" y="10665"/>
                  </a:lnTo>
                  <a:lnTo>
                    <a:pt x="2406" y="10881"/>
                  </a:lnTo>
                  <a:lnTo>
                    <a:pt x="3008" y="11098"/>
                  </a:lnTo>
                  <a:lnTo>
                    <a:pt x="3664" y="11098"/>
                  </a:lnTo>
                  <a:lnTo>
                    <a:pt x="4320" y="11314"/>
                  </a:lnTo>
                  <a:lnTo>
                    <a:pt x="4976" y="11747"/>
                  </a:lnTo>
                  <a:lnTo>
                    <a:pt x="5414" y="12397"/>
                  </a:lnTo>
                  <a:lnTo>
                    <a:pt x="5851" y="13101"/>
                  </a:lnTo>
                  <a:lnTo>
                    <a:pt x="5851" y="13696"/>
                  </a:lnTo>
                  <a:lnTo>
                    <a:pt x="6289" y="14400"/>
                  </a:lnTo>
                  <a:lnTo>
                    <a:pt x="6289" y="16349"/>
                  </a:lnTo>
                  <a:lnTo>
                    <a:pt x="6507" y="16998"/>
                  </a:lnTo>
                  <a:lnTo>
                    <a:pt x="6507" y="17648"/>
                  </a:lnTo>
                  <a:lnTo>
                    <a:pt x="6945" y="18947"/>
                  </a:lnTo>
                  <a:lnTo>
                    <a:pt x="7382" y="19597"/>
                  </a:lnTo>
                  <a:lnTo>
                    <a:pt x="8038" y="20030"/>
                  </a:lnTo>
                  <a:lnTo>
                    <a:pt x="8476" y="20680"/>
                  </a:lnTo>
                  <a:lnTo>
                    <a:pt x="9132" y="20950"/>
                  </a:lnTo>
                  <a:lnTo>
                    <a:pt x="9788" y="21113"/>
                  </a:lnTo>
                  <a:lnTo>
                    <a:pt x="10445" y="21383"/>
                  </a:lnTo>
                  <a:lnTo>
                    <a:pt x="11101" y="21383"/>
                  </a:lnTo>
                  <a:lnTo>
                    <a:pt x="11757" y="21600"/>
                  </a:lnTo>
                  <a:lnTo>
                    <a:pt x="15694" y="21600"/>
                  </a:lnTo>
                  <a:lnTo>
                    <a:pt x="16350" y="21113"/>
                  </a:lnTo>
                  <a:lnTo>
                    <a:pt x="17007" y="20680"/>
                  </a:lnTo>
                  <a:lnTo>
                    <a:pt x="17444" y="20030"/>
                  </a:lnTo>
                  <a:lnTo>
                    <a:pt x="17882" y="19164"/>
                  </a:lnTo>
                  <a:lnTo>
                    <a:pt x="18319" y="17865"/>
                  </a:lnTo>
                  <a:lnTo>
                    <a:pt x="18538" y="16998"/>
                  </a:lnTo>
                  <a:lnTo>
                    <a:pt x="18975" y="15699"/>
                  </a:lnTo>
                  <a:lnTo>
                    <a:pt x="19194" y="14995"/>
                  </a:lnTo>
                  <a:lnTo>
                    <a:pt x="19413" y="14129"/>
                  </a:lnTo>
                  <a:lnTo>
                    <a:pt x="19631" y="13534"/>
                  </a:lnTo>
                  <a:lnTo>
                    <a:pt x="20069" y="12830"/>
                  </a:lnTo>
                  <a:lnTo>
                    <a:pt x="20288" y="12235"/>
                  </a:lnTo>
                  <a:lnTo>
                    <a:pt x="20506" y="11531"/>
                  </a:lnTo>
                  <a:lnTo>
                    <a:pt x="20725" y="10881"/>
                  </a:lnTo>
                  <a:lnTo>
                    <a:pt x="21163" y="10232"/>
                  </a:lnTo>
                  <a:lnTo>
                    <a:pt x="21163" y="9582"/>
                  </a:lnTo>
                  <a:lnTo>
                    <a:pt x="21381" y="8932"/>
                  </a:lnTo>
                  <a:lnTo>
                    <a:pt x="21600" y="8066"/>
                  </a:lnTo>
                  <a:lnTo>
                    <a:pt x="21600" y="4114"/>
                  </a:lnTo>
                  <a:lnTo>
                    <a:pt x="21163" y="2815"/>
                  </a:lnTo>
                  <a:lnTo>
                    <a:pt x="20725" y="2165"/>
                  </a:lnTo>
                  <a:lnTo>
                    <a:pt x="20069" y="1516"/>
                  </a:lnTo>
                  <a:lnTo>
                    <a:pt x="19413" y="1083"/>
                  </a:lnTo>
                  <a:lnTo>
                    <a:pt x="18756" y="866"/>
                  </a:lnTo>
                  <a:lnTo>
                    <a:pt x="18100" y="433"/>
                  </a:lnTo>
                  <a:lnTo>
                    <a:pt x="17444" y="433"/>
                  </a:lnTo>
                  <a:lnTo>
                    <a:pt x="16788" y="217"/>
                  </a:lnTo>
                  <a:lnTo>
                    <a:pt x="14163" y="217"/>
                  </a:lnTo>
                  <a:lnTo>
                    <a:pt x="13507" y="0"/>
                  </a:lnTo>
                  <a:lnTo>
                    <a:pt x="5851" y="0"/>
                  </a:lnTo>
                  <a:lnTo>
                    <a:pt x="4539" y="433"/>
                  </a:lnTo>
                  <a:lnTo>
                    <a:pt x="3008" y="433"/>
                  </a:lnTo>
                  <a:lnTo>
                    <a:pt x="1969" y="1083"/>
                  </a:lnTo>
                </a:path>
              </a:pathLst>
            </a:custGeom>
            <a:solidFill>
              <a:srgbClr val="0665C6"/>
            </a:solidFill>
            <a:ln w="12700" cap="rnd">
              <a:solidFill>
                <a:srgbClr val="000000"/>
              </a:solidFill>
              <a:prstDash val="solid"/>
              <a:round/>
            </a:ln>
            <a:effectLst/>
          </p:spPr>
          <p:txBody>
            <a:bodyPr wrap="square" lIns="45719" tIns="45719" rIns="45719" bIns="45719" numCol="1" anchor="t">
              <a:noAutofit/>
            </a:bodyPr>
            <a:lstStyle/>
            <a:p>
              <a:pPr/>
            </a:p>
          </p:txBody>
        </p:sp>
        <p:sp>
          <p:nvSpPr>
            <p:cNvPr id="1612" name="形状"/>
            <p:cNvSpPr/>
            <p:nvPr/>
          </p:nvSpPr>
          <p:spPr>
            <a:xfrm>
              <a:off x="143172" y="1140881"/>
              <a:ext cx="288926" cy="2729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14" y="1593"/>
                  </a:moveTo>
                  <a:lnTo>
                    <a:pt x="8871" y="398"/>
                  </a:lnTo>
                  <a:lnTo>
                    <a:pt x="7714" y="0"/>
                  </a:lnTo>
                  <a:lnTo>
                    <a:pt x="3086" y="0"/>
                  </a:lnTo>
                  <a:lnTo>
                    <a:pt x="771" y="1593"/>
                  </a:lnTo>
                  <a:lnTo>
                    <a:pt x="0" y="3982"/>
                  </a:lnTo>
                  <a:lnTo>
                    <a:pt x="0" y="7565"/>
                  </a:lnTo>
                  <a:lnTo>
                    <a:pt x="386" y="8759"/>
                  </a:lnTo>
                  <a:lnTo>
                    <a:pt x="1157" y="9954"/>
                  </a:lnTo>
                  <a:lnTo>
                    <a:pt x="1543" y="11248"/>
                  </a:lnTo>
                  <a:lnTo>
                    <a:pt x="1929" y="12343"/>
                  </a:lnTo>
                  <a:lnTo>
                    <a:pt x="2314" y="13637"/>
                  </a:lnTo>
                  <a:lnTo>
                    <a:pt x="2314" y="14732"/>
                  </a:lnTo>
                  <a:lnTo>
                    <a:pt x="2700" y="16026"/>
                  </a:lnTo>
                  <a:lnTo>
                    <a:pt x="3086" y="17121"/>
                  </a:lnTo>
                  <a:lnTo>
                    <a:pt x="3471" y="18415"/>
                  </a:lnTo>
                  <a:lnTo>
                    <a:pt x="4243" y="19609"/>
                  </a:lnTo>
                  <a:lnTo>
                    <a:pt x="5400" y="20804"/>
                  </a:lnTo>
                  <a:lnTo>
                    <a:pt x="6557" y="21202"/>
                  </a:lnTo>
                  <a:lnTo>
                    <a:pt x="7714" y="21202"/>
                  </a:lnTo>
                  <a:lnTo>
                    <a:pt x="8871" y="21600"/>
                  </a:lnTo>
                  <a:lnTo>
                    <a:pt x="12343" y="21600"/>
                  </a:lnTo>
                  <a:lnTo>
                    <a:pt x="13500" y="21202"/>
                  </a:lnTo>
                  <a:lnTo>
                    <a:pt x="14657" y="21202"/>
                  </a:lnTo>
                  <a:lnTo>
                    <a:pt x="16971" y="20406"/>
                  </a:lnTo>
                  <a:lnTo>
                    <a:pt x="18129" y="19609"/>
                  </a:lnTo>
                  <a:lnTo>
                    <a:pt x="18900" y="18415"/>
                  </a:lnTo>
                  <a:lnTo>
                    <a:pt x="19671" y="17121"/>
                  </a:lnTo>
                  <a:lnTo>
                    <a:pt x="20443" y="16026"/>
                  </a:lnTo>
                  <a:lnTo>
                    <a:pt x="20829" y="14732"/>
                  </a:lnTo>
                  <a:lnTo>
                    <a:pt x="21214" y="13637"/>
                  </a:lnTo>
                  <a:lnTo>
                    <a:pt x="21600" y="12343"/>
                  </a:lnTo>
                  <a:lnTo>
                    <a:pt x="21600" y="9954"/>
                  </a:lnTo>
                  <a:lnTo>
                    <a:pt x="21214" y="8759"/>
                  </a:lnTo>
                  <a:lnTo>
                    <a:pt x="20443" y="7565"/>
                  </a:lnTo>
                  <a:lnTo>
                    <a:pt x="19286" y="6769"/>
                  </a:lnTo>
                  <a:lnTo>
                    <a:pt x="13500" y="4778"/>
                  </a:lnTo>
                  <a:lnTo>
                    <a:pt x="11186" y="3185"/>
                  </a:lnTo>
                  <a:lnTo>
                    <a:pt x="10414" y="1593"/>
                  </a:lnTo>
                </a:path>
              </a:pathLst>
            </a:custGeom>
            <a:solidFill>
              <a:srgbClr val="0665C6"/>
            </a:solidFill>
            <a:ln w="12700" cap="rnd">
              <a:solidFill>
                <a:srgbClr val="000000"/>
              </a:solidFill>
              <a:prstDash val="solid"/>
              <a:round/>
            </a:ln>
            <a:effectLst/>
          </p:spPr>
          <p:txBody>
            <a:bodyPr wrap="square" lIns="45719" tIns="45719" rIns="45719" bIns="45719" numCol="1" anchor="t">
              <a:noAutofit/>
            </a:bodyPr>
            <a:lstStyle/>
            <a:p>
              <a:pPr/>
            </a:p>
          </p:txBody>
        </p:sp>
        <p:sp>
          <p:nvSpPr>
            <p:cNvPr id="1613" name="形状"/>
            <p:cNvSpPr/>
            <p:nvPr/>
          </p:nvSpPr>
          <p:spPr>
            <a:xfrm>
              <a:off x="1328539" y="1104403"/>
              <a:ext cx="216694" cy="2125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29" y="0"/>
                  </a:moveTo>
                  <a:lnTo>
                    <a:pt x="2571" y="1534"/>
                  </a:lnTo>
                  <a:lnTo>
                    <a:pt x="514" y="7669"/>
                  </a:lnTo>
                  <a:lnTo>
                    <a:pt x="514" y="10736"/>
                  </a:lnTo>
                  <a:lnTo>
                    <a:pt x="0" y="12398"/>
                  </a:lnTo>
                  <a:lnTo>
                    <a:pt x="0" y="16871"/>
                  </a:lnTo>
                  <a:lnTo>
                    <a:pt x="514" y="18533"/>
                  </a:lnTo>
                  <a:lnTo>
                    <a:pt x="1543" y="20066"/>
                  </a:lnTo>
                  <a:lnTo>
                    <a:pt x="3086" y="21089"/>
                  </a:lnTo>
                  <a:lnTo>
                    <a:pt x="4629" y="21089"/>
                  </a:lnTo>
                  <a:lnTo>
                    <a:pt x="6171" y="21600"/>
                  </a:lnTo>
                  <a:lnTo>
                    <a:pt x="16971" y="21600"/>
                  </a:lnTo>
                  <a:lnTo>
                    <a:pt x="18514" y="21089"/>
                  </a:lnTo>
                  <a:lnTo>
                    <a:pt x="20057" y="20066"/>
                  </a:lnTo>
                  <a:lnTo>
                    <a:pt x="20571" y="18533"/>
                  </a:lnTo>
                  <a:lnTo>
                    <a:pt x="21086" y="16871"/>
                  </a:lnTo>
                  <a:lnTo>
                    <a:pt x="21600" y="15465"/>
                  </a:lnTo>
                  <a:lnTo>
                    <a:pt x="21600" y="10736"/>
                  </a:lnTo>
                  <a:lnTo>
                    <a:pt x="20571" y="7669"/>
                  </a:lnTo>
                  <a:lnTo>
                    <a:pt x="17486" y="4601"/>
                  </a:lnTo>
                  <a:lnTo>
                    <a:pt x="15943" y="3579"/>
                  </a:lnTo>
                  <a:lnTo>
                    <a:pt x="14400" y="3067"/>
                  </a:lnTo>
                  <a:lnTo>
                    <a:pt x="12857" y="2045"/>
                  </a:lnTo>
                  <a:lnTo>
                    <a:pt x="11314" y="1534"/>
                  </a:lnTo>
                  <a:lnTo>
                    <a:pt x="9771" y="511"/>
                  </a:lnTo>
                  <a:lnTo>
                    <a:pt x="8229" y="0"/>
                  </a:lnTo>
                  <a:lnTo>
                    <a:pt x="4629" y="0"/>
                  </a:lnTo>
                </a:path>
              </a:pathLst>
            </a:custGeom>
            <a:solidFill>
              <a:srgbClr val="0665C6"/>
            </a:solidFill>
            <a:ln w="12700" cap="rnd">
              <a:solidFill>
                <a:srgbClr val="000000"/>
              </a:solidFill>
              <a:prstDash val="solid"/>
              <a:round/>
            </a:ln>
            <a:effectLst/>
          </p:spPr>
          <p:txBody>
            <a:bodyPr wrap="square" lIns="45719" tIns="45719" rIns="45719" bIns="45719" numCol="1" anchor="t">
              <a:noAutofit/>
            </a:bodyPr>
            <a:lstStyle/>
            <a:p>
              <a:pPr/>
            </a:p>
          </p:txBody>
        </p:sp>
        <p:sp>
          <p:nvSpPr>
            <p:cNvPr id="1614" name="形状"/>
            <p:cNvSpPr/>
            <p:nvPr/>
          </p:nvSpPr>
          <p:spPr>
            <a:xfrm>
              <a:off x="948035" y="477987"/>
              <a:ext cx="495301" cy="5257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8861"/>
                  </a:moveTo>
                  <a:lnTo>
                    <a:pt x="18000" y="19688"/>
                  </a:lnTo>
                  <a:lnTo>
                    <a:pt x="17550" y="20360"/>
                  </a:lnTo>
                  <a:lnTo>
                    <a:pt x="16650" y="20773"/>
                  </a:lnTo>
                  <a:lnTo>
                    <a:pt x="15300" y="21600"/>
                  </a:lnTo>
                  <a:lnTo>
                    <a:pt x="10575" y="21600"/>
                  </a:lnTo>
                  <a:lnTo>
                    <a:pt x="9900" y="21393"/>
                  </a:lnTo>
                  <a:lnTo>
                    <a:pt x="8775" y="20773"/>
                  </a:lnTo>
                  <a:lnTo>
                    <a:pt x="8100" y="20567"/>
                  </a:lnTo>
                  <a:lnTo>
                    <a:pt x="6750" y="20360"/>
                  </a:lnTo>
                  <a:lnTo>
                    <a:pt x="6075" y="19946"/>
                  </a:lnTo>
                  <a:lnTo>
                    <a:pt x="5175" y="19533"/>
                  </a:lnTo>
                  <a:lnTo>
                    <a:pt x="4500" y="19120"/>
                  </a:lnTo>
                  <a:lnTo>
                    <a:pt x="3825" y="18448"/>
                  </a:lnTo>
                  <a:lnTo>
                    <a:pt x="2925" y="18034"/>
                  </a:lnTo>
                  <a:lnTo>
                    <a:pt x="2250" y="17466"/>
                  </a:lnTo>
                  <a:lnTo>
                    <a:pt x="1575" y="17053"/>
                  </a:lnTo>
                  <a:lnTo>
                    <a:pt x="1350" y="16381"/>
                  </a:lnTo>
                  <a:lnTo>
                    <a:pt x="900" y="15554"/>
                  </a:lnTo>
                  <a:lnTo>
                    <a:pt x="225" y="14521"/>
                  </a:lnTo>
                  <a:lnTo>
                    <a:pt x="0" y="13694"/>
                  </a:lnTo>
                  <a:lnTo>
                    <a:pt x="0" y="9301"/>
                  </a:lnTo>
                  <a:lnTo>
                    <a:pt x="225" y="8733"/>
                  </a:lnTo>
                  <a:lnTo>
                    <a:pt x="450" y="7906"/>
                  </a:lnTo>
                  <a:lnTo>
                    <a:pt x="675" y="7234"/>
                  </a:lnTo>
                  <a:lnTo>
                    <a:pt x="900" y="6408"/>
                  </a:lnTo>
                  <a:lnTo>
                    <a:pt x="900" y="5839"/>
                  </a:lnTo>
                  <a:lnTo>
                    <a:pt x="1125" y="5167"/>
                  </a:lnTo>
                  <a:lnTo>
                    <a:pt x="1575" y="4547"/>
                  </a:lnTo>
                  <a:lnTo>
                    <a:pt x="1575" y="3927"/>
                  </a:lnTo>
                  <a:lnTo>
                    <a:pt x="1800" y="3307"/>
                  </a:lnTo>
                  <a:lnTo>
                    <a:pt x="2250" y="2274"/>
                  </a:lnTo>
                  <a:lnTo>
                    <a:pt x="3150" y="1033"/>
                  </a:lnTo>
                  <a:lnTo>
                    <a:pt x="4500" y="207"/>
                  </a:lnTo>
                  <a:lnTo>
                    <a:pt x="5175" y="0"/>
                  </a:lnTo>
                  <a:lnTo>
                    <a:pt x="9225" y="0"/>
                  </a:lnTo>
                  <a:lnTo>
                    <a:pt x="9900" y="413"/>
                  </a:lnTo>
                  <a:lnTo>
                    <a:pt x="10125" y="1033"/>
                  </a:lnTo>
                  <a:lnTo>
                    <a:pt x="10575" y="1654"/>
                  </a:lnTo>
                  <a:lnTo>
                    <a:pt x="10800" y="2274"/>
                  </a:lnTo>
                  <a:lnTo>
                    <a:pt x="11250" y="2894"/>
                  </a:lnTo>
                  <a:lnTo>
                    <a:pt x="11475" y="3514"/>
                  </a:lnTo>
                  <a:lnTo>
                    <a:pt x="12150" y="3721"/>
                  </a:lnTo>
                  <a:lnTo>
                    <a:pt x="12600" y="4341"/>
                  </a:lnTo>
                  <a:lnTo>
                    <a:pt x="13275" y="4547"/>
                  </a:lnTo>
                  <a:lnTo>
                    <a:pt x="13950" y="5167"/>
                  </a:lnTo>
                  <a:lnTo>
                    <a:pt x="15975" y="6408"/>
                  </a:lnTo>
                  <a:lnTo>
                    <a:pt x="16650" y="6666"/>
                  </a:lnTo>
                  <a:lnTo>
                    <a:pt x="17325" y="7079"/>
                  </a:lnTo>
                  <a:lnTo>
                    <a:pt x="18000" y="7079"/>
                  </a:lnTo>
                  <a:lnTo>
                    <a:pt x="18675" y="7648"/>
                  </a:lnTo>
                  <a:lnTo>
                    <a:pt x="19350" y="8320"/>
                  </a:lnTo>
                  <a:lnTo>
                    <a:pt x="19800" y="8888"/>
                  </a:lnTo>
                  <a:lnTo>
                    <a:pt x="20250" y="9560"/>
                  </a:lnTo>
                  <a:lnTo>
                    <a:pt x="21150" y="10800"/>
                  </a:lnTo>
                  <a:lnTo>
                    <a:pt x="21600" y="12040"/>
                  </a:lnTo>
                  <a:lnTo>
                    <a:pt x="21600" y="14521"/>
                  </a:lnTo>
                  <a:lnTo>
                    <a:pt x="21375" y="15141"/>
                  </a:lnTo>
                  <a:lnTo>
                    <a:pt x="20925" y="15812"/>
                  </a:lnTo>
                  <a:lnTo>
                    <a:pt x="20700" y="16381"/>
                  </a:lnTo>
                  <a:lnTo>
                    <a:pt x="20475" y="17053"/>
                  </a:lnTo>
                  <a:lnTo>
                    <a:pt x="20250" y="17621"/>
                  </a:lnTo>
                  <a:lnTo>
                    <a:pt x="19800" y="18293"/>
                  </a:lnTo>
                  <a:lnTo>
                    <a:pt x="18900" y="18861"/>
                  </a:lnTo>
                </a:path>
              </a:pathLst>
            </a:custGeom>
            <a:solidFill>
              <a:srgbClr val="0665C6"/>
            </a:solidFill>
            <a:ln w="12700" cap="rnd">
              <a:solidFill>
                <a:srgbClr val="000000"/>
              </a:solidFill>
              <a:prstDash val="solid"/>
              <a:round/>
            </a:ln>
            <a:effectLst/>
          </p:spPr>
          <p:txBody>
            <a:bodyPr wrap="square" lIns="45719" tIns="45719" rIns="45719" bIns="45719" numCol="1" anchor="t">
              <a:noAutofit/>
            </a:bodyPr>
            <a:lstStyle/>
            <a:p>
              <a:pPr/>
            </a:p>
          </p:txBody>
        </p:sp>
        <p:sp>
          <p:nvSpPr>
            <p:cNvPr id="1615" name="形状"/>
            <p:cNvSpPr/>
            <p:nvPr/>
          </p:nvSpPr>
          <p:spPr>
            <a:xfrm>
              <a:off x="791964" y="1008805"/>
              <a:ext cx="316012" cy="2377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11" y="4114"/>
                  </a:moveTo>
                  <a:lnTo>
                    <a:pt x="1058" y="5943"/>
                  </a:lnTo>
                  <a:lnTo>
                    <a:pt x="353" y="7314"/>
                  </a:lnTo>
                  <a:lnTo>
                    <a:pt x="353" y="8686"/>
                  </a:lnTo>
                  <a:lnTo>
                    <a:pt x="0" y="10057"/>
                  </a:lnTo>
                  <a:lnTo>
                    <a:pt x="0" y="17371"/>
                  </a:lnTo>
                  <a:lnTo>
                    <a:pt x="705" y="18857"/>
                  </a:lnTo>
                  <a:lnTo>
                    <a:pt x="1411" y="20229"/>
                  </a:lnTo>
                  <a:lnTo>
                    <a:pt x="4584" y="21600"/>
                  </a:lnTo>
                  <a:lnTo>
                    <a:pt x="10580" y="21600"/>
                  </a:lnTo>
                  <a:lnTo>
                    <a:pt x="12343" y="21143"/>
                  </a:lnTo>
                  <a:lnTo>
                    <a:pt x="13401" y="20686"/>
                  </a:lnTo>
                  <a:lnTo>
                    <a:pt x="15164" y="20229"/>
                  </a:lnTo>
                  <a:lnTo>
                    <a:pt x="16222" y="19771"/>
                  </a:lnTo>
                  <a:lnTo>
                    <a:pt x="17280" y="19771"/>
                  </a:lnTo>
                  <a:lnTo>
                    <a:pt x="18426" y="18857"/>
                  </a:lnTo>
                  <a:lnTo>
                    <a:pt x="19396" y="17371"/>
                  </a:lnTo>
                  <a:lnTo>
                    <a:pt x="20101" y="16114"/>
                  </a:lnTo>
                  <a:lnTo>
                    <a:pt x="20542" y="13714"/>
                  </a:lnTo>
                  <a:lnTo>
                    <a:pt x="20807" y="12343"/>
                  </a:lnTo>
                  <a:lnTo>
                    <a:pt x="21247" y="10971"/>
                  </a:lnTo>
                  <a:lnTo>
                    <a:pt x="21600" y="9600"/>
                  </a:lnTo>
                  <a:lnTo>
                    <a:pt x="21600" y="5371"/>
                  </a:lnTo>
                  <a:lnTo>
                    <a:pt x="21247" y="4114"/>
                  </a:lnTo>
                  <a:lnTo>
                    <a:pt x="20807" y="2629"/>
                  </a:lnTo>
                  <a:lnTo>
                    <a:pt x="19837" y="2286"/>
                  </a:lnTo>
                  <a:lnTo>
                    <a:pt x="19131" y="800"/>
                  </a:lnTo>
                  <a:lnTo>
                    <a:pt x="17985" y="800"/>
                  </a:lnTo>
                  <a:lnTo>
                    <a:pt x="17016" y="457"/>
                  </a:lnTo>
                  <a:lnTo>
                    <a:pt x="15869" y="0"/>
                  </a:lnTo>
                  <a:lnTo>
                    <a:pt x="8464" y="0"/>
                  </a:lnTo>
                  <a:lnTo>
                    <a:pt x="7406" y="457"/>
                  </a:lnTo>
                  <a:lnTo>
                    <a:pt x="6348" y="800"/>
                  </a:lnTo>
                  <a:lnTo>
                    <a:pt x="5290" y="1371"/>
                  </a:lnTo>
                  <a:lnTo>
                    <a:pt x="4232" y="1714"/>
                  </a:lnTo>
                  <a:lnTo>
                    <a:pt x="3174" y="2629"/>
                  </a:lnTo>
                  <a:lnTo>
                    <a:pt x="1411" y="4114"/>
                  </a:lnTo>
                </a:path>
              </a:pathLst>
            </a:custGeom>
            <a:solidFill>
              <a:srgbClr val="0665C6"/>
            </a:solidFill>
            <a:ln w="12700" cap="rnd">
              <a:solidFill>
                <a:srgbClr val="000000"/>
              </a:solidFill>
              <a:prstDash val="solid"/>
              <a:round/>
            </a:ln>
            <a:effectLst/>
          </p:spPr>
          <p:txBody>
            <a:bodyPr wrap="square" lIns="45719" tIns="45719" rIns="45719" bIns="45719" numCol="1" anchor="t">
              <a:noAutofit/>
            </a:bodyPr>
            <a:lstStyle/>
            <a:p>
              <a:pPr/>
            </a:p>
          </p:txBody>
        </p:sp>
        <p:sp>
          <p:nvSpPr>
            <p:cNvPr id="1616" name="线条"/>
            <p:cNvSpPr/>
            <p:nvPr/>
          </p:nvSpPr>
          <p:spPr>
            <a:xfrm flipH="1">
              <a:off x="-1" y="0"/>
              <a:ext cx="2" cy="1442769"/>
            </a:xfrm>
            <a:prstGeom prst="line">
              <a:avLst/>
            </a:prstGeom>
            <a:noFill/>
            <a:ln w="25400" cap="flat">
              <a:solidFill>
                <a:srgbClr val="000000"/>
              </a:solidFill>
              <a:prstDash val="solid"/>
              <a:round/>
              <a:headEnd type="stealth" w="med" len="med"/>
            </a:ln>
            <a:effectLst/>
          </p:spPr>
          <p:txBody>
            <a:bodyPr wrap="square" lIns="45719" tIns="45719" rIns="45719" bIns="45719" numCol="1" anchor="t">
              <a:noAutofit/>
            </a:bodyPr>
            <a:lstStyle/>
            <a:p>
              <a:pPr/>
            </a:p>
          </p:txBody>
        </p:sp>
        <p:sp>
          <p:nvSpPr>
            <p:cNvPr id="1617" name="线条"/>
            <p:cNvSpPr/>
            <p:nvPr/>
          </p:nvSpPr>
          <p:spPr>
            <a:xfrm flipH="1" flipV="1">
              <a:off x="2579" y="1447800"/>
              <a:ext cx="1978622" cy="1"/>
            </a:xfrm>
            <a:prstGeom prst="line">
              <a:avLst/>
            </a:prstGeom>
            <a:noFill/>
            <a:ln w="25400" cap="flat">
              <a:solidFill>
                <a:srgbClr val="000000"/>
              </a:solidFill>
              <a:prstDash val="solid"/>
              <a:round/>
              <a:headEnd type="stealth" w="med" len="med"/>
            </a:ln>
            <a:effectLst/>
          </p:spPr>
          <p:txBody>
            <a:bodyPr wrap="square" lIns="45719" tIns="45719" rIns="45719" bIns="45719" numCol="1" anchor="t">
              <a:noAutofit/>
            </a:bodyPr>
            <a:lstStyle/>
            <a:p>
              <a:pPr/>
            </a:p>
          </p:txBody>
        </p:sp>
        <p:sp>
          <p:nvSpPr>
            <p:cNvPr id="1618" name="椭圆形"/>
            <p:cNvSpPr/>
            <p:nvPr/>
          </p:nvSpPr>
          <p:spPr>
            <a:xfrm>
              <a:off x="210244" y="235220"/>
              <a:ext cx="47725" cy="41510"/>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19" name="椭圆形"/>
            <p:cNvSpPr/>
            <p:nvPr/>
          </p:nvSpPr>
          <p:spPr>
            <a:xfrm>
              <a:off x="174128" y="300629"/>
              <a:ext cx="47726" cy="41510"/>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20" name="椭圆形"/>
            <p:cNvSpPr/>
            <p:nvPr/>
          </p:nvSpPr>
          <p:spPr>
            <a:xfrm>
              <a:off x="313432" y="269182"/>
              <a:ext cx="47725" cy="41511"/>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21" name="椭圆形"/>
            <p:cNvSpPr/>
            <p:nvPr/>
          </p:nvSpPr>
          <p:spPr>
            <a:xfrm>
              <a:off x="230882" y="386163"/>
              <a:ext cx="47725" cy="41511"/>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22" name="椭圆形"/>
            <p:cNvSpPr/>
            <p:nvPr/>
          </p:nvSpPr>
          <p:spPr>
            <a:xfrm>
              <a:off x="168969" y="628931"/>
              <a:ext cx="47725" cy="41510"/>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23" name="椭圆形"/>
            <p:cNvSpPr/>
            <p:nvPr/>
          </p:nvSpPr>
          <p:spPr>
            <a:xfrm>
              <a:off x="184447" y="740881"/>
              <a:ext cx="47725" cy="41510"/>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24" name="椭圆形"/>
            <p:cNvSpPr/>
            <p:nvPr/>
          </p:nvSpPr>
          <p:spPr>
            <a:xfrm>
              <a:off x="504328" y="603774"/>
              <a:ext cx="47726" cy="41510"/>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25" name="椭圆形"/>
            <p:cNvSpPr/>
            <p:nvPr/>
          </p:nvSpPr>
          <p:spPr>
            <a:xfrm>
              <a:off x="380503" y="977359"/>
              <a:ext cx="47726" cy="41510"/>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26" name="椭圆形"/>
            <p:cNvSpPr/>
            <p:nvPr/>
          </p:nvSpPr>
          <p:spPr>
            <a:xfrm>
              <a:off x="452735" y="896856"/>
              <a:ext cx="47725" cy="41510"/>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27" name="椭圆形"/>
            <p:cNvSpPr/>
            <p:nvPr/>
          </p:nvSpPr>
          <p:spPr>
            <a:xfrm>
              <a:off x="989310" y="811321"/>
              <a:ext cx="47725" cy="41510"/>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28" name="椭圆形"/>
            <p:cNvSpPr/>
            <p:nvPr/>
          </p:nvSpPr>
          <p:spPr>
            <a:xfrm>
              <a:off x="1035744" y="1044026"/>
              <a:ext cx="47725" cy="41510"/>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29" name="椭圆形"/>
            <p:cNvSpPr/>
            <p:nvPr/>
          </p:nvSpPr>
          <p:spPr>
            <a:xfrm>
              <a:off x="1066700" y="498113"/>
              <a:ext cx="47725" cy="41511"/>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30" name="椭圆形"/>
            <p:cNvSpPr/>
            <p:nvPr/>
          </p:nvSpPr>
          <p:spPr>
            <a:xfrm>
              <a:off x="1345307" y="801258"/>
              <a:ext cx="47725" cy="41511"/>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31" name="椭圆形"/>
            <p:cNvSpPr/>
            <p:nvPr/>
          </p:nvSpPr>
          <p:spPr>
            <a:xfrm>
              <a:off x="1216322" y="927044"/>
              <a:ext cx="47725" cy="41511"/>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32" name="椭圆形"/>
            <p:cNvSpPr/>
            <p:nvPr/>
          </p:nvSpPr>
          <p:spPr>
            <a:xfrm>
              <a:off x="850007" y="1155975"/>
              <a:ext cx="47725" cy="41511"/>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33" name="椭圆形"/>
            <p:cNvSpPr/>
            <p:nvPr/>
          </p:nvSpPr>
          <p:spPr>
            <a:xfrm>
              <a:off x="199925" y="1186164"/>
              <a:ext cx="47725" cy="41510"/>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34" name="椭圆形"/>
            <p:cNvSpPr/>
            <p:nvPr/>
          </p:nvSpPr>
          <p:spPr>
            <a:xfrm>
              <a:off x="354707" y="1261636"/>
              <a:ext cx="47725" cy="41510"/>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35" name="椭圆形"/>
            <p:cNvSpPr/>
            <p:nvPr/>
          </p:nvSpPr>
          <p:spPr>
            <a:xfrm>
              <a:off x="236041" y="1322013"/>
              <a:ext cx="47725" cy="41511"/>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36" name="椭圆形"/>
            <p:cNvSpPr/>
            <p:nvPr/>
          </p:nvSpPr>
          <p:spPr>
            <a:xfrm>
              <a:off x="1365944" y="1231447"/>
              <a:ext cx="47725" cy="41511"/>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37" name="椭圆形"/>
            <p:cNvSpPr/>
            <p:nvPr/>
          </p:nvSpPr>
          <p:spPr>
            <a:xfrm>
              <a:off x="1376263" y="1149686"/>
              <a:ext cx="47725" cy="41510"/>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sp>
          <p:nvSpPr>
            <p:cNvPr id="1638" name="椭圆形"/>
            <p:cNvSpPr/>
            <p:nvPr/>
          </p:nvSpPr>
          <p:spPr>
            <a:xfrm>
              <a:off x="1463972" y="1226416"/>
              <a:ext cx="47725" cy="41510"/>
            </a:xfrm>
            <a:prstGeom prst="ellipse">
              <a:avLst/>
            </a:prstGeom>
            <a:solidFill>
              <a:srgbClr val="006633"/>
            </a:solidFill>
            <a:ln w="12700" cap="flat">
              <a:solidFill>
                <a:srgbClr val="006633"/>
              </a:solidFill>
              <a:prstDash val="solid"/>
              <a:round/>
            </a:ln>
            <a:effectLst/>
          </p:spPr>
          <p:txBody>
            <a:bodyPr wrap="square" lIns="45719" tIns="45719" rIns="45719" bIns="45719" numCol="1" anchor="ctr">
              <a:noAutofit/>
            </a:bodyPr>
            <a:lstStyle/>
            <a:p>
              <a:pPr/>
            </a:p>
          </p:txBody>
        </p:sp>
      </p:grpSp>
      <p:sp>
        <p:nvSpPr>
          <p:cNvPr id="1640" name="聚类分析 Clustering"/>
          <p:cNvSpPr txBox="1"/>
          <p:nvPr/>
        </p:nvSpPr>
        <p:spPr>
          <a:xfrm>
            <a:off x="339725" y="3810000"/>
            <a:ext cx="1866603" cy="349250"/>
          </a:xfrm>
          <a:prstGeom prst="rect">
            <a:avLst/>
          </a:prstGeom>
          <a:ln w="12700">
            <a:miter lim="400000"/>
          </a:ln>
          <a:extLst>
            <a:ext uri="{C572A759-6A51-4108-AA02-DFA0A04FC94B}">
              <ma14:wrappingTextBoxFlag xmlns:ma14="http://schemas.microsoft.com/office/mac/drawingml/2011/main" val="1"/>
            </a:ext>
          </a:extLst>
        </p:spPr>
        <p:txBody>
          <a:bodyPr wrap="none" lIns="34925" tIns="34925" rIns="34925" bIns="34925">
            <a:spAutoFit/>
          </a:bodyPr>
          <a:lstStyle/>
          <a:p>
            <a:pPr>
              <a:defRPr sz="1600">
                <a:latin typeface="宋体"/>
                <a:ea typeface="宋体"/>
                <a:cs typeface="宋体"/>
                <a:sym typeface="宋体"/>
              </a:defRPr>
            </a:pPr>
            <a:r>
              <a:t>聚类分析 </a:t>
            </a:r>
            <a:r>
              <a:t>Clustering</a:t>
            </a:r>
          </a:p>
        </p:txBody>
      </p:sp>
      <p:grpSp>
        <p:nvGrpSpPr>
          <p:cNvPr id="1643" name="成组"/>
          <p:cNvGrpSpPr/>
          <p:nvPr/>
        </p:nvGrpSpPr>
        <p:grpSpPr>
          <a:xfrm>
            <a:off x="5035550" y="1745771"/>
            <a:ext cx="649288" cy="366082"/>
            <a:chOff x="0" y="0"/>
            <a:chExt cx="649287" cy="366080"/>
          </a:xfrm>
        </p:grpSpPr>
        <p:sp>
          <p:nvSpPr>
            <p:cNvPr id="1641" name="矩形"/>
            <p:cNvSpPr/>
            <p:nvPr/>
          </p:nvSpPr>
          <p:spPr>
            <a:xfrm>
              <a:off x="0" y="22703"/>
              <a:ext cx="649288" cy="320675"/>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a:defRPr sz="1000"/>
              </a:pPr>
            </a:p>
          </p:txBody>
        </p:sp>
        <p:sp>
          <p:nvSpPr>
            <p:cNvPr id="1642" name="Open…"/>
            <p:cNvSpPr txBox="1"/>
            <p:nvPr/>
          </p:nvSpPr>
          <p:spPr>
            <a:xfrm>
              <a:off x="100638" y="0"/>
              <a:ext cx="448012" cy="3660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6037" tIns="46037" rIns="46037" bIns="46037" numCol="1" anchor="ctr">
              <a:spAutoFit/>
            </a:bodyPr>
            <a:lstStyle/>
            <a:p>
              <a:pPr algn="ctr">
                <a:defRPr sz="1000"/>
              </a:pPr>
              <a:r>
                <a:t>Open</a:t>
              </a:r>
            </a:p>
            <a:p>
              <a:pPr algn="ctr">
                <a:defRPr sz="1000"/>
              </a:pPr>
              <a:r>
                <a:t>Accn’t</a:t>
              </a:r>
            </a:p>
          </p:txBody>
        </p:sp>
      </p:grpSp>
      <p:grpSp>
        <p:nvGrpSpPr>
          <p:cNvPr id="1646" name="成组"/>
          <p:cNvGrpSpPr/>
          <p:nvPr/>
        </p:nvGrpSpPr>
        <p:grpSpPr>
          <a:xfrm>
            <a:off x="5715000" y="1727199"/>
            <a:ext cx="649288" cy="371477"/>
            <a:chOff x="0" y="0"/>
            <a:chExt cx="649287" cy="371475"/>
          </a:xfrm>
        </p:grpSpPr>
        <p:sp>
          <p:nvSpPr>
            <p:cNvPr id="1644" name="矩形"/>
            <p:cNvSpPr/>
            <p:nvPr/>
          </p:nvSpPr>
          <p:spPr>
            <a:xfrm>
              <a:off x="0" y="25400"/>
              <a:ext cx="649288" cy="320676"/>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a:defRPr sz="1000">
                  <a:latin typeface="Arial Narrow"/>
                  <a:ea typeface="Arial Narrow"/>
                  <a:cs typeface="Arial Narrow"/>
                  <a:sym typeface="Arial Narrow"/>
                </a:defRPr>
              </a:pPr>
            </a:p>
          </p:txBody>
        </p:sp>
        <p:sp>
          <p:nvSpPr>
            <p:cNvPr id="1645" name="Add New…"/>
            <p:cNvSpPr txBox="1"/>
            <p:nvPr/>
          </p:nvSpPr>
          <p:spPr>
            <a:xfrm>
              <a:off x="61012" y="-1"/>
              <a:ext cx="527263" cy="371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6037" tIns="46037" rIns="46037" bIns="46037" numCol="1" anchor="ctr">
              <a:spAutoFit/>
            </a:bodyPr>
            <a:lstStyle/>
            <a:p>
              <a:pPr algn="ctr">
                <a:defRPr sz="1000">
                  <a:latin typeface="Arial Narrow"/>
                  <a:ea typeface="Arial Narrow"/>
                  <a:cs typeface="Arial Narrow"/>
                  <a:sym typeface="Arial Narrow"/>
                </a:defRPr>
              </a:pPr>
              <a:r>
                <a:t>Add New</a:t>
              </a:r>
            </a:p>
            <a:p>
              <a:pPr algn="ctr">
                <a:defRPr sz="1000">
                  <a:latin typeface="Arial Narrow"/>
                  <a:ea typeface="Arial Narrow"/>
                  <a:cs typeface="Arial Narrow"/>
                  <a:sym typeface="Arial Narrow"/>
                </a:defRPr>
              </a:pPr>
              <a:r>
                <a:t>Product</a:t>
              </a:r>
            </a:p>
          </p:txBody>
        </p:sp>
      </p:grpSp>
      <p:grpSp>
        <p:nvGrpSpPr>
          <p:cNvPr id="1649" name="成组"/>
          <p:cNvGrpSpPr/>
          <p:nvPr/>
        </p:nvGrpSpPr>
        <p:grpSpPr>
          <a:xfrm>
            <a:off x="6477000" y="1727199"/>
            <a:ext cx="649288" cy="371477"/>
            <a:chOff x="0" y="0"/>
            <a:chExt cx="649287" cy="371475"/>
          </a:xfrm>
        </p:grpSpPr>
        <p:sp>
          <p:nvSpPr>
            <p:cNvPr id="1647" name="矩形"/>
            <p:cNvSpPr/>
            <p:nvPr/>
          </p:nvSpPr>
          <p:spPr>
            <a:xfrm>
              <a:off x="0" y="25400"/>
              <a:ext cx="649288" cy="320676"/>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a:defRPr sz="1000">
                  <a:latin typeface="Arial Narrow"/>
                  <a:ea typeface="Arial Narrow"/>
                  <a:cs typeface="Arial Narrow"/>
                  <a:sym typeface="Arial Narrow"/>
                </a:defRPr>
              </a:pPr>
            </a:p>
          </p:txBody>
        </p:sp>
        <p:sp>
          <p:nvSpPr>
            <p:cNvPr id="1648" name="Decrease…"/>
            <p:cNvSpPr txBox="1"/>
            <p:nvPr/>
          </p:nvSpPr>
          <p:spPr>
            <a:xfrm>
              <a:off x="49416" y="-1"/>
              <a:ext cx="550455" cy="371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6037" tIns="46037" rIns="46037" bIns="46037" numCol="1" anchor="ctr">
              <a:spAutoFit/>
            </a:bodyPr>
            <a:lstStyle/>
            <a:p>
              <a:pPr algn="ctr">
                <a:defRPr sz="1000">
                  <a:latin typeface="Arial Narrow"/>
                  <a:ea typeface="Arial Narrow"/>
                  <a:cs typeface="Arial Narrow"/>
                  <a:sym typeface="Arial Narrow"/>
                </a:defRPr>
              </a:pPr>
              <a:r>
                <a:t>Decrease</a:t>
              </a:r>
            </a:p>
            <a:p>
              <a:pPr algn="ctr">
                <a:defRPr sz="1000">
                  <a:latin typeface="Arial Narrow"/>
                  <a:ea typeface="Arial Narrow"/>
                  <a:cs typeface="Arial Narrow"/>
                  <a:sym typeface="Arial Narrow"/>
                </a:defRPr>
              </a:pPr>
              <a:r>
                <a:t>Usage</a:t>
              </a:r>
            </a:p>
          </p:txBody>
        </p:sp>
      </p:grpSp>
      <p:grpSp>
        <p:nvGrpSpPr>
          <p:cNvPr id="1652" name="成组"/>
          <p:cNvGrpSpPr/>
          <p:nvPr/>
        </p:nvGrpSpPr>
        <p:grpSpPr>
          <a:xfrm>
            <a:off x="7239000" y="1752600"/>
            <a:ext cx="647700" cy="320675"/>
            <a:chOff x="0" y="0"/>
            <a:chExt cx="647700" cy="320674"/>
          </a:xfrm>
        </p:grpSpPr>
        <p:sp>
          <p:nvSpPr>
            <p:cNvPr id="1650" name="矩形"/>
            <p:cNvSpPr/>
            <p:nvPr/>
          </p:nvSpPr>
          <p:spPr>
            <a:xfrm>
              <a:off x="0" y="0"/>
              <a:ext cx="647700" cy="320675"/>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a:defRPr sz="1000">
                  <a:latin typeface="Arial Narrow"/>
                  <a:ea typeface="Arial Narrow"/>
                  <a:cs typeface="Arial Narrow"/>
                  <a:sym typeface="Arial Narrow"/>
                </a:defRPr>
              </a:pPr>
            </a:p>
          </p:txBody>
        </p:sp>
        <p:sp>
          <p:nvSpPr>
            <p:cNvPr id="1651" name="???"/>
            <p:cNvSpPr txBox="1"/>
            <p:nvPr/>
          </p:nvSpPr>
          <p:spPr>
            <a:xfrm>
              <a:off x="184583" y="44449"/>
              <a:ext cx="278534" cy="231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6037" tIns="46037" rIns="46037" bIns="46037" numCol="1" anchor="ctr">
              <a:spAutoFit/>
            </a:bodyPr>
            <a:lstStyle>
              <a:lvl1pPr algn="ctr">
                <a:defRPr sz="1000">
                  <a:latin typeface="Arial Narrow"/>
                  <a:ea typeface="Arial Narrow"/>
                  <a:cs typeface="Arial Narrow"/>
                  <a:sym typeface="Arial Narrow"/>
                </a:defRPr>
              </a:lvl1pPr>
            </a:lstStyle>
            <a:p>
              <a:pPr/>
              <a:r>
                <a:t>???</a:t>
              </a:r>
            </a:p>
          </p:txBody>
        </p:sp>
      </p:grpSp>
      <p:sp>
        <p:nvSpPr>
          <p:cNvPr id="1653" name="箭头"/>
          <p:cNvSpPr/>
          <p:nvPr/>
        </p:nvSpPr>
        <p:spPr>
          <a:xfrm>
            <a:off x="5029200" y="2133600"/>
            <a:ext cx="2971800" cy="320675"/>
          </a:xfrm>
          <a:prstGeom prst="rightArrow">
            <a:avLst>
              <a:gd name="adj1" fmla="val 50000"/>
              <a:gd name="adj2" fmla="val 121805"/>
            </a:avLst>
          </a:prstGeom>
          <a:solidFill>
            <a:srgbClr val="500093"/>
          </a:solidFill>
          <a:ln w="12700">
            <a:solidFill>
              <a:srgbClr val="000000"/>
            </a:solidFill>
          </a:ln>
        </p:spPr>
        <p:txBody>
          <a:bodyPr lIns="45719" rIns="45719" anchor="ctr"/>
          <a:lstStyle/>
          <a:p>
            <a:pPr/>
          </a:p>
        </p:txBody>
      </p:sp>
      <p:sp>
        <p:nvSpPr>
          <p:cNvPr id="1654" name="Time"/>
          <p:cNvSpPr txBox="1"/>
          <p:nvPr/>
        </p:nvSpPr>
        <p:spPr>
          <a:xfrm>
            <a:off x="6294437" y="2124075"/>
            <a:ext cx="516547" cy="289460"/>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1400">
                <a:solidFill>
                  <a:srgbClr val="FFFFFF"/>
                </a:solidFill>
                <a:latin typeface="Arial"/>
                <a:ea typeface="Arial"/>
                <a:cs typeface="Arial"/>
                <a:sym typeface="Arial"/>
              </a:defRPr>
            </a:lvl1pPr>
          </a:lstStyle>
          <a:p>
            <a:pPr/>
            <a:r>
              <a:t>Time</a:t>
            </a:r>
          </a:p>
        </p:txBody>
      </p:sp>
      <p:sp>
        <p:nvSpPr>
          <p:cNvPr id="1655" name="序列分析 Sequence Analysis"/>
          <p:cNvSpPr txBox="1"/>
          <p:nvPr/>
        </p:nvSpPr>
        <p:spPr>
          <a:xfrm>
            <a:off x="5075237" y="1219200"/>
            <a:ext cx="2691211" cy="371476"/>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p>
            <a:pPr>
              <a:defRPr sz="1600">
                <a:latin typeface="宋体"/>
                <a:ea typeface="宋体"/>
                <a:cs typeface="宋体"/>
                <a:sym typeface="宋体"/>
              </a:defRPr>
            </a:pPr>
            <a:r>
              <a:t>序列分析 </a:t>
            </a:r>
            <a:r>
              <a:t>Sequence Analysis</a:t>
            </a:r>
          </a:p>
        </p:txBody>
      </p:sp>
      <p:sp>
        <p:nvSpPr>
          <p:cNvPr id="1656" name="决策树 Decision Trees"/>
          <p:cNvSpPr txBox="1"/>
          <p:nvPr/>
        </p:nvSpPr>
        <p:spPr>
          <a:xfrm>
            <a:off x="960119" y="1219200"/>
            <a:ext cx="2114313"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600">
                <a:latin typeface="宋体"/>
                <a:ea typeface="宋体"/>
                <a:cs typeface="宋体"/>
                <a:sym typeface="宋体"/>
              </a:defRPr>
            </a:pPr>
            <a:r>
              <a:t>决策树 </a:t>
            </a:r>
            <a:r>
              <a:t>Decision Trees</a:t>
            </a:r>
          </a:p>
        </p:txBody>
      </p:sp>
      <p:sp>
        <p:nvSpPr>
          <p:cNvPr id="1657" name="倾向性分析"/>
          <p:cNvSpPr txBox="1"/>
          <p:nvPr/>
        </p:nvSpPr>
        <p:spPr>
          <a:xfrm>
            <a:off x="2407920" y="1600200"/>
            <a:ext cx="1139513" cy="345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buSzPct val="100000"/>
              <a:buChar char="•"/>
              <a:defRPr sz="1400">
                <a:latin typeface="宋体"/>
                <a:ea typeface="宋体"/>
                <a:cs typeface="宋体"/>
                <a:sym typeface="宋体"/>
              </a:defRPr>
            </a:lvl1pPr>
          </a:lstStyle>
          <a:p>
            <a:pPr>
              <a:defRPr>
                <a:latin typeface="Verdana"/>
                <a:ea typeface="Verdana"/>
                <a:cs typeface="Verdana"/>
                <a:sym typeface="Verdana"/>
              </a:defRPr>
            </a:pPr>
            <a:r>
              <a:rPr>
                <a:latin typeface="宋体"/>
                <a:ea typeface="宋体"/>
                <a:cs typeface="宋体"/>
                <a:sym typeface="宋体"/>
              </a:rPr>
              <a:t> 倾向性分析</a:t>
            </a:r>
          </a:p>
        </p:txBody>
      </p:sp>
      <p:sp>
        <p:nvSpPr>
          <p:cNvPr id="1658" name="客户保留…"/>
          <p:cNvSpPr txBox="1"/>
          <p:nvPr/>
        </p:nvSpPr>
        <p:spPr>
          <a:xfrm>
            <a:off x="5913120" y="2438400"/>
            <a:ext cx="1672913" cy="1107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buSzPct val="100000"/>
              <a:buChar char="•"/>
              <a:defRPr sz="1400">
                <a:latin typeface="Verdana"/>
                <a:ea typeface="Verdana"/>
                <a:cs typeface="Verdana"/>
                <a:sym typeface="Verdana"/>
              </a:defRPr>
            </a:pPr>
            <a:r>
              <a:rPr>
                <a:latin typeface="宋体"/>
                <a:ea typeface="宋体"/>
                <a:cs typeface="宋体"/>
                <a:sym typeface="宋体"/>
              </a:rPr>
              <a:t> 客户保留</a:t>
            </a:r>
          </a:p>
          <a:p>
            <a:pPr>
              <a:buSzPct val="100000"/>
              <a:buChar char="•"/>
              <a:defRPr sz="1400">
                <a:latin typeface="Verdana"/>
                <a:ea typeface="Verdana"/>
                <a:cs typeface="Verdana"/>
                <a:sym typeface="Verdana"/>
              </a:defRPr>
            </a:pPr>
            <a:r>
              <a:rPr>
                <a:latin typeface="宋体"/>
                <a:ea typeface="宋体"/>
                <a:cs typeface="宋体"/>
                <a:sym typeface="宋体"/>
              </a:rPr>
              <a:t> 客户生命周期管理</a:t>
            </a:r>
          </a:p>
          <a:p>
            <a:pPr>
              <a:buSzPct val="100000"/>
              <a:buChar char="•"/>
              <a:defRPr sz="1400">
                <a:latin typeface="Verdana"/>
                <a:ea typeface="Verdana"/>
                <a:cs typeface="Verdana"/>
                <a:sym typeface="Verdana"/>
              </a:defRPr>
            </a:pPr>
            <a:r>
              <a:rPr>
                <a:latin typeface="宋体"/>
                <a:ea typeface="宋体"/>
                <a:cs typeface="宋体"/>
                <a:sym typeface="宋体"/>
              </a:rPr>
              <a:t> 目标市场</a:t>
            </a:r>
          </a:p>
          <a:p>
            <a:pPr>
              <a:buSzPct val="100000"/>
              <a:buChar char="•"/>
              <a:defRPr sz="1400">
                <a:latin typeface="Verdana"/>
                <a:ea typeface="Verdana"/>
                <a:cs typeface="Verdana"/>
                <a:sym typeface="Verdana"/>
              </a:defRPr>
            </a:pPr>
            <a:r>
              <a:rPr>
                <a:latin typeface="宋体"/>
                <a:ea typeface="宋体"/>
                <a:cs typeface="宋体"/>
                <a:sym typeface="宋体"/>
              </a:rPr>
              <a:t> 价格弹性分析</a:t>
            </a:r>
          </a:p>
        </p:txBody>
      </p:sp>
      <p:sp>
        <p:nvSpPr>
          <p:cNvPr id="1659" name="客户细分…"/>
          <p:cNvSpPr txBox="1"/>
          <p:nvPr/>
        </p:nvSpPr>
        <p:spPr>
          <a:xfrm>
            <a:off x="1264919" y="4191000"/>
            <a:ext cx="961714" cy="599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buSzPct val="100000"/>
              <a:buChar char="•"/>
              <a:defRPr sz="1400">
                <a:latin typeface="Verdana"/>
                <a:ea typeface="Verdana"/>
                <a:cs typeface="Verdana"/>
                <a:sym typeface="Verdana"/>
              </a:defRPr>
            </a:pPr>
            <a:r>
              <a:rPr>
                <a:latin typeface="宋体"/>
                <a:ea typeface="宋体"/>
                <a:cs typeface="宋体"/>
                <a:sym typeface="宋体"/>
              </a:rPr>
              <a:t> 客户细分</a:t>
            </a:r>
          </a:p>
          <a:p>
            <a:pPr>
              <a:buSzPct val="100000"/>
              <a:buChar char="•"/>
              <a:defRPr sz="1400">
                <a:latin typeface="Verdana"/>
                <a:ea typeface="Verdana"/>
                <a:cs typeface="Verdana"/>
                <a:sym typeface="Verdana"/>
              </a:defRPr>
            </a:pPr>
            <a:r>
              <a:rPr>
                <a:latin typeface="宋体"/>
                <a:ea typeface="宋体"/>
                <a:cs typeface="宋体"/>
                <a:sym typeface="宋体"/>
              </a:rPr>
              <a:t> 市场细分</a:t>
            </a:r>
          </a:p>
        </p:txBody>
      </p:sp>
      <p:sp>
        <p:nvSpPr>
          <p:cNvPr id="1660" name="倾向性分析…"/>
          <p:cNvSpPr txBox="1"/>
          <p:nvPr/>
        </p:nvSpPr>
        <p:spPr>
          <a:xfrm>
            <a:off x="7284719" y="4191000"/>
            <a:ext cx="1139514" cy="1107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buSzPct val="100000"/>
              <a:buChar char="•"/>
              <a:defRPr sz="1400">
                <a:latin typeface="Verdana"/>
                <a:ea typeface="Verdana"/>
                <a:cs typeface="Verdana"/>
                <a:sym typeface="Verdana"/>
              </a:defRPr>
            </a:pPr>
            <a:r>
              <a:rPr>
                <a:latin typeface="宋体"/>
                <a:ea typeface="宋体"/>
                <a:cs typeface="宋体"/>
                <a:sym typeface="宋体"/>
              </a:rPr>
              <a:t> 倾向性分析</a:t>
            </a:r>
          </a:p>
          <a:p>
            <a:pPr>
              <a:buSzPct val="100000"/>
              <a:buChar char="•"/>
              <a:defRPr sz="1400">
                <a:latin typeface="Verdana"/>
                <a:ea typeface="Verdana"/>
                <a:cs typeface="Verdana"/>
                <a:sym typeface="Verdana"/>
              </a:defRPr>
            </a:pPr>
            <a:r>
              <a:rPr>
                <a:latin typeface="宋体"/>
                <a:ea typeface="宋体"/>
                <a:cs typeface="宋体"/>
                <a:sym typeface="宋体"/>
              </a:rPr>
              <a:t> 客户保留</a:t>
            </a:r>
          </a:p>
          <a:p>
            <a:pPr>
              <a:buSzPct val="100000"/>
              <a:buChar char="•"/>
              <a:defRPr sz="1400">
                <a:latin typeface="Verdana"/>
                <a:ea typeface="Verdana"/>
                <a:cs typeface="Verdana"/>
                <a:sym typeface="Verdana"/>
              </a:defRPr>
            </a:pPr>
            <a:r>
              <a:rPr>
                <a:latin typeface="宋体"/>
                <a:ea typeface="宋体"/>
                <a:cs typeface="宋体"/>
                <a:sym typeface="宋体"/>
              </a:rPr>
              <a:t> 目标市场</a:t>
            </a:r>
          </a:p>
          <a:p>
            <a:pPr>
              <a:buSzPct val="100000"/>
              <a:buChar char="•"/>
              <a:defRPr sz="1400">
                <a:latin typeface="Verdana"/>
                <a:ea typeface="Verdana"/>
                <a:cs typeface="Verdana"/>
                <a:sym typeface="Verdana"/>
              </a:defRPr>
            </a:pPr>
            <a:r>
              <a:rPr>
                <a:latin typeface="宋体"/>
                <a:ea typeface="宋体"/>
                <a:cs typeface="宋体"/>
                <a:sym typeface="宋体"/>
              </a:rPr>
              <a:t> 欺诈检测</a:t>
            </a:r>
          </a:p>
        </p:txBody>
      </p:sp>
      <p:pic>
        <p:nvPicPr>
          <p:cNvPr id="1661" name="image.pdf" descr="image.pdf"/>
          <p:cNvPicPr>
            <a:picLocks noChangeAspect="1"/>
          </p:cNvPicPr>
          <p:nvPr/>
        </p:nvPicPr>
        <p:blipFill>
          <a:blip r:embed="rId2">
            <a:extLst/>
          </a:blip>
          <a:stretch>
            <a:fillRect/>
          </a:stretch>
        </p:blipFill>
        <p:spPr>
          <a:xfrm>
            <a:off x="3200400" y="4800600"/>
            <a:ext cx="1447800" cy="1219200"/>
          </a:xfrm>
          <a:prstGeom prst="rect">
            <a:avLst/>
          </a:prstGeom>
          <a:ln w="12700">
            <a:miter lim="400000"/>
          </a:ln>
        </p:spPr>
      </p:pic>
      <p:sp>
        <p:nvSpPr>
          <p:cNvPr id="1662" name="关联分析 Association"/>
          <p:cNvSpPr txBox="1"/>
          <p:nvPr/>
        </p:nvSpPr>
        <p:spPr>
          <a:xfrm>
            <a:off x="3006725" y="3733800"/>
            <a:ext cx="1979811" cy="349250"/>
          </a:xfrm>
          <a:prstGeom prst="rect">
            <a:avLst/>
          </a:prstGeom>
          <a:ln w="12700">
            <a:miter lim="400000"/>
          </a:ln>
          <a:extLst>
            <a:ext uri="{C572A759-6A51-4108-AA02-DFA0A04FC94B}">
              <ma14:wrappingTextBoxFlag xmlns:ma14="http://schemas.microsoft.com/office/mac/drawingml/2011/main" val="1"/>
            </a:ext>
          </a:extLst>
        </p:spPr>
        <p:txBody>
          <a:bodyPr wrap="none" lIns="34925" tIns="34925" rIns="34925" bIns="34925">
            <a:spAutoFit/>
          </a:bodyPr>
          <a:lstStyle/>
          <a:p>
            <a:pPr>
              <a:defRPr sz="1600">
                <a:latin typeface="宋体"/>
                <a:ea typeface="宋体"/>
                <a:cs typeface="宋体"/>
                <a:sym typeface="宋体"/>
              </a:defRPr>
            </a:pPr>
            <a:r>
              <a:t>关联分析 </a:t>
            </a:r>
            <a:r>
              <a:t>Association</a:t>
            </a:r>
          </a:p>
        </p:txBody>
      </p:sp>
      <p:sp>
        <p:nvSpPr>
          <p:cNvPr id="1663" name="市场组合分析…"/>
          <p:cNvSpPr txBox="1"/>
          <p:nvPr/>
        </p:nvSpPr>
        <p:spPr>
          <a:xfrm>
            <a:off x="4008120" y="4038600"/>
            <a:ext cx="1330422" cy="1107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buSzPct val="100000"/>
              <a:buChar char="•"/>
              <a:defRPr sz="1400">
                <a:latin typeface="Verdana"/>
                <a:ea typeface="Verdana"/>
                <a:cs typeface="Verdana"/>
                <a:sym typeface="Verdana"/>
              </a:defRPr>
            </a:pPr>
            <a:r>
              <a:rPr>
                <a:latin typeface="宋体"/>
                <a:ea typeface="宋体"/>
                <a:cs typeface="宋体"/>
                <a:sym typeface="宋体"/>
              </a:rPr>
              <a:t> 市场组合分析</a:t>
            </a:r>
          </a:p>
          <a:p>
            <a:pPr>
              <a:buSzPct val="100000"/>
              <a:buChar char="•"/>
              <a:defRPr sz="1400">
                <a:latin typeface="Verdana"/>
                <a:ea typeface="Verdana"/>
                <a:cs typeface="Verdana"/>
                <a:sym typeface="Verdana"/>
              </a:defRPr>
            </a:pPr>
            <a:r>
              <a:t> </a:t>
            </a:r>
            <a:r>
              <a:rPr>
                <a:latin typeface="宋体"/>
                <a:ea typeface="宋体"/>
                <a:cs typeface="宋体"/>
                <a:sym typeface="宋体"/>
              </a:rPr>
              <a:t>套装产品分析</a:t>
            </a:r>
          </a:p>
          <a:p>
            <a:pPr>
              <a:buSzPct val="100000"/>
              <a:buChar char="•"/>
              <a:defRPr sz="1400">
                <a:latin typeface="Verdana"/>
                <a:ea typeface="Verdana"/>
                <a:cs typeface="Verdana"/>
                <a:sym typeface="Verdana"/>
              </a:defRPr>
            </a:pPr>
            <a:r>
              <a:rPr>
                <a:latin typeface="宋体"/>
                <a:ea typeface="宋体"/>
                <a:cs typeface="宋体"/>
                <a:sym typeface="宋体"/>
              </a:rPr>
              <a:t> 目录设计</a:t>
            </a:r>
          </a:p>
          <a:p>
            <a:pPr>
              <a:buSzPct val="100000"/>
              <a:buChar char="•"/>
              <a:defRPr sz="1400">
                <a:latin typeface="Verdana"/>
                <a:ea typeface="Verdana"/>
                <a:cs typeface="Verdana"/>
                <a:sym typeface="Verdana"/>
              </a:defRPr>
            </a:pPr>
            <a:r>
              <a:rPr>
                <a:latin typeface="宋体"/>
                <a:ea typeface="宋体"/>
                <a:cs typeface="宋体"/>
                <a:sym typeface="宋体"/>
              </a:rPr>
              <a:t> 交叉销售</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5" name="1）决策树模型"/>
          <p:cNvSpPr txBox="1"/>
          <p:nvPr/>
        </p:nvSpPr>
        <p:spPr>
          <a:xfrm>
            <a:off x="1645920" y="236855"/>
            <a:ext cx="5471160" cy="942341"/>
          </a:xfrm>
          <a:prstGeom prst="rect">
            <a:avLst/>
          </a:prstGeom>
          <a:ln w="12700">
            <a:miter lim="400000"/>
          </a:ln>
          <a:effectLst>
            <a:outerShdw sx="100000" sy="100000" kx="0" ky="0" algn="b" rotWithShape="0" blurRad="63500" dist="17960" dir="2700000">
              <a:srgbClr val="000000"/>
            </a:outerShdw>
          </a:effectLst>
          <a:extLst>
            <a:ext uri="{C572A759-6A51-4108-AA02-DFA0A04FC94B}">
              <ma14:wrappingTextBoxFlag xmlns:ma14="http://schemas.microsoft.com/office/mac/drawingml/2011/main" val="1"/>
            </a:ext>
          </a:extLst>
        </p:spPr>
        <p:txBody>
          <a:bodyPr lIns="45719" rIns="45719" anchor="ctr">
            <a:spAutoFit/>
          </a:bodyPr>
          <a:lstStyle>
            <a:lvl1pPr>
              <a:defRPr sz="4800">
                <a:solidFill>
                  <a:srgbClr val="006633"/>
                </a:solidFill>
                <a:latin typeface="隶书"/>
                <a:ea typeface="隶书"/>
                <a:cs typeface="隶书"/>
                <a:sym typeface="隶书"/>
              </a:defRPr>
            </a:lvl1pPr>
          </a:lstStyle>
          <a:p>
            <a:pPr/>
            <a:r>
              <a:t>1）决策树模型</a:t>
            </a:r>
          </a:p>
        </p:txBody>
      </p:sp>
      <p:sp>
        <p:nvSpPr>
          <p:cNvPr id="1666"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
        <p:nvSpPr>
          <p:cNvPr id="1667" name="实例用“属性-值”对表示的；…"/>
          <p:cNvSpPr txBox="1"/>
          <p:nvPr/>
        </p:nvSpPr>
        <p:spPr>
          <a:xfrm>
            <a:off x="731519" y="1905000"/>
            <a:ext cx="7757161" cy="31089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900"/>
              </a:spcBef>
              <a:buSzPct val="90000"/>
              <a:buBlip>
                <a:blip r:embed="rId2"/>
              </a:buBlip>
              <a:defRPr b="1" sz="3200">
                <a:latin typeface="楷体_GB2312"/>
                <a:ea typeface="楷体_GB2312"/>
                <a:cs typeface="楷体_GB2312"/>
                <a:sym typeface="楷体_GB2312"/>
              </a:defRPr>
            </a:pPr>
            <a:r>
              <a:t>实例用“属性-值”对表示的；</a:t>
            </a:r>
          </a:p>
          <a:p>
            <a:pPr>
              <a:spcBef>
                <a:spcPts val="1900"/>
              </a:spcBef>
              <a:buSzPct val="90000"/>
              <a:buBlip>
                <a:blip r:embed="rId2"/>
              </a:buBlip>
              <a:defRPr b="1" sz="3200">
                <a:latin typeface="楷体_GB2312"/>
                <a:ea typeface="楷体_GB2312"/>
                <a:cs typeface="楷体_GB2312"/>
                <a:sym typeface="楷体_GB2312"/>
              </a:defRPr>
            </a:pPr>
            <a:r>
              <a:t>目标函数有离散的输出值：分类问题；</a:t>
            </a:r>
          </a:p>
          <a:p>
            <a:pPr>
              <a:spcBef>
                <a:spcPts val="1900"/>
              </a:spcBef>
              <a:buSzPct val="90000"/>
              <a:buBlip>
                <a:blip r:embed="rId2"/>
              </a:buBlip>
              <a:defRPr b="1" sz="3200">
                <a:latin typeface="楷体_GB2312"/>
                <a:ea typeface="楷体_GB2312"/>
                <a:cs typeface="楷体_GB2312"/>
                <a:sym typeface="楷体_GB2312"/>
              </a:defRPr>
            </a:pPr>
            <a:r>
              <a:t>有完整的规则表达式，解释性强；</a:t>
            </a:r>
          </a:p>
          <a:p>
            <a:pPr>
              <a:spcBef>
                <a:spcPts val="1900"/>
              </a:spcBef>
              <a:buSzPct val="90000"/>
              <a:buBlip>
                <a:blip r:embed="rId2"/>
              </a:buBlip>
              <a:defRPr b="1" sz="3200">
                <a:latin typeface="楷体_GB2312"/>
                <a:ea typeface="楷体_GB2312"/>
                <a:cs typeface="楷体_GB2312"/>
                <a:sym typeface="楷体_GB2312"/>
              </a:defRPr>
            </a:pPr>
            <a:r>
              <a:t>训练数据可以允许有错误或缺失存在；</a:t>
            </a:r>
          </a:p>
        </p:txBody>
      </p:sp>
      <p:pic>
        <p:nvPicPr>
          <p:cNvPr id="1668" name="image.pdf" descr="image.pdf"/>
          <p:cNvPicPr>
            <a:picLocks noChangeAspect="1"/>
          </p:cNvPicPr>
          <p:nvPr/>
        </p:nvPicPr>
        <p:blipFill>
          <a:blip r:embed="rId3">
            <a:extLst/>
          </a:blip>
          <a:stretch>
            <a:fillRect/>
          </a:stretch>
        </p:blipFill>
        <p:spPr>
          <a:xfrm>
            <a:off x="6934200" y="4648200"/>
            <a:ext cx="1819275" cy="1905000"/>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0" name="例：垃圾邮件的识别问题"/>
          <p:cNvSpPr txBox="1"/>
          <p:nvPr>
            <p:ph type="title"/>
          </p:nvPr>
        </p:nvSpPr>
        <p:spPr>
          <a:xfrm>
            <a:off x="1524000" y="304800"/>
            <a:ext cx="7315200" cy="9144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例：垃圾邮件的识别问题</a:t>
            </a:r>
          </a:p>
        </p:txBody>
      </p:sp>
      <p:sp>
        <p:nvSpPr>
          <p:cNvPr id="1671"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
        <p:nvSpPr>
          <p:cNvPr id="1672" name="线条"/>
          <p:cNvSpPr/>
          <p:nvPr/>
        </p:nvSpPr>
        <p:spPr>
          <a:xfrm>
            <a:off x="1676400" y="1816099"/>
            <a:ext cx="1588" cy="3821114"/>
          </a:xfrm>
          <a:prstGeom prst="line">
            <a:avLst/>
          </a:prstGeom>
          <a:ln w="76200">
            <a:solidFill>
              <a:srgbClr val="000000"/>
            </a:solidFill>
          </a:ln>
        </p:spPr>
        <p:txBody>
          <a:bodyPr lIns="45719" rIns="45719"/>
          <a:lstStyle/>
          <a:p>
            <a:pPr/>
          </a:p>
        </p:txBody>
      </p:sp>
      <p:sp>
        <p:nvSpPr>
          <p:cNvPr id="1673" name="线条"/>
          <p:cNvSpPr/>
          <p:nvPr/>
        </p:nvSpPr>
        <p:spPr>
          <a:xfrm>
            <a:off x="1677987" y="5637211"/>
            <a:ext cx="6000751" cy="1590"/>
          </a:xfrm>
          <a:prstGeom prst="line">
            <a:avLst/>
          </a:prstGeom>
          <a:ln w="76200">
            <a:solidFill>
              <a:srgbClr val="000000"/>
            </a:solidFill>
          </a:ln>
        </p:spPr>
        <p:txBody>
          <a:bodyPr lIns="45719" rIns="45719"/>
          <a:lstStyle/>
          <a:p>
            <a:pPr/>
          </a:p>
        </p:txBody>
      </p:sp>
      <p:sp>
        <p:nvSpPr>
          <p:cNvPr id="1674" name="Y"/>
          <p:cNvSpPr txBox="1"/>
          <p:nvPr/>
        </p:nvSpPr>
        <p:spPr>
          <a:xfrm>
            <a:off x="2289174" y="1887537"/>
            <a:ext cx="361580" cy="483371"/>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Y</a:t>
            </a:r>
          </a:p>
        </p:txBody>
      </p:sp>
      <p:sp>
        <p:nvSpPr>
          <p:cNvPr id="1675" name="Y"/>
          <p:cNvSpPr txBox="1"/>
          <p:nvPr/>
        </p:nvSpPr>
        <p:spPr>
          <a:xfrm>
            <a:off x="2889249" y="2747962"/>
            <a:ext cx="361580" cy="483371"/>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Y</a:t>
            </a:r>
          </a:p>
        </p:txBody>
      </p:sp>
      <p:sp>
        <p:nvSpPr>
          <p:cNvPr id="1676" name="线条"/>
          <p:cNvSpPr/>
          <p:nvPr/>
        </p:nvSpPr>
        <p:spPr>
          <a:xfrm flipV="1">
            <a:off x="3427412" y="2409825"/>
            <a:ext cx="1" cy="1782763"/>
          </a:xfrm>
          <a:prstGeom prst="line">
            <a:avLst/>
          </a:prstGeom>
          <a:ln w="25400">
            <a:solidFill>
              <a:srgbClr val="FAFD00"/>
            </a:solidFill>
          </a:ln>
        </p:spPr>
        <p:txBody>
          <a:bodyPr lIns="45719" rIns="45719"/>
          <a:lstStyle/>
          <a:p>
            <a:pPr/>
          </a:p>
        </p:txBody>
      </p:sp>
      <p:sp>
        <p:nvSpPr>
          <p:cNvPr id="1677" name="线条"/>
          <p:cNvSpPr/>
          <p:nvPr/>
        </p:nvSpPr>
        <p:spPr>
          <a:xfrm flipV="1">
            <a:off x="4427537" y="4194175"/>
            <a:ext cx="1" cy="1443038"/>
          </a:xfrm>
          <a:prstGeom prst="line">
            <a:avLst/>
          </a:prstGeom>
          <a:ln w="25400">
            <a:solidFill>
              <a:srgbClr val="FAFD00"/>
            </a:solidFill>
          </a:ln>
        </p:spPr>
        <p:txBody>
          <a:bodyPr lIns="45719" rIns="45719"/>
          <a:lstStyle/>
          <a:p>
            <a:pPr/>
          </a:p>
        </p:txBody>
      </p:sp>
      <p:sp>
        <p:nvSpPr>
          <p:cNvPr id="1678" name="线条"/>
          <p:cNvSpPr/>
          <p:nvPr/>
        </p:nvSpPr>
        <p:spPr>
          <a:xfrm flipV="1">
            <a:off x="6511925" y="1730375"/>
            <a:ext cx="0" cy="3906838"/>
          </a:xfrm>
          <a:prstGeom prst="line">
            <a:avLst/>
          </a:prstGeom>
          <a:ln w="25400">
            <a:solidFill>
              <a:srgbClr val="FAFD00"/>
            </a:solidFill>
          </a:ln>
        </p:spPr>
        <p:txBody>
          <a:bodyPr lIns="45719" rIns="45719"/>
          <a:lstStyle/>
          <a:p>
            <a:pPr/>
          </a:p>
        </p:txBody>
      </p:sp>
      <p:sp>
        <p:nvSpPr>
          <p:cNvPr id="1679" name="线条"/>
          <p:cNvSpPr/>
          <p:nvPr/>
        </p:nvSpPr>
        <p:spPr>
          <a:xfrm>
            <a:off x="1676400" y="2439670"/>
            <a:ext cx="4875213" cy="1"/>
          </a:xfrm>
          <a:prstGeom prst="line">
            <a:avLst/>
          </a:prstGeom>
          <a:ln w="25400">
            <a:solidFill>
              <a:srgbClr val="FAFD00"/>
            </a:solidFill>
          </a:ln>
        </p:spPr>
        <p:txBody>
          <a:bodyPr lIns="45719" rIns="45719"/>
          <a:lstStyle/>
          <a:p>
            <a:pPr/>
          </a:p>
        </p:txBody>
      </p:sp>
      <p:sp>
        <p:nvSpPr>
          <p:cNvPr id="1680" name="线条"/>
          <p:cNvSpPr/>
          <p:nvPr/>
        </p:nvSpPr>
        <p:spPr>
          <a:xfrm>
            <a:off x="1677987" y="4192586"/>
            <a:ext cx="4833939" cy="1590"/>
          </a:xfrm>
          <a:prstGeom prst="line">
            <a:avLst/>
          </a:prstGeom>
          <a:ln w="25400">
            <a:solidFill>
              <a:srgbClr val="FAFD00"/>
            </a:solidFill>
          </a:ln>
        </p:spPr>
        <p:txBody>
          <a:bodyPr lIns="45719" rIns="45719"/>
          <a:lstStyle/>
          <a:p>
            <a:pPr/>
          </a:p>
        </p:txBody>
      </p:sp>
      <p:sp>
        <p:nvSpPr>
          <p:cNvPr id="1681" name="Y"/>
          <p:cNvSpPr txBox="1"/>
          <p:nvPr/>
        </p:nvSpPr>
        <p:spPr>
          <a:xfrm>
            <a:off x="2306636" y="3173412"/>
            <a:ext cx="361580" cy="483371"/>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Y</a:t>
            </a:r>
          </a:p>
        </p:txBody>
      </p:sp>
      <p:sp>
        <p:nvSpPr>
          <p:cNvPr id="1682" name="Y"/>
          <p:cNvSpPr txBox="1"/>
          <p:nvPr/>
        </p:nvSpPr>
        <p:spPr>
          <a:xfrm>
            <a:off x="2306636" y="2578100"/>
            <a:ext cx="361580" cy="483370"/>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Y</a:t>
            </a:r>
          </a:p>
        </p:txBody>
      </p:sp>
      <p:sp>
        <p:nvSpPr>
          <p:cNvPr id="1683" name="Y"/>
          <p:cNvSpPr txBox="1"/>
          <p:nvPr/>
        </p:nvSpPr>
        <p:spPr>
          <a:xfrm>
            <a:off x="6724649" y="3173412"/>
            <a:ext cx="361580" cy="483371"/>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Y</a:t>
            </a:r>
          </a:p>
        </p:txBody>
      </p:sp>
      <p:sp>
        <p:nvSpPr>
          <p:cNvPr id="1684" name="Y"/>
          <p:cNvSpPr txBox="1"/>
          <p:nvPr/>
        </p:nvSpPr>
        <p:spPr>
          <a:xfrm>
            <a:off x="7142161" y="3852862"/>
            <a:ext cx="361580" cy="483371"/>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Y</a:t>
            </a:r>
          </a:p>
        </p:txBody>
      </p:sp>
      <p:sp>
        <p:nvSpPr>
          <p:cNvPr id="1685" name="Y"/>
          <p:cNvSpPr txBox="1"/>
          <p:nvPr/>
        </p:nvSpPr>
        <p:spPr>
          <a:xfrm>
            <a:off x="4557712" y="3343275"/>
            <a:ext cx="361580" cy="483370"/>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Y</a:t>
            </a:r>
          </a:p>
        </p:txBody>
      </p:sp>
      <p:sp>
        <p:nvSpPr>
          <p:cNvPr id="1686" name="Y"/>
          <p:cNvSpPr txBox="1"/>
          <p:nvPr/>
        </p:nvSpPr>
        <p:spPr>
          <a:xfrm>
            <a:off x="3222624" y="1814512"/>
            <a:ext cx="361580" cy="483371"/>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Y</a:t>
            </a:r>
          </a:p>
        </p:txBody>
      </p:sp>
      <p:sp>
        <p:nvSpPr>
          <p:cNvPr id="1687" name="Y"/>
          <p:cNvSpPr txBox="1"/>
          <p:nvPr/>
        </p:nvSpPr>
        <p:spPr>
          <a:xfrm>
            <a:off x="5057774" y="1644650"/>
            <a:ext cx="361580" cy="483370"/>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Y</a:t>
            </a:r>
          </a:p>
        </p:txBody>
      </p:sp>
      <p:sp>
        <p:nvSpPr>
          <p:cNvPr id="1688" name="N"/>
          <p:cNvSpPr txBox="1"/>
          <p:nvPr/>
        </p:nvSpPr>
        <p:spPr>
          <a:xfrm>
            <a:off x="3722687" y="2917825"/>
            <a:ext cx="361580" cy="483370"/>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N</a:t>
            </a:r>
          </a:p>
        </p:txBody>
      </p:sp>
      <p:sp>
        <p:nvSpPr>
          <p:cNvPr id="1689" name="N"/>
          <p:cNvSpPr txBox="1"/>
          <p:nvPr/>
        </p:nvSpPr>
        <p:spPr>
          <a:xfrm>
            <a:off x="4724399" y="2917825"/>
            <a:ext cx="361580" cy="483370"/>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N</a:t>
            </a:r>
          </a:p>
        </p:txBody>
      </p:sp>
      <p:sp>
        <p:nvSpPr>
          <p:cNvPr id="1690" name="N"/>
          <p:cNvSpPr txBox="1"/>
          <p:nvPr/>
        </p:nvSpPr>
        <p:spPr>
          <a:xfrm>
            <a:off x="5640387" y="3003550"/>
            <a:ext cx="361580" cy="483370"/>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N</a:t>
            </a:r>
          </a:p>
        </p:txBody>
      </p:sp>
      <p:sp>
        <p:nvSpPr>
          <p:cNvPr id="1691" name="N"/>
          <p:cNvSpPr txBox="1"/>
          <p:nvPr/>
        </p:nvSpPr>
        <p:spPr>
          <a:xfrm>
            <a:off x="2222499" y="4362450"/>
            <a:ext cx="361580" cy="483370"/>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N</a:t>
            </a:r>
          </a:p>
        </p:txBody>
      </p:sp>
      <p:sp>
        <p:nvSpPr>
          <p:cNvPr id="1692" name="N"/>
          <p:cNvSpPr txBox="1"/>
          <p:nvPr/>
        </p:nvSpPr>
        <p:spPr>
          <a:xfrm>
            <a:off x="3222624" y="4618037"/>
            <a:ext cx="361580" cy="483371"/>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N</a:t>
            </a:r>
          </a:p>
        </p:txBody>
      </p:sp>
      <p:sp>
        <p:nvSpPr>
          <p:cNvPr id="1693" name="N"/>
          <p:cNvSpPr txBox="1"/>
          <p:nvPr/>
        </p:nvSpPr>
        <p:spPr>
          <a:xfrm>
            <a:off x="4806949" y="4448175"/>
            <a:ext cx="361580" cy="483370"/>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N</a:t>
            </a:r>
          </a:p>
        </p:txBody>
      </p:sp>
      <p:sp>
        <p:nvSpPr>
          <p:cNvPr id="1694" name="N"/>
          <p:cNvSpPr txBox="1"/>
          <p:nvPr/>
        </p:nvSpPr>
        <p:spPr>
          <a:xfrm>
            <a:off x="6891336" y="1644650"/>
            <a:ext cx="361580" cy="483370"/>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N</a:t>
            </a:r>
          </a:p>
        </p:txBody>
      </p:sp>
      <p:sp>
        <p:nvSpPr>
          <p:cNvPr id="1695" name="N"/>
          <p:cNvSpPr txBox="1"/>
          <p:nvPr/>
        </p:nvSpPr>
        <p:spPr>
          <a:xfrm>
            <a:off x="7640636" y="1474787"/>
            <a:ext cx="361580" cy="483371"/>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N</a:t>
            </a:r>
          </a:p>
        </p:txBody>
      </p:sp>
      <p:sp>
        <p:nvSpPr>
          <p:cNvPr id="1696" name="N"/>
          <p:cNvSpPr txBox="1"/>
          <p:nvPr/>
        </p:nvSpPr>
        <p:spPr>
          <a:xfrm>
            <a:off x="3806824" y="1558925"/>
            <a:ext cx="361580" cy="483370"/>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N</a:t>
            </a:r>
          </a:p>
        </p:txBody>
      </p:sp>
      <p:sp>
        <p:nvSpPr>
          <p:cNvPr id="1697" name="N"/>
          <p:cNvSpPr txBox="1"/>
          <p:nvPr/>
        </p:nvSpPr>
        <p:spPr>
          <a:xfrm>
            <a:off x="5473699" y="3430587"/>
            <a:ext cx="361580" cy="483371"/>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N</a:t>
            </a:r>
          </a:p>
        </p:txBody>
      </p:sp>
      <p:sp>
        <p:nvSpPr>
          <p:cNvPr id="1698" name="N"/>
          <p:cNvSpPr txBox="1"/>
          <p:nvPr/>
        </p:nvSpPr>
        <p:spPr>
          <a:xfrm>
            <a:off x="2722561" y="4702175"/>
            <a:ext cx="361580" cy="483370"/>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N</a:t>
            </a:r>
          </a:p>
        </p:txBody>
      </p:sp>
      <p:sp>
        <p:nvSpPr>
          <p:cNvPr id="1699" name="N"/>
          <p:cNvSpPr txBox="1"/>
          <p:nvPr/>
        </p:nvSpPr>
        <p:spPr>
          <a:xfrm>
            <a:off x="7307261" y="1219200"/>
            <a:ext cx="361580" cy="483370"/>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N</a:t>
            </a:r>
          </a:p>
        </p:txBody>
      </p:sp>
      <p:sp>
        <p:nvSpPr>
          <p:cNvPr id="1700" name="Y"/>
          <p:cNvSpPr txBox="1"/>
          <p:nvPr/>
        </p:nvSpPr>
        <p:spPr>
          <a:xfrm>
            <a:off x="6724649" y="4532312"/>
            <a:ext cx="361580" cy="483371"/>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Y</a:t>
            </a:r>
          </a:p>
        </p:txBody>
      </p:sp>
      <p:sp>
        <p:nvSpPr>
          <p:cNvPr id="1701" name="Y"/>
          <p:cNvSpPr txBox="1"/>
          <p:nvPr/>
        </p:nvSpPr>
        <p:spPr>
          <a:xfrm>
            <a:off x="5307012" y="4448175"/>
            <a:ext cx="361580" cy="483370"/>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Y</a:t>
            </a:r>
          </a:p>
        </p:txBody>
      </p:sp>
      <p:sp>
        <p:nvSpPr>
          <p:cNvPr id="1702" name="Y"/>
          <p:cNvSpPr txBox="1"/>
          <p:nvPr/>
        </p:nvSpPr>
        <p:spPr>
          <a:xfrm>
            <a:off x="5807074" y="4870450"/>
            <a:ext cx="361580" cy="483370"/>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Y</a:t>
            </a:r>
          </a:p>
        </p:txBody>
      </p:sp>
      <p:sp>
        <p:nvSpPr>
          <p:cNvPr id="1703" name="Y"/>
          <p:cNvSpPr txBox="1"/>
          <p:nvPr/>
        </p:nvSpPr>
        <p:spPr>
          <a:xfrm>
            <a:off x="5056187" y="4957762"/>
            <a:ext cx="361580" cy="483371"/>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Y</a:t>
            </a:r>
          </a:p>
        </p:txBody>
      </p:sp>
      <p:sp>
        <p:nvSpPr>
          <p:cNvPr id="1704" name="Y"/>
          <p:cNvSpPr txBox="1"/>
          <p:nvPr/>
        </p:nvSpPr>
        <p:spPr>
          <a:xfrm>
            <a:off x="7473949" y="2663825"/>
            <a:ext cx="361580" cy="483370"/>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Y</a:t>
            </a:r>
          </a:p>
        </p:txBody>
      </p:sp>
      <p:sp>
        <p:nvSpPr>
          <p:cNvPr id="1705" name="N"/>
          <p:cNvSpPr txBox="1"/>
          <p:nvPr/>
        </p:nvSpPr>
        <p:spPr>
          <a:xfrm>
            <a:off x="4306887" y="2663825"/>
            <a:ext cx="361580" cy="483370"/>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N</a:t>
            </a:r>
          </a:p>
        </p:txBody>
      </p:sp>
      <p:sp>
        <p:nvSpPr>
          <p:cNvPr id="1706" name="N"/>
          <p:cNvSpPr txBox="1"/>
          <p:nvPr/>
        </p:nvSpPr>
        <p:spPr>
          <a:xfrm>
            <a:off x="7558086" y="3938587"/>
            <a:ext cx="361580" cy="483371"/>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b="1" sz="2800"/>
            </a:lvl1pPr>
          </a:lstStyle>
          <a:p>
            <a:pPr/>
            <a:r>
              <a:t>N</a:t>
            </a:r>
          </a:p>
        </p:txBody>
      </p:sp>
      <p:sp>
        <p:nvSpPr>
          <p:cNvPr id="1707" name="￥%#^*~等字符出现的频数"/>
          <p:cNvSpPr txBox="1"/>
          <p:nvPr/>
        </p:nvSpPr>
        <p:spPr>
          <a:xfrm>
            <a:off x="2941636" y="5791200"/>
            <a:ext cx="3641728" cy="447676"/>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a:defRPr b="1" sz="2000"/>
            </a:pPr>
            <a:r>
              <a:rPr b="0">
                <a:latin typeface="宋体"/>
                <a:ea typeface="宋体"/>
                <a:cs typeface="宋体"/>
                <a:sym typeface="宋体"/>
              </a:rPr>
              <a:t>￥</a:t>
            </a:r>
            <a:r>
              <a:t>%#^*~</a:t>
            </a:r>
            <a:r>
              <a:rPr b="0">
                <a:latin typeface="宋体"/>
                <a:ea typeface="宋体"/>
                <a:cs typeface="宋体"/>
                <a:sym typeface="宋体"/>
              </a:rPr>
              <a:t>等字符出现的频数</a:t>
            </a:r>
          </a:p>
        </p:txBody>
      </p:sp>
      <p:sp>
        <p:nvSpPr>
          <p:cNvPr id="1708" name="线条"/>
          <p:cNvSpPr/>
          <p:nvPr/>
        </p:nvSpPr>
        <p:spPr>
          <a:xfrm>
            <a:off x="6553200" y="2133600"/>
            <a:ext cx="1828800" cy="0"/>
          </a:xfrm>
          <a:prstGeom prst="line">
            <a:avLst/>
          </a:prstGeom>
          <a:ln>
            <a:solidFill>
              <a:srgbClr val="FFFF00"/>
            </a:solidFill>
          </a:ln>
          <a:effectLst>
            <a:outerShdw sx="100000" sy="100000" kx="0" ky="0" algn="b" rotWithShape="0" blurRad="63500" dist="35921" dir="2700000">
              <a:srgbClr val="FFFFFF"/>
            </a:outerShdw>
          </a:effectLst>
        </p:spPr>
        <p:txBody>
          <a:bodyPr lIns="45719" rIns="45719"/>
          <a:lstStyle/>
          <a:p>
            <a:pPr/>
          </a:p>
        </p:txBody>
      </p:sp>
      <p:sp>
        <p:nvSpPr>
          <p:cNvPr id="1709" name="?!+&amp;等字符出现的频数"/>
          <p:cNvSpPr txBox="1"/>
          <p:nvPr/>
        </p:nvSpPr>
        <p:spPr>
          <a:xfrm>
            <a:off x="655637" y="2590800"/>
            <a:ext cx="669927" cy="1806576"/>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a:defRPr b="1" sz="2000"/>
            </a:pPr>
            <a:r>
              <a:t>?!+&amp;</a:t>
            </a:r>
            <a:r>
              <a:rPr b="0">
                <a:latin typeface="宋体"/>
                <a:ea typeface="宋体"/>
                <a:cs typeface="宋体"/>
                <a:sym typeface="宋体"/>
              </a:rPr>
              <a:t>等字符出现的频数</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1" name="2） 关联规则（Association Rule）"/>
          <p:cNvSpPr txBox="1"/>
          <p:nvPr>
            <p:ph type="title"/>
          </p:nvPr>
        </p:nvSpPr>
        <p:spPr>
          <a:xfrm>
            <a:off x="1676400" y="380999"/>
            <a:ext cx="7086600" cy="771527"/>
          </a:xfrm>
          <a:prstGeom prst="rect">
            <a:avLst/>
          </a:prstGeom>
        </p:spPr>
        <p:txBody>
          <a:bodyPr/>
          <a:lstStyle/>
          <a:p>
            <a:pPr defTabSz="804672">
              <a:defRPr sz="3872"/>
            </a:pPr>
            <a:r>
              <a:t>2</a:t>
            </a:r>
            <a:r>
              <a:rPr>
                <a:latin typeface="隶书"/>
                <a:ea typeface="隶书"/>
                <a:cs typeface="隶书"/>
                <a:sym typeface="隶书"/>
              </a:rPr>
              <a:t>）</a:t>
            </a:r>
            <a:r>
              <a:t> </a:t>
            </a:r>
            <a:r>
              <a:rPr>
                <a:latin typeface="隶书"/>
                <a:ea typeface="隶书"/>
                <a:cs typeface="隶书"/>
                <a:sym typeface="隶书"/>
              </a:rPr>
              <a:t>关联规则</a:t>
            </a:r>
            <a:r>
              <a:rPr sz="2464">
                <a:latin typeface="隶书"/>
                <a:ea typeface="隶书"/>
                <a:cs typeface="隶书"/>
                <a:sym typeface="隶书"/>
              </a:rPr>
              <a:t>（</a:t>
            </a:r>
            <a:r>
              <a:rPr b="1" sz="2464">
                <a:latin typeface="隶书"/>
                <a:ea typeface="隶书"/>
                <a:cs typeface="隶书"/>
                <a:sym typeface="隶书"/>
              </a:rPr>
              <a:t>Association Rule</a:t>
            </a:r>
            <a:r>
              <a:rPr sz="2464">
                <a:latin typeface="隶书"/>
                <a:ea typeface="隶书"/>
                <a:cs typeface="隶书"/>
                <a:sym typeface="隶书"/>
              </a:rPr>
              <a:t>）</a:t>
            </a:r>
          </a:p>
        </p:txBody>
      </p:sp>
      <p:sp>
        <p:nvSpPr>
          <p:cNvPr id="1712" name="同一个交易中，一个item 出现也会引起另一个item 的出现…"/>
          <p:cNvSpPr txBox="1"/>
          <p:nvPr>
            <p:ph type="body" idx="1"/>
          </p:nvPr>
        </p:nvSpPr>
        <p:spPr>
          <a:prstGeom prst="rect">
            <a:avLst/>
          </a:prstGeom>
        </p:spPr>
        <p:txBody>
          <a:bodyPr/>
          <a:lstStyle/>
          <a:p>
            <a:pPr>
              <a:buChar char="Ú"/>
              <a:defRPr b="1">
                <a:latin typeface="楷体_GB2312"/>
                <a:ea typeface="楷体_GB2312"/>
                <a:cs typeface="楷体_GB2312"/>
                <a:sym typeface="楷体_GB2312"/>
              </a:defRPr>
            </a:pPr>
            <a:r>
              <a:t>同一个交易中，一个</a:t>
            </a:r>
            <a:r>
              <a:t>item </a:t>
            </a:r>
            <a:r>
              <a:t>出</a:t>
            </a:r>
            <a:r>
              <a:t>现</a:t>
            </a:r>
            <a:r>
              <a:t>也会引起另一个</a:t>
            </a:r>
            <a:r>
              <a:t>item </a:t>
            </a:r>
            <a:r>
              <a:t>的出</a:t>
            </a:r>
            <a:r>
              <a:t>现</a:t>
            </a:r>
          </a:p>
          <a:p>
            <a:pPr>
              <a:buChar char="Ú"/>
              <a:defRPr b="1">
                <a:latin typeface="楷体_GB2312"/>
                <a:ea typeface="楷体_GB2312"/>
                <a:cs typeface="楷体_GB2312"/>
                <a:sym typeface="楷体_GB2312"/>
              </a:defRPr>
            </a:pPr>
          </a:p>
          <a:p>
            <a:pPr>
              <a:buChar char="Ú"/>
              <a:defRPr b="1">
                <a:latin typeface="楷体_GB2312"/>
                <a:ea typeface="楷体_GB2312"/>
                <a:cs typeface="楷体_GB2312"/>
                <a:sym typeface="楷体_GB2312"/>
              </a:defRPr>
            </a:pPr>
            <a:r>
              <a:t>Association rule </a:t>
            </a:r>
            <a:r>
              <a:t>例子</a:t>
            </a:r>
          </a:p>
          <a:p>
            <a:pPr lvl="1" marL="742950" indent="-285750">
              <a:spcBef>
                <a:spcPts val="0"/>
              </a:spcBef>
              <a:buClrTx/>
              <a:defRPr b="1" sz="2800">
                <a:latin typeface="楷体_GB2312"/>
                <a:ea typeface="楷体_GB2312"/>
                <a:cs typeface="楷体_GB2312"/>
                <a:sym typeface="楷体_GB2312"/>
              </a:defRPr>
            </a:pPr>
            <a:r>
              <a:t>若顾客购买面包，则他很可能也会购买牛奶</a:t>
            </a:r>
          </a:p>
          <a:p>
            <a:pPr lvl="1" marL="742950" indent="-285750">
              <a:spcBef>
                <a:spcPts val="0"/>
              </a:spcBef>
              <a:buClrTx/>
              <a:defRPr b="1" sz="2800">
                <a:latin typeface="楷体_GB2312"/>
                <a:ea typeface="楷体_GB2312"/>
                <a:cs typeface="楷体_GB2312"/>
                <a:sym typeface="楷体_GB2312"/>
              </a:defRPr>
            </a:pPr>
            <a:r>
              <a:t>Association rule: </a:t>
            </a:r>
            <a:r>
              <a:t>面包 =&gt; 牛奶</a:t>
            </a:r>
          </a:p>
          <a:p>
            <a:pPr lvl="1" marL="742950" indent="-285750">
              <a:spcBef>
                <a:spcPts val="0"/>
              </a:spcBef>
              <a:buClrTx/>
              <a:defRPr b="1" sz="2800">
                <a:latin typeface="楷体_GB2312"/>
                <a:ea typeface="楷体_GB2312"/>
                <a:cs typeface="楷体_GB2312"/>
                <a:sym typeface="楷体_GB2312"/>
              </a:defRPr>
            </a:pPr>
            <a:r>
              <a:t>P(</a:t>
            </a:r>
            <a:r>
              <a:t>牛奶|面包) 的概率值高</a:t>
            </a:r>
          </a:p>
        </p:txBody>
      </p:sp>
      <p:sp>
        <p:nvSpPr>
          <p:cNvPr id="1713"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5" name="image.png" descr="image.png"/>
          <p:cNvPicPr>
            <a:picLocks noChangeAspect="1"/>
          </p:cNvPicPr>
          <p:nvPr/>
        </p:nvPicPr>
        <p:blipFill>
          <a:blip r:embed="rId2">
            <a:extLst/>
          </a:blip>
          <a:stretch>
            <a:fillRect/>
          </a:stretch>
        </p:blipFill>
        <p:spPr>
          <a:xfrm>
            <a:off x="381000" y="2057400"/>
            <a:ext cx="7162800" cy="4324350"/>
          </a:xfrm>
          <a:prstGeom prst="rect">
            <a:avLst/>
          </a:prstGeom>
          <a:ln w="12700">
            <a:miter lim="400000"/>
          </a:ln>
        </p:spPr>
      </p:pic>
      <p:pic>
        <p:nvPicPr>
          <p:cNvPr id="1716" name="image.png" descr="image.png"/>
          <p:cNvPicPr>
            <a:picLocks noChangeAspect="1"/>
          </p:cNvPicPr>
          <p:nvPr/>
        </p:nvPicPr>
        <p:blipFill>
          <a:blip r:embed="rId3">
            <a:extLst/>
          </a:blip>
          <a:stretch>
            <a:fillRect/>
          </a:stretch>
        </p:blipFill>
        <p:spPr>
          <a:xfrm>
            <a:off x="6400800" y="228600"/>
            <a:ext cx="2444750" cy="3505200"/>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8" name="关联规则的可信度(Confidence)"/>
          <p:cNvSpPr txBox="1"/>
          <p:nvPr>
            <p:ph type="title"/>
          </p:nvPr>
        </p:nvSpPr>
        <p:spPr>
          <a:xfrm>
            <a:off x="1676400" y="304800"/>
            <a:ext cx="8388350" cy="762000"/>
          </a:xfrm>
          <a:prstGeom prst="rect">
            <a:avLst/>
          </a:prstGeom>
        </p:spPr>
        <p:txBody>
          <a:bodyPr/>
          <a:lstStyle/>
          <a:p>
            <a:pPr defTabSz="786384">
              <a:defRPr b="1" sz="3784">
                <a:latin typeface="隶书"/>
                <a:ea typeface="隶书"/>
                <a:cs typeface="隶书"/>
                <a:sym typeface="隶书"/>
              </a:defRPr>
            </a:pPr>
            <a:r>
              <a:t>关联规则</a:t>
            </a:r>
            <a:r>
              <a:t>的</a:t>
            </a:r>
            <a:r>
              <a:rPr>
                <a:solidFill>
                  <a:srgbClr val="000000"/>
                </a:solidFill>
              </a:rPr>
              <a:t>可信度</a:t>
            </a:r>
            <a:r>
              <a:rPr sz="2752"/>
              <a:t>(</a:t>
            </a:r>
            <a:r>
              <a:rPr sz="2752"/>
              <a:t>Confidence)</a:t>
            </a:r>
          </a:p>
        </p:txBody>
      </p:sp>
      <p:sp>
        <p:nvSpPr>
          <p:cNvPr id="1719" name="可信度为: 在A出现的条件下出现B的概率…"/>
          <p:cNvSpPr txBox="1"/>
          <p:nvPr>
            <p:ph type="body" sz="half" idx="1"/>
          </p:nvPr>
        </p:nvSpPr>
        <p:spPr>
          <a:xfrm>
            <a:off x="685800" y="1752600"/>
            <a:ext cx="7772400" cy="3200400"/>
          </a:xfrm>
          <a:prstGeom prst="rect">
            <a:avLst/>
          </a:prstGeom>
        </p:spPr>
        <p:txBody>
          <a:bodyPr/>
          <a:lstStyle/>
          <a:p>
            <a:pPr marL="339470" indent="-339470" defTabSz="905255">
              <a:spcBef>
                <a:spcPts val="600"/>
              </a:spcBef>
              <a:buChar char="Ú"/>
              <a:defRPr b="1" sz="2772">
                <a:latin typeface="楷体_GB2312"/>
                <a:ea typeface="楷体_GB2312"/>
                <a:cs typeface="楷体_GB2312"/>
                <a:sym typeface="楷体_GB2312"/>
              </a:defRPr>
            </a:pPr>
            <a:r>
              <a:t>可信度为: </a:t>
            </a:r>
            <a:r>
              <a:rPr>
                <a:solidFill>
                  <a:srgbClr val="006633"/>
                </a:solidFill>
              </a:rPr>
              <a:t>在</a:t>
            </a:r>
            <a:r>
              <a:rPr i="1">
                <a:solidFill>
                  <a:srgbClr val="006633"/>
                </a:solidFill>
              </a:rPr>
              <a:t>A</a:t>
            </a:r>
            <a:r>
              <a:rPr>
                <a:solidFill>
                  <a:srgbClr val="006633"/>
                </a:solidFill>
              </a:rPr>
              <a:t>出</a:t>
            </a:r>
            <a:r>
              <a:rPr>
                <a:solidFill>
                  <a:srgbClr val="006633"/>
                </a:solidFill>
              </a:rPr>
              <a:t>现的</a:t>
            </a:r>
            <a:r>
              <a:rPr>
                <a:solidFill>
                  <a:srgbClr val="006633"/>
                </a:solidFill>
              </a:rPr>
              <a:t>条件</a:t>
            </a:r>
            <a:r>
              <a:t>下出</a:t>
            </a:r>
            <a:r>
              <a:t>现</a:t>
            </a:r>
            <a:r>
              <a:t>B</a:t>
            </a:r>
            <a:r>
              <a:t>的</a:t>
            </a:r>
            <a:r>
              <a:t>概率</a:t>
            </a:r>
          </a:p>
          <a:p>
            <a:pPr marL="339470" indent="-339470" defTabSz="905255">
              <a:lnSpc>
                <a:spcPct val="90000"/>
              </a:lnSpc>
              <a:spcBef>
                <a:spcPts val="600"/>
              </a:spcBef>
              <a:buClr>
                <a:srgbClr val="CCFF33"/>
              </a:buClr>
              <a:buSzPct val="70000"/>
              <a:buChar char="Ú"/>
              <a:defRPr b="1" sz="2772">
                <a:latin typeface="楷体_GB2312"/>
                <a:ea typeface="楷体_GB2312"/>
                <a:cs typeface="楷体_GB2312"/>
                <a:sym typeface="楷体_GB2312"/>
              </a:defRPr>
            </a:pPr>
            <a:r>
              <a:t>可信度= </a:t>
            </a:r>
            <a:r>
              <a:rPr i="1"/>
              <a:t>P</a:t>
            </a:r>
            <a:r>
              <a:t>(</a:t>
            </a:r>
            <a:r>
              <a:rPr i="1"/>
              <a:t>B</a:t>
            </a:r>
            <a:r>
              <a:t>|</a:t>
            </a:r>
            <a:r>
              <a:rPr i="1"/>
              <a:t>A</a:t>
            </a:r>
            <a:r>
              <a:t>) =</a:t>
            </a:r>
            <a:r>
              <a:rPr i="1"/>
              <a:t>P</a:t>
            </a:r>
            <a:r>
              <a:t>(</a:t>
            </a:r>
            <a:r>
              <a:rPr i="1"/>
              <a:t>A</a:t>
            </a:r>
            <a:r>
              <a:t>,</a:t>
            </a:r>
            <a:r>
              <a:rPr i="1"/>
              <a:t>B</a:t>
            </a:r>
            <a:r>
              <a:t>)/</a:t>
            </a:r>
            <a:r>
              <a:rPr i="1"/>
              <a:t>P</a:t>
            </a:r>
            <a:r>
              <a:t>(</a:t>
            </a:r>
            <a:r>
              <a:rPr i="1"/>
              <a:t>A</a:t>
            </a:r>
            <a:r>
              <a:t>)</a:t>
            </a:r>
          </a:p>
          <a:p>
            <a:pPr marL="339470" indent="-339470" defTabSz="905255">
              <a:spcBef>
                <a:spcPts val="500"/>
              </a:spcBef>
              <a:buSzTx/>
              <a:buFont typeface="Wingdings"/>
              <a:buNone/>
              <a:defRPr b="1" sz="2376">
                <a:latin typeface="楷体_GB2312"/>
                <a:ea typeface="楷体_GB2312"/>
                <a:cs typeface="楷体_GB2312"/>
                <a:sym typeface="楷体_GB2312"/>
              </a:defRPr>
            </a:pPr>
            <a:r>
              <a:t>  例如：</a:t>
            </a:r>
            <a:r>
              <a:t>数据库中的交易纪录</a:t>
            </a:r>
          </a:p>
          <a:p>
            <a:pPr lvl="1" marL="735520" indent="-282892" defTabSz="905255">
              <a:spcBef>
                <a:spcPts val="0"/>
              </a:spcBef>
              <a:buClrTx/>
              <a:defRPr b="1" sz="2376">
                <a:latin typeface="楷体_GB2312"/>
                <a:ea typeface="楷体_GB2312"/>
                <a:cs typeface="楷体_GB2312"/>
                <a:sym typeface="楷体_GB2312"/>
              </a:defRPr>
            </a:pPr>
            <a:r>
              <a:t>t1: (…,</a:t>
            </a:r>
            <a:r>
              <a:t>面包,…,牛奶,…)</a:t>
            </a:r>
          </a:p>
          <a:p>
            <a:pPr lvl="1" marL="735520" indent="-282892" defTabSz="905255">
              <a:spcBef>
                <a:spcPts val="0"/>
              </a:spcBef>
              <a:buClrTx/>
              <a:defRPr b="1" sz="2376">
                <a:latin typeface="楷体_GB2312"/>
                <a:ea typeface="楷体_GB2312"/>
                <a:cs typeface="楷体_GB2312"/>
                <a:sym typeface="楷体_GB2312"/>
              </a:defRPr>
            </a:pPr>
            <a:r>
              <a:t>t2: (…,</a:t>
            </a:r>
            <a:r>
              <a:t>面包,…………..)</a:t>
            </a:r>
          </a:p>
          <a:p>
            <a:pPr lvl="1" marL="735520" indent="-282892" defTabSz="905255">
              <a:spcBef>
                <a:spcPts val="0"/>
              </a:spcBef>
              <a:buClrTx/>
              <a:defRPr b="1" sz="2376">
                <a:latin typeface="楷体_GB2312"/>
                <a:ea typeface="楷体_GB2312"/>
                <a:cs typeface="楷体_GB2312"/>
                <a:sym typeface="楷体_GB2312"/>
              </a:defRPr>
            </a:pPr>
            <a:r>
              <a:t>t3: (…,</a:t>
            </a:r>
            <a:r>
              <a:t>面包,…,牛奶,…)</a:t>
            </a:r>
          </a:p>
          <a:p>
            <a:pPr lvl="1" marL="735520" indent="-282892" defTabSz="905255">
              <a:spcBef>
                <a:spcPts val="0"/>
              </a:spcBef>
              <a:buClrTx/>
              <a:defRPr b="1" sz="2376">
                <a:latin typeface="楷体_GB2312"/>
                <a:ea typeface="楷体_GB2312"/>
                <a:cs typeface="楷体_GB2312"/>
                <a:sym typeface="楷体_GB2312"/>
              </a:defRPr>
            </a:pPr>
            <a:r>
              <a:t>t4: (……………………)</a:t>
            </a:r>
          </a:p>
        </p:txBody>
      </p:sp>
      <p:sp>
        <p:nvSpPr>
          <p:cNvPr id="1720" name="P(牛奶|面包) ="/>
          <p:cNvSpPr txBox="1"/>
          <p:nvPr/>
        </p:nvSpPr>
        <p:spPr>
          <a:xfrm>
            <a:off x="79057" y="4775200"/>
            <a:ext cx="4480561" cy="8255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457200" indent="0">
              <a:spcBef>
                <a:spcPts val="1000"/>
              </a:spcBef>
              <a:buSzPct val="100000"/>
              <a:buChar char="–"/>
              <a:defRPr sz="1800">
                <a:latin typeface="楷体_GB2312"/>
                <a:ea typeface="楷体_GB2312"/>
                <a:cs typeface="楷体_GB2312"/>
                <a:sym typeface="楷体_GB2312"/>
              </a:defRPr>
            </a:pPr>
          </a:p>
          <a:p>
            <a:pPr lvl="1">
              <a:spcBef>
                <a:spcPts val="1000"/>
              </a:spcBef>
              <a:defRPr sz="1800">
                <a:latin typeface="楷体_GB2312"/>
                <a:ea typeface="楷体_GB2312"/>
                <a:cs typeface="楷体_GB2312"/>
                <a:sym typeface="楷体_GB2312"/>
              </a:defRPr>
            </a:pPr>
            <a:r>
              <a:t>P(</a:t>
            </a:r>
            <a:r>
              <a:t>牛奶|面包) =  </a:t>
            </a:r>
          </a:p>
        </p:txBody>
      </p:sp>
      <p:sp>
        <p:nvSpPr>
          <p:cNvPr id="1721" name="P(面包 ,牛奶)"/>
          <p:cNvSpPr txBox="1"/>
          <p:nvPr/>
        </p:nvSpPr>
        <p:spPr>
          <a:xfrm>
            <a:off x="2744470" y="5116512"/>
            <a:ext cx="1983691" cy="510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楷体_GB2312"/>
                <a:ea typeface="楷体_GB2312"/>
                <a:cs typeface="楷体_GB2312"/>
                <a:sym typeface="楷体_GB2312"/>
              </a:defRPr>
            </a:pPr>
            <a:r>
              <a:t> </a:t>
            </a:r>
            <a:r>
              <a:t>P(</a:t>
            </a:r>
            <a:r>
              <a:t>面包 ,牛奶)</a:t>
            </a:r>
          </a:p>
        </p:txBody>
      </p:sp>
      <p:sp>
        <p:nvSpPr>
          <p:cNvPr id="1722" name="P(面包)"/>
          <p:cNvSpPr txBox="1"/>
          <p:nvPr/>
        </p:nvSpPr>
        <p:spPr>
          <a:xfrm>
            <a:off x="3288982" y="5586412"/>
            <a:ext cx="1120042" cy="510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楷体_GB2312"/>
                <a:ea typeface="楷体_GB2312"/>
                <a:cs typeface="楷体_GB2312"/>
                <a:sym typeface="楷体_GB2312"/>
              </a:defRPr>
            </a:pPr>
            <a:r>
              <a:t>P(</a:t>
            </a:r>
            <a:r>
              <a:t>面包)</a:t>
            </a:r>
          </a:p>
        </p:txBody>
      </p:sp>
      <p:sp>
        <p:nvSpPr>
          <p:cNvPr id="1723" name="线条"/>
          <p:cNvSpPr/>
          <p:nvPr/>
        </p:nvSpPr>
        <p:spPr>
          <a:xfrm>
            <a:off x="5410199" y="5562599"/>
            <a:ext cx="2190751" cy="6352"/>
          </a:xfrm>
          <a:prstGeom prst="line">
            <a:avLst/>
          </a:prstGeom>
          <a:ln w="12700" cap="sq">
            <a:solidFill>
              <a:srgbClr val="000000"/>
            </a:solidFill>
          </a:ln>
        </p:spPr>
        <p:txBody>
          <a:bodyPr lIns="45719" rIns="45719"/>
          <a:lstStyle/>
          <a:p>
            <a:pPr/>
          </a:p>
        </p:txBody>
      </p:sp>
      <p:sp>
        <p:nvSpPr>
          <p:cNvPr id="1724" name="N(面包 ,牛奶)"/>
          <p:cNvSpPr txBox="1"/>
          <p:nvPr/>
        </p:nvSpPr>
        <p:spPr>
          <a:xfrm>
            <a:off x="5347970" y="5105400"/>
            <a:ext cx="2000509" cy="510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楷体_GB2312"/>
                <a:ea typeface="楷体_GB2312"/>
                <a:cs typeface="楷体_GB2312"/>
                <a:sym typeface="楷体_GB2312"/>
              </a:defRPr>
            </a:pPr>
            <a:r>
              <a:t> </a:t>
            </a:r>
            <a:r>
              <a:t>N(</a:t>
            </a:r>
            <a:r>
              <a:t>面包 ,牛奶)</a:t>
            </a:r>
          </a:p>
        </p:txBody>
      </p:sp>
      <p:sp>
        <p:nvSpPr>
          <p:cNvPr id="1725" name="N(面包)"/>
          <p:cNvSpPr txBox="1"/>
          <p:nvPr/>
        </p:nvSpPr>
        <p:spPr>
          <a:xfrm>
            <a:off x="5913120" y="5575300"/>
            <a:ext cx="1136859" cy="510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楷体_GB2312"/>
                <a:ea typeface="楷体_GB2312"/>
                <a:cs typeface="楷体_GB2312"/>
                <a:sym typeface="楷体_GB2312"/>
              </a:defRPr>
            </a:pPr>
            <a:r>
              <a:t>N(</a:t>
            </a:r>
            <a:r>
              <a:t>面包)</a:t>
            </a:r>
          </a:p>
        </p:txBody>
      </p:sp>
      <p:sp>
        <p:nvSpPr>
          <p:cNvPr id="1726" name="="/>
          <p:cNvSpPr txBox="1"/>
          <p:nvPr/>
        </p:nvSpPr>
        <p:spPr>
          <a:xfrm>
            <a:off x="5074920" y="5334000"/>
            <a:ext cx="276037"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a:t>
            </a:r>
          </a:p>
        </p:txBody>
      </p:sp>
      <p:sp>
        <p:nvSpPr>
          <p:cNvPr id="1727" name="线条"/>
          <p:cNvSpPr/>
          <p:nvPr/>
        </p:nvSpPr>
        <p:spPr>
          <a:xfrm>
            <a:off x="2819400" y="5562600"/>
            <a:ext cx="2133600" cy="0"/>
          </a:xfrm>
          <a:prstGeom prst="line">
            <a:avLst/>
          </a:prstGeom>
          <a:ln w="12700" cap="sq">
            <a:solidFill>
              <a:srgbClr val="000000"/>
            </a:solidFill>
          </a:ln>
        </p:spPr>
        <p:txBody>
          <a:bodyPr lIns="45719" rIns="45719"/>
          <a:lstStyle/>
          <a:p>
            <a:pPr/>
          </a:p>
        </p:txBody>
      </p:sp>
      <p:sp>
        <p:nvSpPr>
          <p:cNvPr id="1728"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0" name="关联规则的支持度 (Support)"/>
          <p:cNvSpPr txBox="1"/>
          <p:nvPr>
            <p:ph type="title"/>
          </p:nvPr>
        </p:nvSpPr>
        <p:spPr>
          <a:xfrm>
            <a:off x="1828800" y="304799"/>
            <a:ext cx="7086600" cy="771527"/>
          </a:xfrm>
          <a:prstGeom prst="rect">
            <a:avLst/>
          </a:prstGeom>
        </p:spPr>
        <p:txBody>
          <a:bodyPr/>
          <a:lstStyle/>
          <a:p>
            <a:pPr defTabSz="804672">
              <a:defRPr b="1" sz="3872">
                <a:latin typeface="隶书"/>
                <a:ea typeface="隶书"/>
                <a:cs typeface="隶书"/>
                <a:sym typeface="隶书"/>
              </a:defRPr>
            </a:pPr>
            <a:r>
              <a:t>关联规则</a:t>
            </a:r>
            <a:r>
              <a:t>的</a:t>
            </a:r>
            <a:r>
              <a:rPr>
                <a:solidFill>
                  <a:srgbClr val="000000"/>
                </a:solidFill>
              </a:rPr>
              <a:t>支持度</a:t>
            </a:r>
            <a:r>
              <a:t> </a:t>
            </a:r>
            <a:r>
              <a:rPr sz="2816"/>
              <a:t>(</a:t>
            </a:r>
            <a:r>
              <a:rPr sz="2816"/>
              <a:t>Support)</a:t>
            </a:r>
          </a:p>
        </p:txBody>
      </p:sp>
      <p:sp>
        <p:nvSpPr>
          <p:cNvPr id="1731" name="关联规则 A =&gt; B…"/>
          <p:cNvSpPr txBox="1"/>
          <p:nvPr>
            <p:ph type="body" idx="1"/>
          </p:nvPr>
        </p:nvSpPr>
        <p:spPr>
          <a:xfrm>
            <a:off x="1447800" y="1752600"/>
            <a:ext cx="6705600" cy="4114800"/>
          </a:xfrm>
          <a:prstGeom prst="rect">
            <a:avLst/>
          </a:prstGeom>
        </p:spPr>
        <p:txBody>
          <a:bodyPr/>
          <a:lstStyle/>
          <a:p>
            <a:pPr>
              <a:spcBef>
                <a:spcPts val="500"/>
              </a:spcBef>
              <a:buChar char="Ú"/>
              <a:defRPr b="1" sz="2400">
                <a:latin typeface="楷体_GB2312"/>
                <a:ea typeface="楷体_GB2312"/>
                <a:cs typeface="楷体_GB2312"/>
                <a:sym typeface="楷体_GB2312"/>
              </a:defRPr>
            </a:pPr>
            <a:r>
              <a:t>关联规则 </a:t>
            </a:r>
            <a:r>
              <a:rPr i="1"/>
              <a:t>A</a:t>
            </a:r>
            <a:r>
              <a:t> =&gt; </a:t>
            </a:r>
            <a:r>
              <a:rPr i="1"/>
              <a:t>B</a:t>
            </a:r>
            <a:endParaRPr i="1"/>
          </a:p>
          <a:p>
            <a:pPr>
              <a:spcBef>
                <a:spcPts val="500"/>
              </a:spcBef>
              <a:buChar char="Ú"/>
              <a:defRPr b="1" sz="2400">
                <a:solidFill>
                  <a:srgbClr val="006633"/>
                </a:solidFill>
                <a:latin typeface="楷体_GB2312"/>
                <a:ea typeface="楷体_GB2312"/>
                <a:cs typeface="楷体_GB2312"/>
                <a:sym typeface="楷体_GB2312"/>
              </a:defRPr>
            </a:pPr>
            <a:r>
              <a:t>支持度</a:t>
            </a:r>
            <a:r>
              <a:rPr>
                <a:solidFill>
                  <a:srgbClr val="000000"/>
                </a:solidFill>
              </a:rPr>
              <a:t>为: </a:t>
            </a:r>
            <a:r>
              <a:rPr i="1">
                <a:solidFill>
                  <a:srgbClr val="000000"/>
                </a:solidFill>
              </a:rPr>
              <a:t>A</a:t>
            </a:r>
            <a:r>
              <a:rPr>
                <a:solidFill>
                  <a:srgbClr val="000000"/>
                </a:solidFill>
              </a:rPr>
              <a:t> </a:t>
            </a:r>
            <a:r>
              <a:rPr>
                <a:solidFill>
                  <a:srgbClr val="000000"/>
                </a:solidFill>
              </a:rPr>
              <a:t>与 </a:t>
            </a:r>
            <a:r>
              <a:rPr i="1">
                <a:solidFill>
                  <a:srgbClr val="000000"/>
                </a:solidFill>
              </a:rPr>
              <a:t>B</a:t>
            </a:r>
            <a:r>
              <a:rPr>
                <a:solidFill>
                  <a:srgbClr val="000000"/>
                </a:solidFill>
              </a:rPr>
              <a:t> </a:t>
            </a:r>
            <a:r>
              <a:rPr>
                <a:solidFill>
                  <a:srgbClr val="000000"/>
                </a:solidFill>
              </a:rPr>
              <a:t>同时出</a:t>
            </a:r>
            <a:r>
              <a:rPr>
                <a:solidFill>
                  <a:srgbClr val="000000"/>
                </a:solidFill>
              </a:rPr>
              <a:t>现的</a:t>
            </a:r>
            <a:r>
              <a:rPr>
                <a:solidFill>
                  <a:srgbClr val="000000"/>
                </a:solidFill>
              </a:rPr>
              <a:t>概率</a:t>
            </a:r>
            <a:r>
              <a:rPr i="1"/>
              <a:t>P</a:t>
            </a:r>
            <a:r>
              <a:t>(</a:t>
            </a:r>
            <a:r>
              <a:rPr i="1"/>
              <a:t>A</a:t>
            </a:r>
            <a:r>
              <a:t>,</a:t>
            </a:r>
            <a:r>
              <a:rPr i="1"/>
              <a:t>B</a:t>
            </a:r>
            <a:r>
              <a:t>)</a:t>
            </a:r>
          </a:p>
          <a:p>
            <a:pPr>
              <a:spcBef>
                <a:spcPts val="500"/>
              </a:spcBef>
              <a:buChar char="Ú"/>
              <a:defRPr b="1" sz="2400">
                <a:latin typeface="楷体_GB2312"/>
                <a:ea typeface="楷体_GB2312"/>
                <a:cs typeface="楷体_GB2312"/>
                <a:sym typeface="楷体_GB2312"/>
              </a:defRPr>
            </a:pPr>
            <a:r>
              <a:t>例子: 数据库中的交易纪录如下:</a:t>
            </a:r>
          </a:p>
          <a:p>
            <a:pPr lvl="1" marL="285750" indent="171450">
              <a:spcBef>
                <a:spcPts val="0"/>
              </a:spcBef>
              <a:buSzTx/>
              <a:buFont typeface="Wingdings"/>
              <a:buNone/>
              <a:defRPr b="1" sz="2400">
                <a:latin typeface="楷体_GB2312"/>
                <a:ea typeface="楷体_GB2312"/>
                <a:cs typeface="楷体_GB2312"/>
                <a:sym typeface="楷体_GB2312"/>
              </a:defRPr>
            </a:pPr>
            <a:r>
              <a:t>t1: (…,</a:t>
            </a:r>
            <a:r>
              <a:t>面包,…,牛奶,…)</a:t>
            </a:r>
          </a:p>
          <a:p>
            <a:pPr lvl="1" marL="285750" indent="171450">
              <a:spcBef>
                <a:spcPts val="0"/>
              </a:spcBef>
              <a:buSzTx/>
              <a:buFont typeface="Wingdings"/>
              <a:buNone/>
              <a:defRPr b="1" sz="2400">
                <a:latin typeface="楷体_GB2312"/>
                <a:ea typeface="楷体_GB2312"/>
                <a:cs typeface="楷体_GB2312"/>
                <a:sym typeface="楷体_GB2312"/>
              </a:defRPr>
            </a:pPr>
            <a:r>
              <a:t>t2: (…,</a:t>
            </a:r>
            <a:r>
              <a:t>面包,…………..)</a:t>
            </a:r>
          </a:p>
          <a:p>
            <a:pPr lvl="1" marL="285750" indent="171450">
              <a:spcBef>
                <a:spcPts val="0"/>
              </a:spcBef>
              <a:buSzTx/>
              <a:buFont typeface="Wingdings"/>
              <a:buNone/>
              <a:defRPr b="1" sz="2400">
                <a:latin typeface="楷体_GB2312"/>
                <a:ea typeface="楷体_GB2312"/>
                <a:cs typeface="楷体_GB2312"/>
                <a:sym typeface="楷体_GB2312"/>
              </a:defRPr>
            </a:pPr>
            <a:r>
              <a:t>t3: (…,</a:t>
            </a:r>
            <a:r>
              <a:t>面包,…,牛奶,…)</a:t>
            </a:r>
          </a:p>
          <a:p>
            <a:pPr lvl="1" marL="285750" indent="171450">
              <a:spcBef>
                <a:spcPts val="0"/>
              </a:spcBef>
              <a:buSzTx/>
              <a:buFont typeface="Wingdings"/>
              <a:buNone/>
              <a:defRPr b="1" sz="2400">
                <a:latin typeface="楷体_GB2312"/>
                <a:ea typeface="楷体_GB2312"/>
                <a:cs typeface="楷体_GB2312"/>
                <a:sym typeface="楷体_GB2312"/>
              </a:defRPr>
            </a:pPr>
            <a:r>
              <a:t>t4: (……………………)</a:t>
            </a:r>
          </a:p>
          <a:p>
            <a:pPr lvl="1" marL="285750" indent="171450">
              <a:spcBef>
                <a:spcPts val="0"/>
              </a:spcBef>
              <a:buSzTx/>
              <a:buFont typeface="Wingdings"/>
              <a:buNone/>
              <a:defRPr b="1" sz="2400">
                <a:latin typeface="楷体_GB2312"/>
                <a:ea typeface="楷体_GB2312"/>
                <a:cs typeface="楷体_GB2312"/>
                <a:sym typeface="楷体_GB2312"/>
              </a:defRPr>
            </a:pPr>
          </a:p>
          <a:p>
            <a:pPr>
              <a:spcBef>
                <a:spcPts val="500"/>
              </a:spcBef>
              <a:buChar char="Ú"/>
              <a:defRPr b="1" sz="2400">
                <a:latin typeface="楷体_GB2312"/>
                <a:ea typeface="楷体_GB2312"/>
                <a:cs typeface="楷体_GB2312"/>
                <a:sym typeface="楷体_GB2312"/>
              </a:defRPr>
            </a:pPr>
            <a:r>
              <a:t>请问</a:t>
            </a:r>
            <a:r>
              <a:t>：</a:t>
            </a:r>
            <a:r>
              <a:t>面包 =&gt; 牛奶</a:t>
            </a:r>
            <a:r>
              <a:t>的</a:t>
            </a:r>
            <a:r>
              <a:t>支持度为多少?</a:t>
            </a:r>
          </a:p>
        </p:txBody>
      </p:sp>
      <p:sp>
        <p:nvSpPr>
          <p:cNvPr id="1732"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纽约时报》由60年代的10～20版扩张至现在的100～200版，最高曾达1572版；《北京青年报》也已是16～48版；…"/>
          <p:cNvSpPr txBox="1"/>
          <p:nvPr>
            <p:ph type="body" idx="1"/>
          </p:nvPr>
        </p:nvSpPr>
        <p:spPr>
          <a:xfrm>
            <a:off x="457200" y="1981200"/>
            <a:ext cx="8001000" cy="4114800"/>
          </a:xfrm>
          <a:prstGeom prst="rect">
            <a:avLst/>
          </a:prstGeom>
        </p:spPr>
        <p:txBody>
          <a:bodyPr/>
          <a:lstStyle/>
          <a:p>
            <a:pPr lvl="1" marL="735520" indent="-282892" defTabSz="905255">
              <a:lnSpc>
                <a:spcPct val="90000"/>
              </a:lnSpc>
              <a:spcBef>
                <a:spcPts val="0"/>
              </a:spcBef>
              <a:buClrTx/>
              <a:defRPr sz="2772">
                <a:latin typeface="楷体_GB2312"/>
                <a:ea typeface="楷体_GB2312"/>
                <a:cs typeface="楷体_GB2312"/>
                <a:sym typeface="楷体_GB2312"/>
              </a:defRPr>
            </a:pPr>
            <a:r>
              <a:t>《纽约时报》由60年代的10～20版扩张至现在的100～200版，最高曾达1572版；《北京青年报》也已是16～48版；</a:t>
            </a:r>
          </a:p>
          <a:p>
            <a:pPr lvl="1" marL="735520" indent="-282892" defTabSz="905255">
              <a:lnSpc>
                <a:spcPct val="90000"/>
              </a:lnSpc>
              <a:spcBef>
                <a:spcPts val="0"/>
              </a:spcBef>
              <a:buClrTx/>
              <a:defRPr sz="2772">
                <a:latin typeface="楷体_GB2312"/>
                <a:ea typeface="楷体_GB2312"/>
                <a:cs typeface="楷体_GB2312"/>
                <a:sym typeface="楷体_GB2312"/>
              </a:defRPr>
            </a:pPr>
            <a:r>
              <a:t> 国家图书馆有1000万册图书，一个公司就可能拥有这些数据；</a:t>
            </a:r>
          </a:p>
          <a:p>
            <a:pPr lvl="1" marL="735520" indent="-282892" defTabSz="905255">
              <a:lnSpc>
                <a:spcPct val="90000"/>
              </a:lnSpc>
              <a:spcBef>
                <a:spcPts val="0"/>
              </a:spcBef>
              <a:buClrTx/>
              <a:defRPr sz="2772">
                <a:latin typeface="楷体_GB2312"/>
                <a:ea typeface="楷体_GB2312"/>
                <a:cs typeface="楷体_GB2312"/>
                <a:sym typeface="楷体_GB2312"/>
              </a:defRPr>
            </a:pPr>
            <a:r>
              <a:t>统计流程控制通过成千上万个传感器不断读取和记录数据；</a:t>
            </a:r>
          </a:p>
          <a:p>
            <a:pPr lvl="1" marL="735520" indent="-282892" defTabSz="905255">
              <a:lnSpc>
                <a:spcPct val="90000"/>
              </a:lnSpc>
              <a:spcBef>
                <a:spcPts val="0"/>
              </a:spcBef>
              <a:buClrTx/>
              <a:defRPr sz="2772">
                <a:latin typeface="楷体_GB2312"/>
                <a:ea typeface="楷体_GB2312"/>
                <a:cs typeface="楷体_GB2312"/>
                <a:sym typeface="楷体_GB2312"/>
              </a:defRPr>
            </a:pPr>
            <a:r>
              <a:t>电话系统，网络系统一个月的记录可能需要10</a:t>
            </a:r>
            <a:r>
              <a:rPr baseline="29979"/>
              <a:t>12</a:t>
            </a:r>
            <a:r>
              <a:t>条记录超过1000</a:t>
            </a:r>
            <a:r>
              <a:t>gigabyte 。  </a:t>
            </a:r>
          </a:p>
        </p:txBody>
      </p:sp>
      <p:sp>
        <p:nvSpPr>
          <p:cNvPr id="106"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
        <p:nvSpPr>
          <p:cNvPr id="107" name="数据的突出特点"/>
          <p:cNvSpPr txBox="1"/>
          <p:nvPr/>
        </p:nvSpPr>
        <p:spPr>
          <a:xfrm>
            <a:off x="1722120" y="381000"/>
            <a:ext cx="4015741" cy="878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solidFill>
                  <a:srgbClr val="002010"/>
                </a:solidFill>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数据的突出特点</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4" name="3）序列模式"/>
          <p:cNvSpPr txBox="1"/>
          <p:nvPr>
            <p:ph type="title"/>
          </p:nvPr>
        </p:nvSpPr>
        <p:spPr>
          <a:xfrm>
            <a:off x="1447800" y="304800"/>
            <a:ext cx="8686800" cy="762000"/>
          </a:xfrm>
          <a:prstGeom prst="rect">
            <a:avLst/>
          </a:prstGeom>
        </p:spPr>
        <p:txBody>
          <a:bodyPr/>
          <a:lstStyle/>
          <a:p>
            <a:pPr defTabSz="786384">
              <a:defRPr sz="3784">
                <a:latin typeface="隶书"/>
                <a:ea typeface="隶书"/>
                <a:cs typeface="隶书"/>
                <a:sym typeface="隶书"/>
              </a:defRPr>
            </a:pPr>
            <a:r>
              <a:t>3</a:t>
            </a:r>
            <a:r>
              <a:t>）序列模式</a:t>
            </a:r>
          </a:p>
        </p:txBody>
      </p:sp>
      <p:sp>
        <p:nvSpPr>
          <p:cNvPr id="1735" name="顾客通常在购买某类商品后，经过一段时间，会再购买另一类商品…"/>
          <p:cNvSpPr txBox="1"/>
          <p:nvPr>
            <p:ph type="body" sz="half" idx="1"/>
          </p:nvPr>
        </p:nvSpPr>
        <p:spPr>
          <a:xfrm>
            <a:off x="685800" y="2133600"/>
            <a:ext cx="3962400" cy="3505200"/>
          </a:xfrm>
          <a:prstGeom prst="rect">
            <a:avLst/>
          </a:prstGeom>
        </p:spPr>
        <p:txBody>
          <a:bodyPr/>
          <a:lstStyle/>
          <a:p>
            <a:pPr marL="339470" indent="-339470" defTabSz="905255">
              <a:lnSpc>
                <a:spcPct val="90000"/>
              </a:lnSpc>
              <a:spcBef>
                <a:spcPts val="600"/>
              </a:spcBef>
              <a:buChar char="Ú"/>
              <a:defRPr sz="2772">
                <a:latin typeface="楷体_GB2312"/>
                <a:ea typeface="楷体_GB2312"/>
                <a:cs typeface="楷体_GB2312"/>
                <a:sym typeface="楷体_GB2312"/>
              </a:defRPr>
            </a:pPr>
            <a:r>
              <a:t>顾客通常在购买某类商品后，</a:t>
            </a:r>
            <a:r>
              <a:rPr>
                <a:solidFill>
                  <a:srgbClr val="006633"/>
                </a:solidFill>
              </a:rPr>
              <a:t>经过一段时间</a:t>
            </a:r>
            <a:r>
              <a:t>，会再购买另一类商品</a:t>
            </a:r>
          </a:p>
          <a:p>
            <a:pPr marL="339470" indent="-339470" defTabSz="905255">
              <a:lnSpc>
                <a:spcPct val="90000"/>
              </a:lnSpc>
              <a:spcBef>
                <a:spcPts val="600"/>
              </a:spcBef>
              <a:buChar char="Ú"/>
              <a:defRPr sz="2772">
                <a:latin typeface="楷体_GB2312"/>
                <a:ea typeface="楷体_GB2312"/>
                <a:cs typeface="楷体_GB2312"/>
                <a:sym typeface="楷体_GB2312"/>
              </a:defRPr>
            </a:pPr>
            <a:r>
              <a:t>例如: 买过“</a:t>
            </a:r>
            <a:r>
              <a:rPr>
                <a:solidFill>
                  <a:srgbClr val="006633"/>
                </a:solidFill>
              </a:rPr>
              <a:t>棉被、枕头、床单”</a:t>
            </a:r>
            <a:r>
              <a:t>之后，经过一段时间 ，通常会再购买“</a:t>
            </a:r>
            <a:r>
              <a:rPr>
                <a:solidFill>
                  <a:srgbClr val="006633"/>
                </a:solidFill>
              </a:rPr>
              <a:t>纸</a:t>
            </a:r>
            <a:r>
              <a:rPr>
                <a:solidFill>
                  <a:srgbClr val="006633"/>
                </a:solidFill>
              </a:rPr>
              <a:t>尿裤、奶粉</a:t>
            </a:r>
            <a:r>
              <a:t>”</a:t>
            </a:r>
          </a:p>
        </p:txBody>
      </p:sp>
      <p:sp>
        <p:nvSpPr>
          <p:cNvPr id="1736"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grpSp>
        <p:nvGrpSpPr>
          <p:cNvPr id="1741" name="成组"/>
          <p:cNvGrpSpPr/>
          <p:nvPr/>
        </p:nvGrpSpPr>
        <p:grpSpPr>
          <a:xfrm>
            <a:off x="4724400" y="2286000"/>
            <a:ext cx="4114800" cy="2547938"/>
            <a:chOff x="0" y="0"/>
            <a:chExt cx="4114800" cy="2547937"/>
          </a:xfrm>
        </p:grpSpPr>
        <p:grpSp>
          <p:nvGrpSpPr>
            <p:cNvPr id="1739" name="成组"/>
            <p:cNvGrpSpPr/>
            <p:nvPr/>
          </p:nvGrpSpPr>
          <p:grpSpPr>
            <a:xfrm>
              <a:off x="0" y="152400"/>
              <a:ext cx="4114800" cy="2395538"/>
              <a:chOff x="0" y="0"/>
              <a:chExt cx="4114800" cy="2395537"/>
            </a:xfrm>
          </p:grpSpPr>
          <p:sp>
            <p:nvSpPr>
              <p:cNvPr id="1737" name="矩形"/>
              <p:cNvSpPr/>
              <p:nvPr/>
            </p:nvSpPr>
            <p:spPr>
              <a:xfrm>
                <a:off x="0" y="0"/>
                <a:ext cx="4114800" cy="2395538"/>
              </a:xfrm>
              <a:prstGeom prst="rect">
                <a:avLst/>
              </a:prstGeom>
              <a:solidFill>
                <a:srgbClr val="FFFFFF"/>
              </a:solidFill>
              <a:ln w="12700" cap="flat">
                <a:noFill/>
                <a:miter lim="400000"/>
              </a:ln>
              <a:effectLst/>
            </p:spPr>
            <p:txBody>
              <a:bodyPr wrap="square" lIns="45719" tIns="45719" rIns="45719" bIns="45719" numCol="1" anchor="t">
                <a:noAutofit/>
              </a:bodyPr>
              <a:lstStyle/>
              <a:p>
                <a:pPr/>
              </a:p>
            </p:txBody>
          </p:sp>
          <p:pic>
            <p:nvPicPr>
              <p:cNvPr id="1738" name="image.png" descr="image.png"/>
              <p:cNvPicPr>
                <a:picLocks noChangeAspect="1"/>
              </p:cNvPicPr>
              <p:nvPr/>
            </p:nvPicPr>
            <p:blipFill>
              <a:blip r:embed="rId2">
                <a:extLst/>
              </a:blip>
              <a:stretch>
                <a:fillRect/>
              </a:stretch>
            </p:blipFill>
            <p:spPr>
              <a:xfrm>
                <a:off x="0" y="0"/>
                <a:ext cx="4114800" cy="2395538"/>
              </a:xfrm>
              <a:prstGeom prst="rect">
                <a:avLst/>
              </a:prstGeom>
              <a:ln w="12700" cap="flat">
                <a:noFill/>
                <a:miter lim="400000"/>
              </a:ln>
              <a:effectLst/>
            </p:spPr>
          </p:pic>
        </p:grpSp>
        <p:sp>
          <p:nvSpPr>
            <p:cNvPr id="1740" name="矩形"/>
            <p:cNvSpPr/>
            <p:nvPr/>
          </p:nvSpPr>
          <p:spPr>
            <a:xfrm>
              <a:off x="0" y="0"/>
              <a:ext cx="3886200" cy="457200"/>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gr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3" name="序列模式例"/>
          <p:cNvSpPr txBox="1"/>
          <p:nvPr/>
        </p:nvSpPr>
        <p:spPr>
          <a:xfrm>
            <a:off x="1645920" y="236855"/>
            <a:ext cx="5471160" cy="942341"/>
          </a:xfrm>
          <a:prstGeom prst="rect">
            <a:avLst/>
          </a:prstGeom>
          <a:ln w="12700">
            <a:miter lim="400000"/>
          </a:ln>
          <a:effectLst>
            <a:outerShdw sx="100000" sy="100000" kx="0" ky="0" algn="b" rotWithShape="0" blurRad="63500" dist="17960" dir="2700000">
              <a:srgbClr val="000000"/>
            </a:outerShdw>
          </a:effectLst>
          <a:extLst>
            <a:ext uri="{C572A759-6A51-4108-AA02-DFA0A04FC94B}">
              <ma14:wrappingTextBoxFlag xmlns:ma14="http://schemas.microsoft.com/office/mac/drawingml/2011/main" val="1"/>
            </a:ext>
          </a:extLst>
        </p:spPr>
        <p:txBody>
          <a:bodyPr lIns="45719" rIns="45719" anchor="ctr">
            <a:spAutoFit/>
          </a:bodyPr>
          <a:lstStyle>
            <a:lvl1pPr>
              <a:defRPr sz="4800">
                <a:solidFill>
                  <a:srgbClr val="006633"/>
                </a:solidFill>
                <a:latin typeface="隶书"/>
                <a:ea typeface="隶书"/>
                <a:cs typeface="隶书"/>
                <a:sym typeface="隶书"/>
              </a:defRPr>
            </a:lvl1pPr>
          </a:lstStyle>
          <a:p>
            <a:pPr/>
            <a:r>
              <a:t>序列模式例</a:t>
            </a:r>
          </a:p>
        </p:txBody>
      </p:sp>
      <p:sp>
        <p:nvSpPr>
          <p:cNvPr id="1744"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graphicFrame>
        <p:nvGraphicFramePr>
          <p:cNvPr id="1745" name="表格"/>
          <p:cNvGraphicFramePr/>
          <p:nvPr/>
        </p:nvGraphicFramePr>
        <p:xfrm>
          <a:off x="457200" y="1524000"/>
          <a:ext cx="6172200" cy="465772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677987"/>
                <a:gridCol w="2130425"/>
                <a:gridCol w="2363787"/>
              </a:tblGrid>
              <a:tr h="609600">
                <a:tc>
                  <a:txBody>
                    <a:bodyPr/>
                    <a:lstStyle/>
                    <a:p>
                      <a:pPr algn="l">
                        <a:defRPr sz="1800"/>
                      </a:pPr>
                      <a:r>
                        <a:rPr sz="2000">
                          <a:latin typeface="楷体_GB2312"/>
                          <a:ea typeface="楷体_GB2312"/>
                          <a:cs typeface="楷体_GB2312"/>
                          <a:sym typeface="楷体_GB2312"/>
                        </a:rPr>
                        <a:t> 顾客代号</a:t>
                      </a:r>
                    </a:p>
                  </a:txBody>
                  <a:tcPr marL="46800" marR="46800" marT="46800" marB="46800"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defRPr sz="1800"/>
                      </a:pPr>
                      <a:r>
                        <a:rPr sz="2000">
                          <a:latin typeface="楷体_GB2312"/>
                          <a:ea typeface="楷体_GB2312"/>
                          <a:cs typeface="楷体_GB2312"/>
                          <a:sym typeface="楷体_GB2312"/>
                        </a:rPr>
                        <a:t>交易时间</a:t>
                      </a:r>
                    </a:p>
                  </a:txBody>
                  <a:tcPr marL="46800" marR="46800" marT="46800" marB="46800"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defRPr sz="1800"/>
                      </a:pPr>
                      <a:r>
                        <a:rPr sz="2000">
                          <a:latin typeface="楷体_GB2312"/>
                          <a:ea typeface="楷体_GB2312"/>
                          <a:cs typeface="楷体_GB2312"/>
                          <a:sym typeface="楷体_GB2312"/>
                        </a:rPr>
                        <a:t>购买物品代号</a:t>
                      </a:r>
                    </a:p>
                  </a:txBody>
                  <a:tcPr marL="46800" marR="46800" marT="46800" marB="46800"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762000">
                <a:tc>
                  <a:txBody>
                    <a:bodyPr/>
                    <a:lstStyle/>
                    <a:p>
                      <a:pPr algn="l">
                        <a:defRPr sz="2000">
                          <a:latin typeface="楷体_GB2312"/>
                          <a:ea typeface="楷体_GB2312"/>
                          <a:cs typeface="楷体_GB2312"/>
                          <a:sym typeface="楷体_GB2312"/>
                        </a:defRPr>
                      </a:pPr>
                      <a:r>
                        <a:t>   1</a:t>
                      </a:r>
                    </a:p>
                    <a:p>
                      <a:pPr algn="l">
                        <a:defRPr sz="2000">
                          <a:latin typeface="楷体_GB2312"/>
                          <a:ea typeface="楷体_GB2312"/>
                          <a:cs typeface="楷体_GB2312"/>
                          <a:sym typeface="楷体_GB2312"/>
                        </a:defRPr>
                      </a:pPr>
                      <a:r>
                        <a:t>   1</a:t>
                      </a:r>
                    </a:p>
                  </a:txBody>
                  <a:tcPr marL="46800" marR="46800" marT="46800" marB="4680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2000">
                          <a:latin typeface="楷体_GB2312"/>
                          <a:ea typeface="楷体_GB2312"/>
                          <a:cs typeface="楷体_GB2312"/>
                          <a:sym typeface="楷体_GB2312"/>
                        </a:defRPr>
                      </a:pPr>
                      <a:r>
                        <a:t>   90/7/25</a:t>
                      </a:r>
                    </a:p>
                    <a:p>
                      <a:pPr algn="l">
                        <a:defRPr sz="2000">
                          <a:latin typeface="楷体_GB2312"/>
                          <a:ea typeface="楷体_GB2312"/>
                          <a:cs typeface="楷体_GB2312"/>
                          <a:sym typeface="楷体_GB2312"/>
                        </a:defRPr>
                      </a:pPr>
                      <a:r>
                        <a:t>   90/7/30</a:t>
                      </a:r>
                    </a:p>
                  </a:txBody>
                  <a:tcPr marL="46800" marR="46800" marT="46800" marB="4680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2000">
                          <a:latin typeface="楷体_GB2312"/>
                          <a:ea typeface="楷体_GB2312"/>
                          <a:cs typeface="楷体_GB2312"/>
                          <a:sym typeface="楷体_GB2312"/>
                        </a:defRPr>
                      </a:pPr>
                      <a:r>
                        <a:t>30  60,</a:t>
                      </a:r>
                    </a:p>
                    <a:p>
                      <a:pPr algn="l">
                        <a:defRPr sz="2000">
                          <a:latin typeface="楷体_GB2312"/>
                          <a:ea typeface="楷体_GB2312"/>
                          <a:cs typeface="楷体_GB2312"/>
                          <a:sym typeface="楷体_GB2312"/>
                        </a:defRPr>
                      </a:pPr>
                      <a:r>
                        <a:t>90</a:t>
                      </a:r>
                    </a:p>
                  </a:txBody>
                  <a:tcPr marL="46800" marR="46800" marT="46800" marB="4680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1127125">
                <a:tc>
                  <a:txBody>
                    <a:bodyPr/>
                    <a:lstStyle/>
                    <a:p>
                      <a:pPr algn="l">
                        <a:defRPr sz="2000">
                          <a:latin typeface="楷体_GB2312"/>
                          <a:ea typeface="楷体_GB2312"/>
                          <a:cs typeface="楷体_GB2312"/>
                          <a:sym typeface="楷体_GB2312"/>
                        </a:defRPr>
                      </a:pPr>
                      <a:r>
                        <a:t>   2</a:t>
                      </a:r>
                    </a:p>
                    <a:p>
                      <a:pPr algn="l">
                        <a:defRPr sz="2000">
                          <a:latin typeface="楷体_GB2312"/>
                          <a:ea typeface="楷体_GB2312"/>
                          <a:cs typeface="楷体_GB2312"/>
                          <a:sym typeface="楷体_GB2312"/>
                        </a:defRPr>
                      </a:pPr>
                      <a:r>
                        <a:t>   2</a:t>
                      </a:r>
                    </a:p>
                    <a:p>
                      <a:pPr algn="l">
                        <a:defRPr sz="2000">
                          <a:latin typeface="楷体_GB2312"/>
                          <a:ea typeface="楷体_GB2312"/>
                          <a:cs typeface="楷体_GB2312"/>
                          <a:sym typeface="楷体_GB2312"/>
                        </a:defRPr>
                      </a:pPr>
                      <a:r>
                        <a:t>   2</a:t>
                      </a:r>
                    </a:p>
                  </a:txBody>
                  <a:tcPr marL="46800" marR="46800" marT="46800" marB="4680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2000">
                          <a:latin typeface="楷体_GB2312"/>
                          <a:ea typeface="楷体_GB2312"/>
                          <a:cs typeface="楷体_GB2312"/>
                          <a:sym typeface="楷体_GB2312"/>
                        </a:defRPr>
                      </a:pPr>
                      <a:r>
                        <a:t>   90/7/10</a:t>
                      </a:r>
                    </a:p>
                    <a:p>
                      <a:pPr algn="l">
                        <a:defRPr sz="2000">
                          <a:latin typeface="楷体_GB2312"/>
                          <a:ea typeface="楷体_GB2312"/>
                          <a:cs typeface="楷体_GB2312"/>
                          <a:sym typeface="楷体_GB2312"/>
                        </a:defRPr>
                      </a:pPr>
                      <a:r>
                        <a:t>   90/7/15</a:t>
                      </a:r>
                    </a:p>
                    <a:p>
                      <a:pPr algn="l">
                        <a:defRPr sz="2000">
                          <a:latin typeface="楷体_GB2312"/>
                          <a:ea typeface="楷体_GB2312"/>
                          <a:cs typeface="楷体_GB2312"/>
                          <a:sym typeface="楷体_GB2312"/>
                        </a:defRPr>
                      </a:pPr>
                      <a:r>
                        <a:t>   90/7/20</a:t>
                      </a:r>
                    </a:p>
                  </a:txBody>
                  <a:tcPr marL="46800" marR="46800" marT="46800" marB="4680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2000">
                          <a:latin typeface="楷体_GB2312"/>
                          <a:ea typeface="楷体_GB2312"/>
                          <a:cs typeface="楷体_GB2312"/>
                          <a:sym typeface="楷体_GB2312"/>
                        </a:defRPr>
                      </a:pPr>
                      <a:r>
                        <a:t>10, 20  </a:t>
                      </a:r>
                    </a:p>
                    <a:p>
                      <a:pPr algn="l">
                        <a:defRPr sz="2000">
                          <a:latin typeface="楷体_GB2312"/>
                          <a:ea typeface="楷体_GB2312"/>
                          <a:cs typeface="楷体_GB2312"/>
                          <a:sym typeface="楷体_GB2312"/>
                        </a:defRPr>
                      </a:pPr>
                      <a:r>
                        <a:t>30</a:t>
                      </a:r>
                    </a:p>
                    <a:p>
                      <a:pPr algn="l">
                        <a:defRPr sz="2000">
                          <a:latin typeface="楷体_GB2312"/>
                          <a:ea typeface="楷体_GB2312"/>
                          <a:cs typeface="楷体_GB2312"/>
                          <a:sym typeface="楷体_GB2312"/>
                        </a:defRPr>
                      </a:pPr>
                      <a:r>
                        <a:t>40, 60, 70</a:t>
                      </a:r>
                    </a:p>
                  </a:txBody>
                  <a:tcPr marL="46800" marR="46800" marT="46800" marB="4680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396875">
                <a:tc>
                  <a:txBody>
                    <a:bodyPr/>
                    <a:lstStyle/>
                    <a:p>
                      <a:pPr algn="l">
                        <a:defRPr sz="1800"/>
                      </a:pPr>
                      <a:r>
                        <a:rPr sz="2000">
                          <a:latin typeface="楷体_GB2312"/>
                          <a:ea typeface="楷体_GB2312"/>
                          <a:cs typeface="楷体_GB2312"/>
                          <a:sym typeface="楷体_GB2312"/>
                        </a:rPr>
                        <a:t>   3</a:t>
                      </a:r>
                    </a:p>
                  </a:txBody>
                  <a:tcPr marL="46800" marR="46800" marT="46800" marB="4680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000">
                          <a:latin typeface="楷体_GB2312"/>
                          <a:ea typeface="楷体_GB2312"/>
                          <a:cs typeface="楷体_GB2312"/>
                          <a:sym typeface="楷体_GB2312"/>
                        </a:rPr>
                        <a:t>   90/7/25</a:t>
                      </a:r>
                    </a:p>
                  </a:txBody>
                  <a:tcPr marL="46800" marR="46800" marT="46800" marB="4680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000">
                          <a:latin typeface="楷体_GB2312"/>
                          <a:ea typeface="楷体_GB2312"/>
                          <a:cs typeface="楷体_GB2312"/>
                          <a:sym typeface="楷体_GB2312"/>
                        </a:rPr>
                        <a:t>30, 50, 70</a:t>
                      </a:r>
                    </a:p>
                  </a:txBody>
                  <a:tcPr marL="46800" marR="46800" marT="46800" marB="4680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1365250">
                <a:tc>
                  <a:txBody>
                    <a:bodyPr/>
                    <a:lstStyle/>
                    <a:p>
                      <a:pPr algn="l">
                        <a:defRPr sz="2000">
                          <a:latin typeface="楷体_GB2312"/>
                          <a:ea typeface="楷体_GB2312"/>
                          <a:cs typeface="楷体_GB2312"/>
                          <a:sym typeface="楷体_GB2312"/>
                        </a:defRPr>
                      </a:pPr>
                      <a:r>
                        <a:t>   4</a:t>
                      </a:r>
                    </a:p>
                    <a:p>
                      <a:pPr algn="l">
                        <a:defRPr sz="2000">
                          <a:latin typeface="楷体_GB2312"/>
                          <a:ea typeface="楷体_GB2312"/>
                          <a:cs typeface="楷体_GB2312"/>
                          <a:sym typeface="楷体_GB2312"/>
                        </a:defRPr>
                      </a:pPr>
                      <a:r>
                        <a:t>   4</a:t>
                      </a:r>
                    </a:p>
                    <a:p>
                      <a:pPr algn="l">
                        <a:defRPr sz="2000">
                          <a:latin typeface="楷体_GB2312"/>
                          <a:ea typeface="楷体_GB2312"/>
                          <a:cs typeface="楷体_GB2312"/>
                          <a:sym typeface="楷体_GB2312"/>
                        </a:defRPr>
                      </a:pPr>
                      <a:r>
                        <a:t>   4</a:t>
                      </a:r>
                    </a:p>
                  </a:txBody>
                  <a:tcPr marL="46800" marR="46800" marT="46800" marB="4680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2000">
                          <a:latin typeface="楷体_GB2312"/>
                          <a:ea typeface="楷体_GB2312"/>
                          <a:cs typeface="楷体_GB2312"/>
                          <a:sym typeface="楷体_GB2312"/>
                        </a:defRPr>
                      </a:pPr>
                      <a:r>
                        <a:t>   90/7/25</a:t>
                      </a:r>
                    </a:p>
                    <a:p>
                      <a:pPr algn="l">
                        <a:defRPr sz="2000">
                          <a:latin typeface="楷体_GB2312"/>
                          <a:ea typeface="楷体_GB2312"/>
                          <a:cs typeface="楷体_GB2312"/>
                          <a:sym typeface="楷体_GB2312"/>
                        </a:defRPr>
                      </a:pPr>
                      <a:r>
                        <a:t>   90/7/30</a:t>
                      </a:r>
                    </a:p>
                    <a:p>
                      <a:pPr algn="l">
                        <a:defRPr sz="2000">
                          <a:latin typeface="楷体_GB2312"/>
                          <a:ea typeface="楷体_GB2312"/>
                          <a:cs typeface="楷体_GB2312"/>
                          <a:sym typeface="楷体_GB2312"/>
                        </a:defRPr>
                      </a:pPr>
                      <a:r>
                        <a:t>   90/8/25</a:t>
                      </a:r>
                    </a:p>
                  </a:txBody>
                  <a:tcPr marL="46800" marR="46800" marT="46800" marB="4680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2000">
                          <a:latin typeface="楷体_GB2312"/>
                          <a:ea typeface="楷体_GB2312"/>
                          <a:cs typeface="楷体_GB2312"/>
                          <a:sym typeface="楷体_GB2312"/>
                        </a:defRPr>
                      </a:pPr>
                      <a:r>
                        <a:t>20</a:t>
                      </a:r>
                    </a:p>
                    <a:p>
                      <a:pPr algn="l">
                        <a:defRPr sz="2000">
                          <a:latin typeface="楷体_GB2312"/>
                          <a:ea typeface="楷体_GB2312"/>
                          <a:cs typeface="楷体_GB2312"/>
                          <a:sym typeface="楷体_GB2312"/>
                        </a:defRPr>
                      </a:pPr>
                      <a:r>
                        <a:t>30</a:t>
                      </a:r>
                    </a:p>
                    <a:p>
                      <a:pPr algn="l">
                        <a:defRPr sz="2000">
                          <a:latin typeface="楷体_GB2312"/>
                          <a:ea typeface="楷体_GB2312"/>
                          <a:cs typeface="楷体_GB2312"/>
                          <a:sym typeface="楷体_GB2312"/>
                        </a:defRPr>
                      </a:pPr>
                      <a:r>
                        <a:t>60, 70</a:t>
                      </a:r>
                    </a:p>
                  </a:txBody>
                  <a:tcPr marL="46800" marR="46800" marT="46800" marB="4680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396875">
                <a:tc>
                  <a:txBody>
                    <a:bodyPr/>
                    <a:lstStyle/>
                    <a:p>
                      <a:pPr algn="l">
                        <a:defRPr sz="1800"/>
                      </a:pPr>
                      <a:r>
                        <a:rPr sz="2000">
                          <a:latin typeface="楷体_GB2312"/>
                          <a:ea typeface="楷体_GB2312"/>
                          <a:cs typeface="楷体_GB2312"/>
                          <a:sym typeface="楷体_GB2312"/>
                        </a:rPr>
                        <a:t>   5</a:t>
                      </a:r>
                    </a:p>
                  </a:txBody>
                  <a:tcPr marL="46800" marR="46800" marT="46800" marB="46800"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defRPr sz="1800"/>
                      </a:pPr>
                      <a:r>
                        <a:rPr sz="2000">
                          <a:latin typeface="楷体_GB2312"/>
                          <a:ea typeface="楷体_GB2312"/>
                          <a:cs typeface="楷体_GB2312"/>
                          <a:sym typeface="楷体_GB2312"/>
                        </a:rPr>
                        <a:t>   90/7/12</a:t>
                      </a:r>
                    </a:p>
                  </a:txBody>
                  <a:tcPr marL="46800" marR="46800" marT="46800" marB="46800"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defRPr sz="1800"/>
                      </a:pPr>
                      <a:r>
                        <a:rPr sz="2000">
                          <a:latin typeface="楷体_GB2312"/>
                          <a:ea typeface="楷体_GB2312"/>
                          <a:cs typeface="楷体_GB2312"/>
                          <a:sym typeface="楷体_GB2312"/>
                        </a:rPr>
                        <a:t>90</a:t>
                      </a:r>
                    </a:p>
                  </a:txBody>
                  <a:tcPr marL="46800" marR="46800" marT="46800" marB="46800" anchor="t" anchorCtr="0" horzOverflow="overflow">
                    <a:lnL w="12700">
                      <a:solidFill>
                        <a:srgbClr val="000000"/>
                      </a:solidFill>
                    </a:lnL>
                    <a:lnR w="28575">
                      <a:solidFill>
                        <a:srgbClr val="000000"/>
                      </a:solidFill>
                    </a:lnR>
                    <a:lnT w="12700">
                      <a:solidFill>
                        <a:srgbClr val="000000"/>
                      </a:solidFill>
                    </a:lnT>
                    <a:lnB w="28575">
                      <a:solidFill>
                        <a:srgbClr val="000000"/>
                      </a:solidFill>
                    </a:lnB>
                    <a:noFill/>
                  </a:tcPr>
                </a:tc>
              </a:tr>
            </a:tbl>
          </a:graphicData>
        </a:graphic>
      </p:graphicFrame>
      <p:sp>
        <p:nvSpPr>
          <p:cNvPr id="1746" name="例如:…"/>
          <p:cNvSpPr txBox="1"/>
          <p:nvPr/>
        </p:nvSpPr>
        <p:spPr>
          <a:xfrm>
            <a:off x="7056119" y="2590800"/>
            <a:ext cx="1508761" cy="2504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楷体_GB2312"/>
                <a:ea typeface="楷体_GB2312"/>
                <a:cs typeface="楷体_GB2312"/>
                <a:sym typeface="楷体_GB2312"/>
              </a:defRPr>
            </a:pPr>
            <a:r>
              <a:t>例如:</a:t>
            </a:r>
          </a:p>
          <a:p>
            <a:pPr>
              <a:defRPr>
                <a:solidFill>
                  <a:srgbClr val="006633"/>
                </a:solidFill>
                <a:latin typeface="楷体_GB2312"/>
                <a:ea typeface="楷体_GB2312"/>
                <a:cs typeface="楷体_GB2312"/>
                <a:sym typeface="楷体_GB2312"/>
              </a:defRPr>
            </a:pPr>
            <a:r>
              <a:t>先买20</a:t>
            </a:r>
          </a:p>
          <a:p>
            <a:pPr>
              <a:defRPr>
                <a:solidFill>
                  <a:srgbClr val="006633"/>
                </a:solidFill>
                <a:latin typeface="楷体_GB2312"/>
                <a:ea typeface="楷体_GB2312"/>
                <a:cs typeface="楷体_GB2312"/>
                <a:sym typeface="楷体_GB2312"/>
              </a:defRPr>
            </a:pPr>
            <a:r>
              <a:t>再买30</a:t>
            </a:r>
          </a:p>
          <a:p>
            <a:pPr>
              <a:defRPr>
                <a:solidFill>
                  <a:srgbClr val="006633"/>
                </a:solidFill>
                <a:latin typeface="楷体_GB2312"/>
                <a:ea typeface="楷体_GB2312"/>
                <a:cs typeface="楷体_GB2312"/>
                <a:sym typeface="楷体_GB2312"/>
              </a:defRPr>
            </a:pPr>
            <a:r>
              <a:t>再买60,70</a:t>
            </a:r>
          </a:p>
          <a:p>
            <a:pPr>
              <a:defRPr>
                <a:latin typeface="楷体_GB2312"/>
                <a:ea typeface="楷体_GB2312"/>
                <a:cs typeface="楷体_GB2312"/>
                <a:sym typeface="楷体_GB2312"/>
              </a:defRPr>
            </a:pPr>
            <a:r>
              <a:t>20</a:t>
            </a:r>
            <a:r>
              <a:rPr>
                <a:latin typeface="Wingdings"/>
                <a:ea typeface="Wingdings"/>
                <a:cs typeface="Wingdings"/>
                <a:sym typeface="Wingdings"/>
              </a:rPr>
              <a:t></a:t>
            </a:r>
            <a:r>
              <a:t>30</a:t>
            </a:r>
            <a:r>
              <a:rPr>
                <a:latin typeface="Wingdings"/>
                <a:ea typeface="Wingdings"/>
                <a:cs typeface="Wingdings"/>
                <a:sym typeface="Wingdings"/>
              </a:rPr>
              <a:t> </a:t>
            </a:r>
            <a:r>
              <a:t>60,70</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8" name="4）.聚类"/>
          <p:cNvSpPr txBox="1"/>
          <p:nvPr/>
        </p:nvSpPr>
        <p:spPr>
          <a:xfrm>
            <a:off x="1645920" y="236855"/>
            <a:ext cx="5471160" cy="942341"/>
          </a:xfrm>
          <a:prstGeom prst="rect">
            <a:avLst/>
          </a:prstGeom>
          <a:ln w="12700">
            <a:miter lim="400000"/>
          </a:ln>
          <a:effectLst>
            <a:outerShdw sx="100000" sy="100000" kx="0" ky="0" algn="b" rotWithShape="0" blurRad="63500" dist="17960" dir="2700000">
              <a:srgbClr val="000000"/>
            </a:outerShdw>
          </a:effectLst>
          <a:extLst>
            <a:ext uri="{C572A759-6A51-4108-AA02-DFA0A04FC94B}">
              <ma14:wrappingTextBoxFlag xmlns:ma14="http://schemas.microsoft.com/office/mac/drawingml/2011/main" val="1"/>
            </a:ext>
          </a:extLst>
        </p:spPr>
        <p:txBody>
          <a:bodyPr lIns="45719" rIns="45719" anchor="ctr">
            <a:spAutoFit/>
          </a:bodyPr>
          <a:lstStyle>
            <a:lvl1pPr>
              <a:defRPr sz="4800">
                <a:solidFill>
                  <a:srgbClr val="006633"/>
                </a:solidFill>
                <a:latin typeface="隶书"/>
                <a:ea typeface="隶书"/>
                <a:cs typeface="隶书"/>
                <a:sym typeface="隶书"/>
              </a:defRPr>
            </a:lvl1pPr>
          </a:lstStyle>
          <a:p>
            <a:pPr/>
            <a:r>
              <a:t>4）.聚类</a:t>
            </a:r>
          </a:p>
        </p:txBody>
      </p:sp>
      <p:sp>
        <p:nvSpPr>
          <p:cNvPr id="1749"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pic>
        <p:nvPicPr>
          <p:cNvPr id="1750" name="image.png" descr="image.png"/>
          <p:cNvPicPr>
            <a:picLocks noChangeAspect="1"/>
          </p:cNvPicPr>
          <p:nvPr/>
        </p:nvPicPr>
        <p:blipFill>
          <a:blip r:embed="rId2">
            <a:extLst/>
          </a:blip>
          <a:stretch>
            <a:fillRect/>
          </a:stretch>
        </p:blipFill>
        <p:spPr>
          <a:xfrm>
            <a:off x="1981200" y="1981200"/>
            <a:ext cx="4953000" cy="3657600"/>
          </a:xfrm>
          <a:prstGeom prst="rect">
            <a:avLst/>
          </a:prstGeom>
          <a:ln w="12700">
            <a:miter lim="400000"/>
          </a:ln>
        </p:spPr>
      </p:pic>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2" name="5).类神经网络"/>
          <p:cNvSpPr txBox="1"/>
          <p:nvPr/>
        </p:nvSpPr>
        <p:spPr>
          <a:xfrm>
            <a:off x="1645920" y="236855"/>
            <a:ext cx="5471160" cy="942341"/>
          </a:xfrm>
          <a:prstGeom prst="rect">
            <a:avLst/>
          </a:prstGeom>
          <a:ln w="12700">
            <a:miter lim="400000"/>
          </a:ln>
          <a:effectLst>
            <a:outerShdw sx="100000" sy="100000" kx="0" ky="0" algn="b" rotWithShape="0" blurRad="63500" dist="17960" dir="2700000">
              <a:srgbClr val="000000"/>
            </a:outerShdw>
          </a:effectLst>
          <a:extLst>
            <a:ext uri="{C572A759-6A51-4108-AA02-DFA0A04FC94B}">
              <ma14:wrappingTextBoxFlag xmlns:ma14="http://schemas.microsoft.com/office/mac/drawingml/2011/main" val="1"/>
            </a:ext>
          </a:extLst>
        </p:spPr>
        <p:txBody>
          <a:bodyPr lIns="45719" rIns="45719" anchor="ctr">
            <a:spAutoFit/>
          </a:bodyPr>
          <a:lstStyle>
            <a:lvl1pPr>
              <a:defRPr sz="4800">
                <a:solidFill>
                  <a:srgbClr val="006633"/>
                </a:solidFill>
                <a:latin typeface="隶书"/>
                <a:ea typeface="隶书"/>
                <a:cs typeface="隶书"/>
                <a:sym typeface="隶书"/>
              </a:defRPr>
            </a:lvl1pPr>
          </a:lstStyle>
          <a:p>
            <a:pPr/>
            <a:r>
              <a:t>5).类神经网络</a:t>
            </a:r>
          </a:p>
        </p:txBody>
      </p:sp>
      <p:sp>
        <p:nvSpPr>
          <p:cNvPr id="1753"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
        <p:nvSpPr>
          <p:cNvPr id="1754" name="好处…"/>
          <p:cNvSpPr txBox="1"/>
          <p:nvPr/>
        </p:nvSpPr>
        <p:spPr>
          <a:xfrm>
            <a:off x="274320" y="1752599"/>
            <a:ext cx="4785360" cy="56835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600"/>
              </a:spcBef>
              <a:buClr>
                <a:srgbClr val="006633"/>
              </a:buClr>
              <a:buSzPct val="90000"/>
              <a:buChar char="Ú"/>
              <a:defRPr b="1" sz="2800"/>
            </a:pPr>
            <a:r>
              <a:rPr b="0">
                <a:latin typeface="宋体"/>
                <a:ea typeface="宋体"/>
                <a:cs typeface="宋体"/>
                <a:sym typeface="宋体"/>
              </a:rPr>
              <a:t>好处</a:t>
            </a:r>
            <a:endParaRPr>
              <a:solidFill>
                <a:srgbClr val="006633"/>
              </a:solidFill>
            </a:endParaRPr>
          </a:p>
          <a:p>
            <a:pPr lvl="1" marL="742950" indent="-285750">
              <a:spcBef>
                <a:spcPts val="600"/>
              </a:spcBef>
              <a:buSzPct val="100000"/>
              <a:buChar char="–"/>
              <a:defRPr b="1" sz="2800">
                <a:solidFill>
                  <a:srgbClr val="006633"/>
                </a:solidFill>
              </a:defRPr>
            </a:pPr>
            <a:r>
              <a:rPr b="0">
                <a:latin typeface="宋体"/>
                <a:ea typeface="宋体"/>
                <a:cs typeface="宋体"/>
                <a:sym typeface="宋体"/>
              </a:rPr>
              <a:t>对问题的假定、要求较少。</a:t>
            </a:r>
          </a:p>
          <a:p>
            <a:pPr lvl="1" marL="742950" indent="-285750">
              <a:spcBef>
                <a:spcPts val="600"/>
              </a:spcBef>
              <a:buSzPct val="100000"/>
              <a:buChar char="–"/>
              <a:defRPr b="1" sz="2800">
                <a:solidFill>
                  <a:srgbClr val="006633"/>
                </a:solidFill>
              </a:defRPr>
            </a:pPr>
            <a:r>
              <a:rPr b="0">
                <a:latin typeface="宋体"/>
                <a:ea typeface="宋体"/>
                <a:cs typeface="宋体"/>
                <a:sym typeface="宋体"/>
              </a:rPr>
              <a:t>可以实现特征空间较为复杂的划分</a:t>
            </a:r>
          </a:p>
          <a:p>
            <a:pPr marL="342900" indent="-342900">
              <a:spcBef>
                <a:spcPts val="600"/>
              </a:spcBef>
              <a:buClr>
                <a:srgbClr val="006633"/>
              </a:buClr>
              <a:buSzPct val="90000"/>
              <a:buChar char="Ú"/>
              <a:defRPr b="1" sz="2800"/>
            </a:pPr>
            <a:r>
              <a:rPr b="0">
                <a:latin typeface="宋体"/>
                <a:ea typeface="宋体"/>
                <a:cs typeface="宋体"/>
                <a:sym typeface="宋体"/>
              </a:rPr>
              <a:t>缺点</a:t>
            </a:r>
            <a:endParaRPr>
              <a:solidFill>
                <a:srgbClr val="006633"/>
              </a:solidFill>
            </a:endParaRPr>
          </a:p>
          <a:p>
            <a:pPr lvl="1" marL="742950" indent="-285750">
              <a:spcBef>
                <a:spcPts val="600"/>
              </a:spcBef>
              <a:buSzPct val="100000"/>
              <a:buChar char="–"/>
              <a:defRPr b="1" sz="2800">
                <a:solidFill>
                  <a:srgbClr val="006633"/>
                </a:solidFill>
              </a:defRPr>
            </a:pPr>
            <a:r>
              <a:rPr b="0">
                <a:latin typeface="宋体"/>
                <a:ea typeface="宋体"/>
                <a:cs typeface="宋体"/>
                <a:sym typeface="宋体"/>
              </a:rPr>
              <a:t>训练速度慢</a:t>
            </a:r>
          </a:p>
          <a:p>
            <a:pPr lvl="1" marL="742950" indent="-285750">
              <a:spcBef>
                <a:spcPts val="600"/>
              </a:spcBef>
              <a:buSzPct val="100000"/>
              <a:buChar char="–"/>
              <a:defRPr b="1" sz="2800">
                <a:solidFill>
                  <a:srgbClr val="006633"/>
                </a:solidFill>
              </a:defRPr>
            </a:pPr>
            <a:r>
              <a:rPr b="0">
                <a:latin typeface="宋体"/>
                <a:ea typeface="宋体"/>
                <a:cs typeface="宋体"/>
                <a:sym typeface="宋体"/>
              </a:rPr>
              <a:t>需要更多的训练数据</a:t>
            </a:r>
          </a:p>
          <a:p>
            <a:pPr lvl="1" marL="742950" indent="-285750">
              <a:spcBef>
                <a:spcPts val="600"/>
              </a:spcBef>
              <a:buSzPct val="100000"/>
              <a:buChar char="–"/>
              <a:defRPr b="1" sz="2800">
                <a:solidFill>
                  <a:srgbClr val="006633"/>
                </a:solidFill>
              </a:defRPr>
            </a:pPr>
            <a:r>
              <a:rPr b="0">
                <a:latin typeface="宋体"/>
                <a:ea typeface="宋体"/>
                <a:cs typeface="宋体"/>
                <a:sym typeface="宋体"/>
              </a:rPr>
              <a:t>无法对结果进行透彻的理解</a:t>
            </a:r>
          </a:p>
        </p:txBody>
      </p:sp>
      <p:pic>
        <p:nvPicPr>
          <p:cNvPr id="1755" name="image.png" descr="image.png"/>
          <p:cNvPicPr>
            <a:picLocks noChangeAspect="1"/>
          </p:cNvPicPr>
          <p:nvPr/>
        </p:nvPicPr>
        <p:blipFill>
          <a:blip r:embed="rId2">
            <a:extLst/>
          </a:blip>
          <a:stretch>
            <a:fillRect/>
          </a:stretch>
        </p:blipFill>
        <p:spPr>
          <a:xfrm>
            <a:off x="5334000" y="1981200"/>
            <a:ext cx="3657600" cy="4038600"/>
          </a:xfrm>
          <a:prstGeom prst="rect">
            <a:avLst/>
          </a:prstGeom>
          <a:ln w="12700">
            <a:miter lim="400000"/>
          </a:ln>
        </p:spPr>
      </p:pic>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7" name="6.数据挖掘软件发展现状"/>
          <p:cNvSpPr txBox="1"/>
          <p:nvPr>
            <p:ph type="ctrTitle"/>
          </p:nvPr>
        </p:nvSpPr>
        <p:spPr>
          <a:xfrm>
            <a:off x="609600" y="3733800"/>
            <a:ext cx="7772400" cy="1143001"/>
          </a:xfrm>
          <a:prstGeom prst="rect">
            <a:avLst/>
          </a:prstGeom>
        </p:spPr>
        <p:txBody>
          <a:bodyPr/>
          <a:lstStyle/>
          <a:p>
            <a:pPr/>
            <a:r>
              <a:t>6.</a:t>
            </a:r>
            <a:r>
              <a:rPr>
                <a:latin typeface="宋体"/>
                <a:ea typeface="宋体"/>
                <a:cs typeface="宋体"/>
                <a:sym typeface="宋体"/>
              </a:rPr>
              <a:t>数据挖掘软件发展现状</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9" name="二、数据挖掘软件的发展"/>
          <p:cNvSpPr txBox="1"/>
          <p:nvPr/>
        </p:nvSpPr>
        <p:spPr>
          <a:xfrm>
            <a:off x="492123" y="228600"/>
            <a:ext cx="8158166" cy="841376"/>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lvl1pPr>
              <a:lnSpc>
                <a:spcPct val="85000"/>
              </a:lnSpc>
              <a:defRPr sz="4200">
                <a:solidFill>
                  <a:srgbClr val="006633"/>
                </a:solidFill>
                <a:effectLst>
                  <a:outerShdw sx="100000" sy="100000" kx="0" ky="0" algn="b" rotWithShape="0" blurRad="12700" dist="25400" dir="2700000">
                    <a:srgbClr val="DDDDDD"/>
                  </a:outerShdw>
                </a:effectLst>
                <a:latin typeface="宋体"/>
                <a:ea typeface="宋体"/>
                <a:cs typeface="宋体"/>
                <a:sym typeface="宋体"/>
              </a:defRPr>
            </a:lvl1pPr>
          </a:lstStyle>
          <a:p>
            <a:pPr>
              <a:defRPr>
                <a:latin typeface="Tahoma Bold"/>
                <a:ea typeface="Tahoma Bold"/>
                <a:cs typeface="Tahoma Bold"/>
                <a:sym typeface="Tahoma Bold"/>
              </a:defRPr>
            </a:pPr>
            <a:r>
              <a:rPr>
                <a:latin typeface="宋体"/>
                <a:ea typeface="宋体"/>
                <a:cs typeface="宋体"/>
                <a:sym typeface="宋体"/>
              </a:rPr>
              <a:t>二、数据挖掘软件的发展</a:t>
            </a:r>
          </a:p>
        </p:txBody>
      </p:sp>
      <p:sp>
        <p:nvSpPr>
          <p:cNvPr id="1760" name="第一代系统与第二代相比因为不具有和数据管理系统之间有效的接口，所以在数据预处理方面有一定缺陷…"/>
          <p:cNvSpPr txBox="1"/>
          <p:nvPr/>
        </p:nvSpPr>
        <p:spPr>
          <a:xfrm>
            <a:off x="365123" y="1447800"/>
            <a:ext cx="8489954" cy="5592169"/>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lvl="1" marL="742950" indent="-285750">
              <a:buSzPct val="100000"/>
              <a:buChar char="–"/>
              <a:defRPr>
                <a:latin typeface="宋体"/>
                <a:ea typeface="宋体"/>
                <a:cs typeface="宋体"/>
                <a:sym typeface="宋体"/>
              </a:defRPr>
            </a:pPr>
            <a:r>
              <a:t>第一代系统与第二代相比因为不具有和数据管理系统之间有效的接口，所以在数据预处理方面有一定缺陷</a:t>
            </a:r>
            <a:r>
              <a:rPr b="1">
                <a:latin typeface="+mn-lt"/>
                <a:ea typeface="+mn-ea"/>
                <a:cs typeface="+mn-cs"/>
                <a:sym typeface="Times New Roman"/>
              </a:rPr>
              <a:t> </a:t>
            </a:r>
            <a:endParaRPr b="1">
              <a:latin typeface="+mn-lt"/>
              <a:ea typeface="+mn-ea"/>
              <a:cs typeface="+mn-cs"/>
              <a:sym typeface="Times New Roman"/>
            </a:endParaRPr>
          </a:p>
          <a:p>
            <a:pPr lvl="1" marL="742950" indent="-285750">
              <a:buSzPct val="100000"/>
              <a:buChar char="–"/>
              <a:defRPr>
                <a:latin typeface="宋体"/>
                <a:ea typeface="宋体"/>
                <a:cs typeface="宋体"/>
                <a:sym typeface="宋体"/>
              </a:defRPr>
            </a:pPr>
            <a:r>
              <a:t>第三、四代系统强调预言模型的使用和在操作型环境的部署</a:t>
            </a:r>
            <a:r>
              <a:rPr b="1">
                <a:latin typeface="+mn-lt"/>
                <a:ea typeface="+mn-ea"/>
                <a:cs typeface="+mn-cs"/>
                <a:sym typeface="Times New Roman"/>
              </a:rPr>
              <a:t> </a:t>
            </a:r>
            <a:endParaRPr b="1">
              <a:latin typeface="+mn-lt"/>
              <a:ea typeface="+mn-ea"/>
              <a:cs typeface="+mn-cs"/>
              <a:sym typeface="Times New Roman"/>
            </a:endParaRPr>
          </a:p>
          <a:p>
            <a:pPr lvl="1" marL="742950" indent="-285750">
              <a:buSzPct val="100000"/>
              <a:buChar char="–"/>
              <a:defRPr>
                <a:latin typeface="宋体"/>
                <a:ea typeface="宋体"/>
                <a:cs typeface="宋体"/>
                <a:sym typeface="宋体"/>
              </a:defRPr>
            </a:pPr>
            <a:r>
              <a:t>第二代系统提供数据管理系统和数据挖掘系统之间的有效接口</a:t>
            </a:r>
            <a:r>
              <a:rPr b="1">
                <a:latin typeface="+mn-lt"/>
                <a:ea typeface="+mn-ea"/>
                <a:cs typeface="+mn-cs"/>
                <a:sym typeface="Times New Roman"/>
              </a:rPr>
              <a:t> </a:t>
            </a:r>
            <a:endParaRPr b="1">
              <a:latin typeface="+mn-lt"/>
              <a:ea typeface="+mn-ea"/>
              <a:cs typeface="+mn-cs"/>
              <a:sym typeface="Times New Roman"/>
            </a:endParaRPr>
          </a:p>
          <a:p>
            <a:pPr lvl="1" marL="742950" indent="-285750">
              <a:buSzPct val="100000"/>
              <a:buChar char="–"/>
              <a:defRPr>
                <a:latin typeface="宋体"/>
                <a:ea typeface="宋体"/>
                <a:cs typeface="宋体"/>
                <a:sym typeface="宋体"/>
              </a:defRPr>
            </a:pPr>
            <a:r>
              <a:t>第三代系统另外还提供数据挖掘系统和预言模型系统之间的有效的接口</a:t>
            </a:r>
            <a:r>
              <a:rPr b="1">
                <a:latin typeface="+mn-lt"/>
                <a:ea typeface="+mn-ea"/>
                <a:cs typeface="+mn-cs"/>
                <a:sym typeface="Times New Roman"/>
              </a:rPr>
              <a:t> </a:t>
            </a:r>
            <a:endParaRPr b="1">
              <a:latin typeface="+mn-lt"/>
              <a:ea typeface="+mn-ea"/>
              <a:cs typeface="+mn-cs"/>
              <a:sym typeface="Times New Roman"/>
            </a:endParaRPr>
          </a:p>
          <a:p>
            <a:pPr lvl="1" marL="742950" indent="-285750">
              <a:buSzPct val="100000"/>
              <a:buChar char="–"/>
              <a:defRPr>
                <a:latin typeface="宋体"/>
                <a:ea typeface="宋体"/>
                <a:cs typeface="宋体"/>
                <a:sym typeface="宋体"/>
              </a:defRPr>
            </a:pPr>
            <a:r>
              <a:t>目前，随着新的挖掘算法的研究和开发，第一代数据挖掘系统仍然会出现，第二代系统是商业软件的主流，部分第二代系统开发商开始研制相应的第三代数据挖掘系统，比如 </a:t>
            </a:r>
            <a:r>
              <a:t>IBM Intelligent Score Service。</a:t>
            </a:r>
            <a:r>
              <a:t>第四代数据挖掘原型或商业系统尚未见报导</a:t>
            </a:r>
            <a:r>
              <a:rPr b="1">
                <a:latin typeface="+mn-lt"/>
                <a:ea typeface="+mn-ea"/>
                <a:cs typeface="+mn-cs"/>
                <a:sym typeface="Times New Roman"/>
              </a:rPr>
              <a:t> </a:t>
            </a:r>
          </a:p>
        </p:txBody>
      </p:sp>
      <p:sp>
        <p:nvSpPr>
          <p:cNvPr id="1761"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fade thruBlk="1"/>
      </p:transition>
    </mc:Choice>
    <mc:Fallback>
      <p:transition spd="fast">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3" name="第二代数据挖掘软件"/>
          <p:cNvSpPr txBox="1"/>
          <p:nvPr/>
        </p:nvSpPr>
        <p:spPr>
          <a:xfrm>
            <a:off x="1812924" y="380999"/>
            <a:ext cx="7472365" cy="803277"/>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lvl1pPr>
              <a:defRPr sz="4000">
                <a:solidFill>
                  <a:srgbClr val="006633"/>
                </a:solidFill>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第二代数据挖掘软件</a:t>
            </a:r>
          </a:p>
        </p:txBody>
      </p:sp>
      <p:sp>
        <p:nvSpPr>
          <p:cNvPr id="1764" name="特点…"/>
          <p:cNvSpPr txBox="1"/>
          <p:nvPr/>
        </p:nvSpPr>
        <p:spPr>
          <a:xfrm>
            <a:off x="365124" y="1371600"/>
            <a:ext cx="8947153" cy="5866233"/>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marL="342900" indent="-342900">
              <a:spcBef>
                <a:spcPts val="600"/>
              </a:spcBef>
              <a:buClr>
                <a:srgbClr val="006633"/>
              </a:buClr>
              <a:buSzPct val="90000"/>
              <a:buChar char="Ú"/>
              <a:defRPr b="1" sz="2600"/>
            </a:pPr>
            <a:r>
              <a:rPr b="0">
                <a:latin typeface="宋体"/>
                <a:ea typeface="宋体"/>
                <a:cs typeface="宋体"/>
                <a:sym typeface="宋体"/>
              </a:rPr>
              <a:t>特点</a:t>
            </a:r>
          </a:p>
          <a:p>
            <a:pPr lvl="1" marL="742950" indent="-285750">
              <a:buSzPct val="100000"/>
              <a:buChar char="–"/>
              <a:defRPr sz="2600">
                <a:latin typeface="宋体"/>
                <a:ea typeface="宋体"/>
                <a:cs typeface="宋体"/>
                <a:sym typeface="宋体"/>
              </a:defRPr>
            </a:pPr>
            <a:r>
              <a:t>与数据库管理系统（</a:t>
            </a:r>
            <a:r>
              <a:t>DBMS）</a:t>
            </a:r>
            <a:r>
              <a:t>集成</a:t>
            </a:r>
            <a:r>
              <a:rPr b="1">
                <a:latin typeface="+mn-lt"/>
                <a:ea typeface="+mn-ea"/>
                <a:cs typeface="+mn-cs"/>
                <a:sym typeface="Times New Roman"/>
              </a:rPr>
              <a:t> </a:t>
            </a:r>
            <a:endParaRPr b="1">
              <a:latin typeface="+mn-lt"/>
              <a:ea typeface="+mn-ea"/>
              <a:cs typeface="+mn-cs"/>
              <a:sym typeface="Times New Roman"/>
            </a:endParaRPr>
          </a:p>
          <a:p>
            <a:pPr lvl="1" marL="742950" indent="-285750">
              <a:buSzPct val="100000"/>
              <a:buChar char="–"/>
              <a:defRPr sz="2600">
                <a:latin typeface="宋体"/>
                <a:ea typeface="宋体"/>
                <a:cs typeface="宋体"/>
                <a:sym typeface="宋体"/>
              </a:defRPr>
            </a:pPr>
            <a:r>
              <a:t>支持数据库和数据仓库，和它们具有高性能的接口，具有高的可扩展性</a:t>
            </a:r>
            <a:r>
              <a:rPr b="1">
                <a:latin typeface="+mn-lt"/>
                <a:ea typeface="+mn-ea"/>
                <a:cs typeface="+mn-cs"/>
                <a:sym typeface="Times New Roman"/>
              </a:rPr>
              <a:t> </a:t>
            </a:r>
            <a:endParaRPr b="1">
              <a:latin typeface="+mn-lt"/>
              <a:ea typeface="+mn-ea"/>
              <a:cs typeface="+mn-cs"/>
              <a:sym typeface="Times New Roman"/>
            </a:endParaRPr>
          </a:p>
          <a:p>
            <a:pPr lvl="1" marL="742950" indent="-285750">
              <a:buSzPct val="100000"/>
              <a:buChar char="–"/>
              <a:defRPr sz="2600">
                <a:latin typeface="宋体"/>
                <a:ea typeface="宋体"/>
                <a:cs typeface="宋体"/>
                <a:sym typeface="宋体"/>
              </a:defRPr>
            </a:pPr>
            <a:r>
              <a:t>能够挖掘大数据集、以及更复杂的数据集</a:t>
            </a:r>
            <a:r>
              <a:rPr b="1">
                <a:latin typeface="+mn-lt"/>
                <a:ea typeface="+mn-ea"/>
                <a:cs typeface="+mn-cs"/>
                <a:sym typeface="Times New Roman"/>
              </a:rPr>
              <a:t> </a:t>
            </a:r>
            <a:endParaRPr b="1">
              <a:latin typeface="+mn-lt"/>
              <a:ea typeface="+mn-ea"/>
              <a:cs typeface="+mn-cs"/>
              <a:sym typeface="Times New Roman"/>
            </a:endParaRPr>
          </a:p>
          <a:p>
            <a:pPr lvl="1" marL="742950" indent="-285750">
              <a:buSzPct val="100000"/>
              <a:buChar char="–"/>
              <a:defRPr sz="2600">
                <a:latin typeface="宋体"/>
                <a:ea typeface="宋体"/>
                <a:cs typeface="宋体"/>
                <a:sym typeface="宋体"/>
              </a:defRPr>
            </a:pPr>
            <a:r>
              <a:t>通过支持数据挖掘模式（</a:t>
            </a:r>
            <a:r>
              <a:t>data mining schema）</a:t>
            </a:r>
            <a:r>
              <a:t>和数据挖掘查询语言增加系统的灵活性</a:t>
            </a:r>
            <a:r>
              <a:rPr b="1">
                <a:latin typeface="+mn-lt"/>
                <a:ea typeface="+mn-ea"/>
                <a:cs typeface="+mn-cs"/>
                <a:sym typeface="Times New Roman"/>
              </a:rPr>
              <a:t> </a:t>
            </a:r>
            <a:endParaRPr b="1">
              <a:latin typeface="+mn-lt"/>
              <a:ea typeface="+mn-ea"/>
              <a:cs typeface="+mn-cs"/>
              <a:sym typeface="Times New Roman"/>
            </a:endParaRPr>
          </a:p>
          <a:p>
            <a:pPr lvl="1" marL="742950" indent="-285750">
              <a:buSzPct val="100000"/>
              <a:buChar char="–"/>
              <a:defRPr sz="2600">
                <a:latin typeface="宋体"/>
                <a:ea typeface="宋体"/>
                <a:cs typeface="宋体"/>
                <a:sym typeface="宋体"/>
              </a:defRPr>
            </a:pPr>
            <a:r>
              <a:t>典型的系统如</a:t>
            </a:r>
            <a:r>
              <a:t>DBMiner，</a:t>
            </a:r>
            <a:r>
              <a:t>能通过</a:t>
            </a:r>
            <a:r>
              <a:t>DMQL</a:t>
            </a:r>
            <a:r>
              <a:t>挖掘语言进行挖掘操作</a:t>
            </a:r>
          </a:p>
          <a:p>
            <a:pPr marL="342900" indent="-342900">
              <a:spcBef>
                <a:spcPts val="600"/>
              </a:spcBef>
              <a:buClr>
                <a:srgbClr val="006633"/>
              </a:buClr>
              <a:buSzPct val="90000"/>
              <a:buChar char="Ú"/>
              <a:defRPr b="1" sz="2600"/>
            </a:pPr>
            <a:r>
              <a:rPr b="0">
                <a:latin typeface="宋体"/>
                <a:ea typeface="宋体"/>
                <a:cs typeface="宋体"/>
                <a:sym typeface="宋体"/>
              </a:rPr>
              <a:t>缺陷</a:t>
            </a:r>
          </a:p>
          <a:p>
            <a:pPr lvl="1" marL="742950" indent="-285750">
              <a:buSzPct val="100000"/>
              <a:buChar char="–"/>
              <a:defRPr sz="2600">
                <a:latin typeface="宋体"/>
                <a:ea typeface="宋体"/>
                <a:cs typeface="宋体"/>
                <a:sym typeface="宋体"/>
              </a:defRPr>
            </a:pPr>
            <a:r>
              <a:t>只注重模型的生成，如何和预言模型系统集成导致了第三代数据挖掘系统的开发</a:t>
            </a:r>
          </a:p>
        </p:txBody>
      </p:sp>
      <p:sp>
        <p:nvSpPr>
          <p:cNvPr id="1765"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fade thruBlk="1"/>
      </p:transition>
    </mc:Choice>
    <mc:Fallback>
      <p:transition spd="fast">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7" name="数据挖掘软件的发展"/>
          <p:cNvSpPr txBox="1"/>
          <p:nvPr/>
        </p:nvSpPr>
        <p:spPr>
          <a:xfrm>
            <a:off x="1965324" y="381000"/>
            <a:ext cx="8158165" cy="942976"/>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lvl1pPr>
              <a:defRPr sz="4800">
                <a:solidFill>
                  <a:srgbClr val="006633"/>
                </a:solidFill>
                <a:latin typeface="隶书"/>
                <a:ea typeface="隶书"/>
                <a:cs typeface="隶书"/>
                <a:sym typeface="隶书"/>
              </a:defRPr>
            </a:lvl1pPr>
          </a:lstStyle>
          <a:p>
            <a:pPr/>
            <a:r>
              <a:t>数据挖掘软件的发展</a:t>
            </a:r>
          </a:p>
        </p:txBody>
      </p:sp>
      <p:sp>
        <p:nvSpPr>
          <p:cNvPr id="1768" name="数据挖掘软件发展经历了三个阶段…"/>
          <p:cNvSpPr txBox="1"/>
          <p:nvPr/>
        </p:nvSpPr>
        <p:spPr>
          <a:xfrm>
            <a:off x="865186" y="2667000"/>
            <a:ext cx="7532691" cy="2670684"/>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marL="342900" indent="-342900">
              <a:spcBef>
                <a:spcPts val="700"/>
              </a:spcBef>
              <a:defRPr b="1" sz="3200">
                <a:solidFill>
                  <a:srgbClr val="CC0000"/>
                </a:solidFill>
                <a:latin typeface="Arial"/>
                <a:ea typeface="Arial"/>
                <a:cs typeface="Arial"/>
                <a:sym typeface="Arial"/>
              </a:defRPr>
            </a:pPr>
            <a:r>
              <a:rPr>
                <a:latin typeface="楷体_GB2312"/>
                <a:ea typeface="楷体_GB2312"/>
                <a:cs typeface="楷体_GB2312"/>
                <a:sym typeface="楷体_GB2312"/>
              </a:rPr>
              <a:t>数据挖掘软件发展经历了三个阶段</a:t>
            </a:r>
          </a:p>
          <a:p>
            <a:pPr marL="342900" indent="-342900">
              <a:spcBef>
                <a:spcPts val="700"/>
              </a:spcBef>
              <a:buClr>
                <a:srgbClr val="006633"/>
              </a:buClr>
              <a:buSzPct val="90000"/>
              <a:buChar char="Ú"/>
              <a:defRPr b="1" sz="3200"/>
            </a:pPr>
            <a:r>
              <a:rPr b="0">
                <a:latin typeface="宋体"/>
                <a:ea typeface="宋体"/>
                <a:cs typeface="宋体"/>
                <a:sym typeface="宋体"/>
              </a:rPr>
              <a:t>独立的数据挖掘软件</a:t>
            </a:r>
          </a:p>
          <a:p>
            <a:pPr marL="342900" indent="-342900">
              <a:spcBef>
                <a:spcPts val="700"/>
              </a:spcBef>
              <a:buClr>
                <a:srgbClr val="006633"/>
              </a:buClr>
              <a:buSzPct val="90000"/>
              <a:buChar char="Ú"/>
              <a:defRPr b="1" sz="3200"/>
            </a:pPr>
            <a:r>
              <a:rPr b="0">
                <a:latin typeface="宋体"/>
                <a:ea typeface="宋体"/>
                <a:cs typeface="宋体"/>
                <a:sym typeface="宋体"/>
              </a:rPr>
              <a:t>横向的数据挖掘工具集</a:t>
            </a:r>
          </a:p>
          <a:p>
            <a:pPr marL="342900" indent="-342900">
              <a:spcBef>
                <a:spcPts val="700"/>
              </a:spcBef>
              <a:buClr>
                <a:srgbClr val="006633"/>
              </a:buClr>
              <a:buSzPct val="90000"/>
              <a:buChar char="Ú"/>
              <a:defRPr b="1" sz="3200"/>
            </a:pPr>
            <a:r>
              <a:rPr b="0">
                <a:latin typeface="宋体"/>
                <a:ea typeface="宋体"/>
                <a:cs typeface="宋体"/>
                <a:sym typeface="宋体"/>
              </a:rPr>
              <a:t>纵向的数据挖掘解决方案</a:t>
            </a:r>
          </a:p>
        </p:txBody>
      </p:sp>
      <p:sp>
        <p:nvSpPr>
          <p:cNvPr id="1769" name="Gregory Piatetsky-Shapiro的观点"/>
          <p:cNvSpPr txBox="1"/>
          <p:nvPr/>
        </p:nvSpPr>
        <p:spPr>
          <a:xfrm>
            <a:off x="655319" y="1600200"/>
            <a:ext cx="4785361" cy="1082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800"/>
              </a:spcBef>
              <a:defRPr sz="3000">
                <a:latin typeface="Tahoma"/>
                <a:ea typeface="Tahoma"/>
                <a:cs typeface="Tahoma"/>
                <a:sym typeface="Tahoma"/>
              </a:defRPr>
            </a:pPr>
            <a:r>
              <a:t>Gregory Piatetsky-Shapiro</a:t>
            </a:r>
            <a:r>
              <a:rPr>
                <a:latin typeface="宋体"/>
                <a:ea typeface="宋体"/>
                <a:cs typeface="宋体"/>
                <a:sym typeface="宋体"/>
              </a:rPr>
              <a:t>的观点</a:t>
            </a:r>
          </a:p>
        </p:txBody>
      </p:sp>
      <p:sp>
        <p:nvSpPr>
          <p:cNvPr id="1770"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fade thruBlk="1"/>
      </p:transition>
    </mc:Choice>
    <mc:Fallback>
      <p:transition spd="fast">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2" name="独立的数据挖掘软件（95年以前）"/>
          <p:cNvSpPr txBox="1"/>
          <p:nvPr/>
        </p:nvSpPr>
        <p:spPr>
          <a:xfrm>
            <a:off x="1584324" y="380999"/>
            <a:ext cx="8158165" cy="803277"/>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lvl1pPr>
              <a:defRPr sz="4000">
                <a:solidFill>
                  <a:srgbClr val="CC0000"/>
                </a:solidFill>
                <a:latin typeface="隶书"/>
                <a:ea typeface="隶书"/>
                <a:cs typeface="隶书"/>
                <a:sym typeface="隶书"/>
              </a:defRPr>
            </a:lvl1pPr>
          </a:lstStyle>
          <a:p>
            <a:pPr/>
            <a:r>
              <a:t>独立的数据挖掘软件（95年以前）</a:t>
            </a:r>
          </a:p>
        </p:txBody>
      </p:sp>
      <p:sp>
        <p:nvSpPr>
          <p:cNvPr id="1773" name="特点…"/>
          <p:cNvSpPr txBox="1"/>
          <p:nvPr/>
        </p:nvSpPr>
        <p:spPr>
          <a:xfrm>
            <a:off x="517523" y="2209800"/>
            <a:ext cx="8142291" cy="3851276"/>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marL="342900" indent="-342900">
              <a:spcBef>
                <a:spcPts val="600"/>
              </a:spcBef>
              <a:buClr>
                <a:srgbClr val="006633"/>
              </a:buClr>
              <a:buSzPct val="90000"/>
              <a:buChar char="Ú"/>
              <a:defRPr b="1" sz="2600"/>
            </a:pPr>
            <a:r>
              <a:rPr b="0">
                <a:latin typeface="宋体"/>
                <a:ea typeface="宋体"/>
                <a:cs typeface="宋体"/>
                <a:sym typeface="宋体"/>
              </a:rPr>
              <a:t>特点</a:t>
            </a:r>
          </a:p>
          <a:p>
            <a:pPr lvl="1" marL="742950" indent="-285750">
              <a:buSzPct val="100000"/>
              <a:buChar char="–"/>
              <a:defRPr sz="2600">
                <a:latin typeface="宋体"/>
                <a:ea typeface="宋体"/>
                <a:cs typeface="宋体"/>
                <a:sym typeface="宋体"/>
              </a:defRPr>
            </a:pPr>
            <a:r>
              <a:t>独立的数据挖掘软件对应第一代系统，出现在数据挖掘技术发展早期，研究人员开发出一种新型的数据挖掘算法，就形成一个软件。</a:t>
            </a:r>
          </a:p>
          <a:p>
            <a:pPr lvl="1" marL="742950" indent="-285750">
              <a:buSzPct val="100000"/>
              <a:buChar char="–"/>
              <a:defRPr sz="2600">
                <a:latin typeface="宋体"/>
                <a:ea typeface="宋体"/>
                <a:cs typeface="宋体"/>
                <a:sym typeface="宋体"/>
              </a:defRPr>
            </a:pPr>
            <a:r>
              <a:t>这类软件要求用户对具体的算法和数据挖掘技术有相当的了解，还要负责大量的数据预处理工作。比如</a:t>
            </a:r>
            <a:r>
              <a:t>C4.5</a:t>
            </a:r>
            <a:r>
              <a:t>决策树，平行坐标可视化（</a:t>
            </a:r>
            <a:r>
              <a:t>parallel-coordinate visualization）。</a:t>
            </a:r>
            <a:r>
              <a:rPr sz="2800">
                <a:latin typeface="+mn-lt"/>
                <a:ea typeface="+mn-ea"/>
                <a:cs typeface="+mn-cs"/>
                <a:sym typeface="Times New Roman"/>
              </a:rPr>
              <a:t> </a:t>
            </a:r>
          </a:p>
        </p:txBody>
      </p:sp>
      <p:sp>
        <p:nvSpPr>
          <p:cNvPr id="1774"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fade thruBlk="1"/>
      </p:transition>
    </mc:Choice>
    <mc:Fallback>
      <p:transition spd="fast">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6" name="通用数据挖掘软件的盛行（95年开始）"/>
          <p:cNvSpPr txBox="1"/>
          <p:nvPr/>
        </p:nvSpPr>
        <p:spPr>
          <a:xfrm>
            <a:off x="1508124" y="381000"/>
            <a:ext cx="8158165" cy="727077"/>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a:lnSpc>
                <a:spcPct val="85000"/>
              </a:lnSpc>
              <a:defRPr b="1" sz="3600">
                <a:solidFill>
                  <a:srgbClr val="006633"/>
                </a:solidFill>
                <a:effectLst>
                  <a:outerShdw sx="100000" sy="100000" kx="0" ky="0" algn="b" rotWithShape="0" blurRad="12700" dist="25400" dir="2700000">
                    <a:srgbClr val="DDDDDD"/>
                  </a:outerShdw>
                </a:effectLst>
                <a:latin typeface="隶书"/>
                <a:ea typeface="隶书"/>
                <a:cs typeface="隶书"/>
                <a:sym typeface="隶书"/>
              </a:defRPr>
            </a:pPr>
            <a:r>
              <a:t>通用数据挖掘软件的盛行</a:t>
            </a:r>
            <a:r>
              <a:rPr b="0"/>
              <a:t>（95年开始）</a:t>
            </a:r>
          </a:p>
        </p:txBody>
      </p:sp>
      <p:sp>
        <p:nvSpPr>
          <p:cNvPr id="1777" name="发展原因…"/>
          <p:cNvSpPr txBox="1"/>
          <p:nvPr/>
        </p:nvSpPr>
        <p:spPr>
          <a:xfrm>
            <a:off x="441323" y="1371599"/>
            <a:ext cx="8142291" cy="6200777"/>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marL="342900" indent="-342900">
              <a:spcBef>
                <a:spcPts val="600"/>
              </a:spcBef>
              <a:buClr>
                <a:srgbClr val="006633"/>
              </a:buClr>
              <a:buSzPct val="90000"/>
              <a:buChar char="Ú"/>
              <a:defRPr sz="2600">
                <a:latin typeface="宋体"/>
                <a:ea typeface="宋体"/>
                <a:cs typeface="宋体"/>
                <a:sym typeface="宋体"/>
              </a:defRPr>
            </a:pPr>
            <a:r>
              <a:t>发展原因</a:t>
            </a:r>
          </a:p>
          <a:p>
            <a:pPr lvl="1" marL="742950" indent="-285750">
              <a:buSzPct val="100000"/>
              <a:buChar char="–"/>
              <a:defRPr sz="2600">
                <a:latin typeface="宋体"/>
                <a:ea typeface="宋体"/>
                <a:cs typeface="宋体"/>
                <a:sym typeface="宋体"/>
              </a:defRPr>
            </a:pPr>
            <a:r>
              <a:t>随着数据挖掘应用的发展，人们逐渐认识到数据挖掘软件需要和以下三个方面紧密结合：1）数据库和数据仓库；2）多种类型的数据挖掘算法；3）数据清洗、转换等预处理工作。</a:t>
            </a:r>
          </a:p>
          <a:p>
            <a:pPr lvl="1" marL="742950" indent="-285750">
              <a:buSzPct val="100000"/>
              <a:buChar char="–"/>
              <a:defRPr sz="2600">
                <a:latin typeface="宋体"/>
                <a:ea typeface="宋体"/>
                <a:cs typeface="宋体"/>
                <a:sym typeface="宋体"/>
              </a:defRPr>
            </a:pPr>
            <a:r>
              <a:t>随着数据量的增加，需要利用数据库或者数据仓库技术进行管理，所以数据挖掘系统与数据库和数据仓库结合是自然的发展。 </a:t>
            </a:r>
          </a:p>
          <a:p>
            <a:pPr lvl="1" marL="742950" indent="-285750">
              <a:buSzPct val="100000"/>
              <a:buChar char="–"/>
              <a:defRPr sz="2600">
                <a:latin typeface="宋体"/>
                <a:ea typeface="宋体"/>
                <a:cs typeface="宋体"/>
                <a:sym typeface="宋体"/>
              </a:defRPr>
            </a:pPr>
            <a:r>
              <a:t>现实领域的问题是多种多样的，一种或少数数据挖掘算法难以解决 </a:t>
            </a:r>
          </a:p>
          <a:p>
            <a:pPr lvl="1" marL="742950" indent="-285750">
              <a:buSzPct val="100000"/>
              <a:buChar char="–"/>
              <a:defRPr sz="2600">
                <a:latin typeface="宋体"/>
                <a:ea typeface="宋体"/>
                <a:cs typeface="宋体"/>
                <a:sym typeface="宋体"/>
              </a:defRPr>
            </a:pPr>
            <a:r>
              <a:t>挖掘的数据通常不符合算法的要求，需要有数据清洗、转换等数据预处理的配合，才能得出有价值的模型</a:t>
            </a:r>
            <a:r>
              <a:rPr sz="2800"/>
              <a:t> </a:t>
            </a:r>
            <a:r>
              <a:rPr sz="2800">
                <a:latin typeface="+mn-lt"/>
                <a:ea typeface="+mn-ea"/>
                <a:cs typeface="+mn-cs"/>
                <a:sym typeface="Times New Roman"/>
              </a:rPr>
              <a:t> </a:t>
            </a:r>
          </a:p>
        </p:txBody>
      </p:sp>
      <p:sp>
        <p:nvSpPr>
          <p:cNvPr id="1778"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fade thruBlk="1"/>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产生的问题"/>
          <p:cNvSpPr txBox="1"/>
          <p:nvPr>
            <p:ph type="title"/>
          </p:nvPr>
        </p:nvSpPr>
        <p:spPr>
          <a:xfrm>
            <a:off x="1905000" y="0"/>
            <a:ext cx="7086600" cy="14478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产生的问题</a:t>
            </a:r>
          </a:p>
        </p:txBody>
      </p:sp>
      <p:sp>
        <p:nvSpPr>
          <p:cNvPr id="110" name="信息过量；…"/>
          <p:cNvSpPr txBox="1"/>
          <p:nvPr>
            <p:ph type="body" idx="1"/>
          </p:nvPr>
        </p:nvSpPr>
        <p:spPr>
          <a:xfrm>
            <a:off x="1676400" y="1752600"/>
            <a:ext cx="6248400" cy="4114800"/>
          </a:xfrm>
          <a:prstGeom prst="rect">
            <a:avLst/>
          </a:prstGeom>
        </p:spPr>
        <p:txBody>
          <a:bodyPr/>
          <a:lstStyle/>
          <a:p>
            <a:pPr>
              <a:buSzTx/>
              <a:buFont typeface="Wingdings"/>
              <a:buNone/>
              <a:defRPr>
                <a:latin typeface="楷体_GB2312"/>
                <a:ea typeface="楷体_GB2312"/>
                <a:cs typeface="楷体_GB2312"/>
                <a:sym typeface="楷体_GB2312"/>
              </a:defRPr>
            </a:pPr>
          </a:p>
          <a:p>
            <a:pPr>
              <a:buChar char="Ú"/>
              <a:defRPr>
                <a:latin typeface="楷体_GB2312"/>
                <a:ea typeface="楷体_GB2312"/>
                <a:cs typeface="楷体_GB2312"/>
                <a:sym typeface="楷体_GB2312"/>
              </a:defRPr>
            </a:pPr>
            <a:r>
              <a:t>信息过量；</a:t>
            </a:r>
          </a:p>
          <a:p>
            <a:pPr>
              <a:buChar char="Ú"/>
              <a:defRPr>
                <a:latin typeface="楷体_GB2312"/>
                <a:ea typeface="楷体_GB2312"/>
                <a:cs typeface="楷体_GB2312"/>
                <a:sym typeface="楷体_GB2312"/>
              </a:defRPr>
            </a:pPr>
            <a:r>
              <a:t>信息真假难以辨识；</a:t>
            </a:r>
          </a:p>
          <a:p>
            <a:pPr>
              <a:buChar char="Ú"/>
              <a:defRPr>
                <a:latin typeface="楷体_GB2312"/>
                <a:ea typeface="楷体_GB2312"/>
                <a:cs typeface="楷体_GB2312"/>
                <a:sym typeface="楷体_GB2312"/>
              </a:defRPr>
            </a:pPr>
            <a:r>
              <a:t>信息安全难以保证；</a:t>
            </a:r>
          </a:p>
          <a:p>
            <a:pPr>
              <a:buChar char="Ú"/>
              <a:defRPr>
                <a:latin typeface="楷体_GB2312"/>
                <a:ea typeface="楷体_GB2312"/>
                <a:cs typeface="楷体_GB2312"/>
                <a:sym typeface="楷体_GB2312"/>
              </a:defRPr>
            </a:pPr>
            <a:r>
              <a:t>信息形式不一致，难以统一处理。</a:t>
            </a:r>
          </a:p>
        </p:txBody>
      </p:sp>
      <p:sp>
        <p:nvSpPr>
          <p:cNvPr id="111"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0" name="通用数据挖掘工具集(95年开始)"/>
          <p:cNvSpPr txBox="1"/>
          <p:nvPr/>
        </p:nvSpPr>
        <p:spPr>
          <a:xfrm>
            <a:off x="1736724" y="380999"/>
            <a:ext cx="7270753" cy="803277"/>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lvl1pPr>
              <a:defRPr sz="4000">
                <a:solidFill>
                  <a:srgbClr val="CC0000"/>
                </a:solidFill>
                <a:latin typeface="隶书"/>
                <a:ea typeface="隶书"/>
                <a:cs typeface="隶书"/>
                <a:sym typeface="隶书"/>
              </a:defRPr>
            </a:lvl1pPr>
          </a:lstStyle>
          <a:p>
            <a:pPr/>
            <a:r>
              <a:t>通用数据挖掘工具集(95年开始)</a:t>
            </a:r>
          </a:p>
        </p:txBody>
      </p:sp>
      <p:sp>
        <p:nvSpPr>
          <p:cNvPr id="1781" name="特点…"/>
          <p:cNvSpPr txBox="1"/>
          <p:nvPr/>
        </p:nvSpPr>
        <p:spPr>
          <a:xfrm>
            <a:off x="865186" y="2286000"/>
            <a:ext cx="8142291" cy="3155317"/>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marL="342900" indent="-342900">
              <a:lnSpc>
                <a:spcPct val="80000"/>
              </a:lnSpc>
              <a:spcBef>
                <a:spcPts val="600"/>
              </a:spcBef>
              <a:buClr>
                <a:srgbClr val="006633"/>
              </a:buClr>
              <a:buSzPct val="90000"/>
              <a:buChar char="Ú"/>
              <a:defRPr sz="2600">
                <a:latin typeface="宋体"/>
                <a:ea typeface="宋体"/>
                <a:cs typeface="宋体"/>
                <a:sym typeface="宋体"/>
              </a:defRPr>
            </a:pPr>
            <a:r>
              <a:t>特点</a:t>
            </a:r>
          </a:p>
          <a:p>
            <a:pPr lvl="1" marL="742950" indent="-285750">
              <a:lnSpc>
                <a:spcPct val="80000"/>
              </a:lnSpc>
              <a:buSzPct val="100000"/>
              <a:buChar char="–"/>
              <a:defRPr sz="2600">
                <a:latin typeface="宋体"/>
                <a:ea typeface="宋体"/>
                <a:cs typeface="宋体"/>
                <a:sym typeface="宋体"/>
              </a:defRPr>
            </a:pPr>
            <a:r>
              <a:rPr b="1">
                <a:latin typeface="+mn-lt"/>
                <a:ea typeface="+mn-ea"/>
                <a:cs typeface="+mn-cs"/>
                <a:sym typeface="Times New Roman"/>
              </a:rPr>
              <a:t>提供多种数据挖掘算法</a:t>
            </a:r>
            <a:r>
              <a:t> </a:t>
            </a:r>
          </a:p>
          <a:p>
            <a:pPr lvl="1" marL="742950" indent="-285750">
              <a:lnSpc>
                <a:spcPct val="80000"/>
              </a:lnSpc>
              <a:buSzPct val="100000"/>
              <a:buChar char="–"/>
              <a:defRPr sz="2600">
                <a:latin typeface="宋体"/>
                <a:ea typeface="宋体"/>
                <a:cs typeface="宋体"/>
                <a:sym typeface="宋体"/>
              </a:defRPr>
            </a:pPr>
            <a:r>
              <a:rPr b="1">
                <a:latin typeface="+mn-lt"/>
                <a:ea typeface="+mn-ea"/>
                <a:cs typeface="+mn-cs"/>
                <a:sym typeface="Times New Roman"/>
              </a:rPr>
              <a:t>包括数据的转换和可视化</a:t>
            </a:r>
            <a:r>
              <a:t> </a:t>
            </a:r>
          </a:p>
          <a:p>
            <a:pPr lvl="1" marL="742950" indent="-285750">
              <a:lnSpc>
                <a:spcPct val="80000"/>
              </a:lnSpc>
              <a:buSzPct val="100000"/>
              <a:buChar char="–"/>
              <a:defRPr sz="2600">
                <a:latin typeface="宋体"/>
                <a:ea typeface="宋体"/>
                <a:cs typeface="宋体"/>
                <a:sym typeface="宋体"/>
              </a:defRPr>
            </a:pPr>
            <a:r>
              <a:rPr b="1">
                <a:latin typeface="+mn-lt"/>
                <a:ea typeface="+mn-ea"/>
                <a:cs typeface="+mn-cs"/>
                <a:sym typeface="Times New Roman"/>
              </a:rPr>
              <a:t>典型的横向工具有</a:t>
            </a:r>
          </a:p>
          <a:p>
            <a:pPr lvl="2" marL="1143000" indent="-228600">
              <a:lnSpc>
                <a:spcPct val="80000"/>
              </a:lnSpc>
              <a:buSzPct val="100000"/>
              <a:buChar char="•"/>
              <a:defRPr sz="2200">
                <a:latin typeface="宋体"/>
                <a:ea typeface="宋体"/>
                <a:cs typeface="宋体"/>
                <a:sym typeface="宋体"/>
              </a:defRPr>
            </a:pPr>
            <a:r>
              <a:t>IBM Intelligent Miner</a:t>
            </a:r>
          </a:p>
          <a:p>
            <a:pPr lvl="2" marL="1143000" indent="-228600">
              <a:lnSpc>
                <a:spcPct val="80000"/>
              </a:lnSpc>
              <a:buSzPct val="100000"/>
              <a:buChar char="•"/>
              <a:defRPr sz="2200">
                <a:latin typeface="宋体"/>
                <a:ea typeface="宋体"/>
                <a:cs typeface="宋体"/>
                <a:sym typeface="宋体"/>
              </a:defRPr>
            </a:pPr>
            <a:r>
              <a:t>SPSS</a:t>
            </a:r>
            <a:r>
              <a:rPr b="1">
                <a:latin typeface="+mn-lt"/>
                <a:ea typeface="+mn-ea"/>
                <a:cs typeface="+mn-cs"/>
                <a:sym typeface="Times New Roman"/>
              </a:rPr>
              <a:t>的</a:t>
            </a:r>
            <a:r>
              <a:t>Clementine</a:t>
            </a:r>
          </a:p>
          <a:p>
            <a:pPr lvl="2" marL="1143000" indent="-228600">
              <a:lnSpc>
                <a:spcPct val="80000"/>
              </a:lnSpc>
              <a:buSzPct val="100000"/>
              <a:buChar char="•"/>
              <a:defRPr sz="2200">
                <a:latin typeface="宋体"/>
                <a:ea typeface="宋体"/>
                <a:cs typeface="宋体"/>
                <a:sym typeface="宋体"/>
              </a:defRPr>
            </a:pPr>
            <a:r>
              <a:t>SAS</a:t>
            </a:r>
            <a:r>
              <a:rPr b="1">
                <a:latin typeface="+mn-lt"/>
                <a:ea typeface="+mn-ea"/>
                <a:cs typeface="+mn-cs"/>
                <a:sym typeface="Times New Roman"/>
              </a:rPr>
              <a:t>的</a:t>
            </a:r>
            <a:r>
              <a:t>Enterprise Miner</a:t>
            </a:r>
          </a:p>
          <a:p>
            <a:pPr lvl="2" marL="1143000" indent="-228600">
              <a:lnSpc>
                <a:spcPct val="80000"/>
              </a:lnSpc>
              <a:buSzPct val="100000"/>
              <a:buChar char="•"/>
              <a:defRPr sz="2200">
                <a:latin typeface="宋体"/>
                <a:ea typeface="宋体"/>
                <a:cs typeface="宋体"/>
                <a:sym typeface="宋体"/>
              </a:defRPr>
            </a:pPr>
            <a:r>
              <a:t>SGI</a:t>
            </a:r>
            <a:r>
              <a:rPr b="1">
                <a:latin typeface="+mn-lt"/>
                <a:ea typeface="+mn-ea"/>
                <a:cs typeface="+mn-cs"/>
                <a:sym typeface="Times New Roman"/>
              </a:rPr>
              <a:t>的</a:t>
            </a:r>
            <a:r>
              <a:t>MineSet</a:t>
            </a:r>
          </a:p>
          <a:p>
            <a:pPr lvl="2" marL="1143000" indent="-228600">
              <a:lnSpc>
                <a:spcPct val="80000"/>
              </a:lnSpc>
              <a:buSzPct val="100000"/>
              <a:buChar char="•"/>
              <a:defRPr sz="2200">
                <a:latin typeface="宋体"/>
                <a:ea typeface="宋体"/>
                <a:cs typeface="宋体"/>
                <a:sym typeface="宋体"/>
              </a:defRPr>
            </a:pPr>
            <a:r>
              <a:t>Oracle Darwin</a:t>
            </a:r>
            <a:r>
              <a:rPr b="1">
                <a:latin typeface="+mn-lt"/>
                <a:ea typeface="+mn-ea"/>
                <a:cs typeface="+mn-cs"/>
                <a:sym typeface="Times New Roman"/>
              </a:rPr>
              <a:t>等</a:t>
            </a:r>
            <a:r>
              <a:t> </a:t>
            </a:r>
          </a:p>
        </p:txBody>
      </p:sp>
      <p:sp>
        <p:nvSpPr>
          <p:cNvPr id="1782"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fade thruBlk="1"/>
      </p:transition>
    </mc:Choice>
    <mc:Fallback>
      <p:transition spd="fast">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6" name="第二代数据挖掘软件DBMiner"/>
          <p:cNvSpPr txBox="1"/>
          <p:nvPr/>
        </p:nvSpPr>
        <p:spPr>
          <a:xfrm>
            <a:off x="1584324" y="304800"/>
            <a:ext cx="7194553" cy="803276"/>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a:defRPr sz="4000">
                <a:solidFill>
                  <a:srgbClr val="CC3300"/>
                </a:solidFill>
                <a:latin typeface="Arial"/>
                <a:ea typeface="Arial"/>
                <a:cs typeface="Arial"/>
                <a:sym typeface="Arial"/>
              </a:defRPr>
            </a:pPr>
            <a:r>
              <a:rPr>
                <a:latin typeface="隶书"/>
                <a:ea typeface="隶书"/>
                <a:cs typeface="隶书"/>
                <a:sym typeface="隶书"/>
              </a:rPr>
              <a:t>第二代数据挖掘软件</a:t>
            </a:r>
            <a:r>
              <a:rPr sz="4400">
                <a:solidFill>
                  <a:srgbClr val="006633"/>
                </a:solidFill>
              </a:rPr>
              <a:t>DBMiner</a:t>
            </a:r>
          </a:p>
        </p:txBody>
      </p:sp>
      <p:pic>
        <p:nvPicPr>
          <p:cNvPr id="1787" name="image.png" descr="image.png"/>
          <p:cNvPicPr>
            <a:picLocks noChangeAspect="1"/>
          </p:cNvPicPr>
          <p:nvPr/>
        </p:nvPicPr>
        <p:blipFill>
          <a:blip r:embed="rId2">
            <a:extLst/>
          </a:blip>
          <a:stretch>
            <a:fillRect/>
          </a:stretch>
        </p:blipFill>
        <p:spPr>
          <a:xfrm>
            <a:off x="1066800" y="1828800"/>
            <a:ext cx="6478588" cy="4664075"/>
          </a:xfrm>
          <a:prstGeom prst="rect">
            <a:avLst/>
          </a:prstGeom>
          <a:ln w="12700">
            <a:miter lim="400000"/>
          </a:ln>
        </p:spPr>
      </p:pic>
      <p:sp>
        <p:nvSpPr>
          <p:cNvPr id="1788"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fade thruBlk="1"/>
      </p:transition>
    </mc:Choice>
    <mc:Fallback>
      <p:transition spd="fast">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0" name="第二代软件SAS Enterprise Miner"/>
          <p:cNvSpPr txBox="1"/>
          <p:nvPr/>
        </p:nvSpPr>
        <p:spPr>
          <a:xfrm>
            <a:off x="1660524" y="304800"/>
            <a:ext cx="8566153" cy="727077"/>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a:defRPr sz="3600">
                <a:solidFill>
                  <a:srgbClr val="CC3300"/>
                </a:solidFill>
                <a:latin typeface="隶书"/>
                <a:ea typeface="隶书"/>
                <a:cs typeface="隶书"/>
                <a:sym typeface="隶书"/>
              </a:defRPr>
            </a:pPr>
            <a:r>
              <a:t>第二代软件</a:t>
            </a:r>
            <a:r>
              <a:rPr>
                <a:solidFill>
                  <a:srgbClr val="006633"/>
                </a:solidFill>
                <a:latin typeface="Arial"/>
                <a:ea typeface="Arial"/>
                <a:cs typeface="Arial"/>
                <a:sym typeface="Arial"/>
              </a:rPr>
              <a:t>SAS Enterprise Miner</a:t>
            </a:r>
          </a:p>
        </p:txBody>
      </p:sp>
      <p:pic>
        <p:nvPicPr>
          <p:cNvPr id="1791" name="image.png" descr="image.png"/>
          <p:cNvPicPr>
            <a:picLocks noChangeAspect="1"/>
          </p:cNvPicPr>
          <p:nvPr/>
        </p:nvPicPr>
        <p:blipFill>
          <a:blip r:embed="rId2">
            <a:extLst/>
          </a:blip>
          <a:stretch>
            <a:fillRect/>
          </a:stretch>
        </p:blipFill>
        <p:spPr>
          <a:xfrm>
            <a:off x="1219200" y="1371600"/>
            <a:ext cx="7239000" cy="5175250"/>
          </a:xfrm>
          <a:prstGeom prst="rect">
            <a:avLst/>
          </a:prstGeom>
          <a:ln w="12700">
            <a:miter lim="400000"/>
          </a:ln>
        </p:spPr>
      </p:pic>
      <p:sp>
        <p:nvSpPr>
          <p:cNvPr id="1792"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fade thruBlk="1"/>
      </p:transition>
    </mc:Choice>
    <mc:Fallback>
      <p:transition spd="fast">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4" name="第三代软件 SPSS Clementine"/>
          <p:cNvSpPr txBox="1"/>
          <p:nvPr/>
        </p:nvSpPr>
        <p:spPr>
          <a:xfrm>
            <a:off x="1584324" y="304799"/>
            <a:ext cx="8158165" cy="803277"/>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a:defRPr sz="4000">
                <a:solidFill>
                  <a:srgbClr val="CC3300"/>
                </a:solidFill>
                <a:latin typeface="隶书"/>
                <a:ea typeface="隶书"/>
                <a:cs typeface="隶书"/>
                <a:sym typeface="隶书"/>
              </a:defRPr>
            </a:pPr>
            <a:r>
              <a:t>第三代软件 </a:t>
            </a:r>
            <a:r>
              <a:rPr>
                <a:solidFill>
                  <a:srgbClr val="006633"/>
                </a:solidFill>
                <a:latin typeface="Arial"/>
                <a:ea typeface="Arial"/>
                <a:cs typeface="Arial"/>
                <a:sym typeface="Arial"/>
              </a:rPr>
              <a:t>SPSS Clementine</a:t>
            </a:r>
          </a:p>
        </p:txBody>
      </p:sp>
      <p:sp>
        <p:nvSpPr>
          <p:cNvPr id="1795" name="以PMML的格式提供与预言模型系统的接口"/>
          <p:cNvSpPr txBox="1"/>
          <p:nvPr/>
        </p:nvSpPr>
        <p:spPr>
          <a:xfrm>
            <a:off x="669923" y="1447800"/>
            <a:ext cx="8142291" cy="663576"/>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marL="342900" indent="-342900">
              <a:spcBef>
                <a:spcPts val="700"/>
              </a:spcBef>
              <a:defRPr sz="3200"/>
            </a:pPr>
            <a:r>
              <a:rPr>
                <a:latin typeface="宋体"/>
                <a:ea typeface="宋体"/>
                <a:cs typeface="宋体"/>
                <a:sym typeface="宋体"/>
              </a:rPr>
              <a:t>以</a:t>
            </a:r>
            <a:r>
              <a:t>PMML</a:t>
            </a:r>
            <a:r>
              <a:rPr>
                <a:latin typeface="宋体"/>
                <a:ea typeface="宋体"/>
                <a:cs typeface="宋体"/>
                <a:sym typeface="宋体"/>
              </a:rPr>
              <a:t>的格式提供与预言模型系统的接口</a:t>
            </a:r>
          </a:p>
        </p:txBody>
      </p:sp>
      <p:pic>
        <p:nvPicPr>
          <p:cNvPr id="1796" name="image.png" descr="image.png"/>
          <p:cNvPicPr>
            <a:picLocks noChangeAspect="1"/>
          </p:cNvPicPr>
          <p:nvPr/>
        </p:nvPicPr>
        <p:blipFill>
          <a:blip r:embed="rId2">
            <a:extLst/>
          </a:blip>
          <a:stretch>
            <a:fillRect/>
          </a:stretch>
        </p:blipFill>
        <p:spPr>
          <a:xfrm>
            <a:off x="1295400" y="2143125"/>
            <a:ext cx="6248400" cy="4486275"/>
          </a:xfrm>
          <a:prstGeom prst="rect">
            <a:avLst/>
          </a:prstGeom>
          <a:ln w="12700">
            <a:miter lim="400000"/>
          </a:ln>
        </p:spPr>
      </p:pic>
      <p:sp>
        <p:nvSpPr>
          <p:cNvPr id="1797"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fade thruBlk="1"/>
      </p:transition>
    </mc:Choice>
    <mc:Fallback>
      <p:transition spd="fast">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9" name="发展原因…"/>
          <p:cNvSpPr txBox="1"/>
          <p:nvPr/>
        </p:nvSpPr>
        <p:spPr>
          <a:xfrm>
            <a:off x="517523" y="1981200"/>
            <a:ext cx="8142291" cy="4819131"/>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marL="342900" indent="-342900">
              <a:spcBef>
                <a:spcPts val="600"/>
              </a:spcBef>
              <a:buClr>
                <a:srgbClr val="006633"/>
              </a:buClr>
              <a:buSzPct val="90000"/>
              <a:buChar char="Ú"/>
              <a:defRPr b="1" sz="2600"/>
            </a:pPr>
            <a:r>
              <a:rPr b="0">
                <a:latin typeface="宋体"/>
                <a:ea typeface="宋体"/>
                <a:cs typeface="宋体"/>
                <a:sym typeface="宋体"/>
              </a:rPr>
              <a:t>发展原因</a:t>
            </a:r>
          </a:p>
          <a:p>
            <a:pPr lvl="1" marL="742950" indent="-285750">
              <a:buSzPct val="100000"/>
              <a:buChar char="–"/>
              <a:defRPr sz="2600">
                <a:latin typeface="宋体"/>
                <a:ea typeface="宋体"/>
                <a:cs typeface="宋体"/>
                <a:sym typeface="宋体"/>
              </a:defRPr>
            </a:pPr>
            <a:r>
              <a:t>随着横向的数据挖掘工具的使用日渐广泛，人们也发现这类工具只有精通数数据挖掘算法的专家才能熟练使用，如果对算法不了解，难以得出好的模型</a:t>
            </a:r>
            <a:r>
              <a:rPr b="1">
                <a:latin typeface="+mn-lt"/>
                <a:ea typeface="+mn-ea"/>
                <a:cs typeface="+mn-cs"/>
                <a:sym typeface="Times New Roman"/>
              </a:rPr>
              <a:t> </a:t>
            </a:r>
            <a:endParaRPr b="1">
              <a:latin typeface="+mn-lt"/>
              <a:ea typeface="+mn-ea"/>
              <a:cs typeface="+mn-cs"/>
              <a:sym typeface="Times New Roman"/>
            </a:endParaRPr>
          </a:p>
          <a:p>
            <a:pPr lvl="1" marL="742950" indent="-285750">
              <a:buSzPct val="100000"/>
              <a:buChar char="–"/>
              <a:defRPr sz="2600">
                <a:latin typeface="宋体"/>
                <a:ea typeface="宋体"/>
                <a:cs typeface="宋体"/>
                <a:sym typeface="宋体"/>
              </a:defRPr>
            </a:pPr>
            <a:r>
              <a:t>从1999年开始，大量的数据挖掘工具研制者开始提供纵向的数据挖掘解决方案（</a:t>
            </a:r>
            <a:r>
              <a:t>Vertical Solution），</a:t>
            </a:r>
            <a:r>
              <a:t>即针对特定的应用提供完整的数据挖掘方案</a:t>
            </a:r>
            <a:r>
              <a:rPr b="1">
                <a:latin typeface="+mn-lt"/>
                <a:ea typeface="+mn-ea"/>
                <a:cs typeface="+mn-cs"/>
                <a:sym typeface="Times New Roman"/>
              </a:rPr>
              <a:t> </a:t>
            </a:r>
            <a:endParaRPr b="1">
              <a:latin typeface="+mn-lt"/>
              <a:ea typeface="+mn-ea"/>
              <a:cs typeface="+mn-cs"/>
              <a:sym typeface="Times New Roman"/>
            </a:endParaRPr>
          </a:p>
          <a:p>
            <a:pPr lvl="1" marL="742950" indent="-285750">
              <a:buSzPct val="100000"/>
              <a:buChar char="–"/>
              <a:defRPr sz="2600">
                <a:latin typeface="宋体"/>
                <a:ea typeface="宋体"/>
                <a:cs typeface="宋体"/>
                <a:sym typeface="宋体"/>
              </a:defRPr>
            </a:pPr>
            <a:r>
              <a:t>对于纵向的解决方案，数据挖掘技术的应用多数还是为了解决某些特定的难题，而嵌入在应用系统中</a:t>
            </a:r>
          </a:p>
        </p:txBody>
      </p:sp>
      <p:sp>
        <p:nvSpPr>
          <p:cNvPr id="1800"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
        <p:nvSpPr>
          <p:cNvPr id="1801" name="行业数据挖掘解决方案（99年开始）"/>
          <p:cNvSpPr txBox="1"/>
          <p:nvPr/>
        </p:nvSpPr>
        <p:spPr>
          <a:xfrm>
            <a:off x="1584324" y="457200"/>
            <a:ext cx="8158165" cy="727076"/>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a:defRPr sz="3600">
                <a:solidFill>
                  <a:srgbClr val="006633"/>
                </a:solidFill>
                <a:latin typeface="Arial"/>
                <a:ea typeface="Arial"/>
                <a:cs typeface="Arial"/>
                <a:sym typeface="Arial"/>
              </a:defRPr>
            </a:pPr>
            <a:r>
              <a:rPr>
                <a:latin typeface="隶书"/>
                <a:ea typeface="隶书"/>
                <a:cs typeface="隶书"/>
                <a:sym typeface="隶书"/>
              </a:rPr>
              <a:t>行业数据挖掘解决方案（</a:t>
            </a:r>
            <a:r>
              <a:t>99</a:t>
            </a:r>
            <a:r>
              <a:rPr>
                <a:latin typeface="隶书"/>
                <a:ea typeface="隶书"/>
                <a:cs typeface="隶书"/>
                <a:sym typeface="隶书"/>
              </a:rPr>
              <a:t>年开始）</a:t>
            </a:r>
          </a:p>
        </p:txBody>
      </p:sp>
    </p:spTree>
  </p:cSld>
  <p:clrMapOvr>
    <a:masterClrMapping/>
  </p:clrMapOvr>
  <mc:AlternateContent xmlns:mc="http://schemas.openxmlformats.org/markup-compatibility/2006">
    <mc:Choice xmlns:p14="http://schemas.microsoft.com/office/powerpoint/2010/main" Requires="p14">
      <p:transition spd="fast" advClick="1" p14:dur="500">
        <p:fade thruBlk="1"/>
      </p:transition>
    </mc:Choice>
    <mc:Fallback>
      <p:transition spd="fast">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3" name="行业数据挖掘解决方案（99年开始）"/>
          <p:cNvSpPr txBox="1"/>
          <p:nvPr/>
        </p:nvSpPr>
        <p:spPr>
          <a:xfrm>
            <a:off x="1584324" y="381000"/>
            <a:ext cx="7270753" cy="1377034"/>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a:defRPr sz="3600">
                <a:solidFill>
                  <a:srgbClr val="006633"/>
                </a:solidFill>
                <a:latin typeface="Arial"/>
                <a:ea typeface="Arial"/>
                <a:cs typeface="Arial"/>
                <a:sym typeface="Arial"/>
              </a:defRPr>
            </a:pPr>
            <a:r>
              <a:rPr>
                <a:latin typeface="隶书"/>
                <a:ea typeface="隶书"/>
                <a:cs typeface="隶书"/>
                <a:sym typeface="隶书"/>
              </a:rPr>
              <a:t>行业数据挖掘解决方案（</a:t>
            </a:r>
            <a:r>
              <a:t>99</a:t>
            </a:r>
            <a:r>
              <a:rPr>
                <a:latin typeface="隶书"/>
                <a:ea typeface="隶书"/>
                <a:cs typeface="隶书"/>
                <a:sym typeface="隶书"/>
              </a:rPr>
              <a:t>年开始）</a:t>
            </a:r>
          </a:p>
        </p:txBody>
      </p:sp>
      <p:sp>
        <p:nvSpPr>
          <p:cNvPr id="1804" name="KD1（主要用于零售业）…"/>
          <p:cNvSpPr txBox="1"/>
          <p:nvPr/>
        </p:nvSpPr>
        <p:spPr>
          <a:xfrm>
            <a:off x="1036319" y="2209800"/>
            <a:ext cx="7299961" cy="31607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900"/>
              </a:spcBef>
              <a:buSzPct val="100000"/>
              <a:buChar char="•"/>
              <a:defRPr b="1" sz="3200"/>
            </a:pPr>
            <a:r>
              <a:t>KD1</a:t>
            </a:r>
            <a:r>
              <a:rPr b="0">
                <a:latin typeface="宋体"/>
                <a:ea typeface="宋体"/>
                <a:cs typeface="宋体"/>
                <a:sym typeface="宋体"/>
              </a:rPr>
              <a:t>（</a:t>
            </a:r>
            <a:r>
              <a:rPr b="0">
                <a:latin typeface="宋体"/>
                <a:ea typeface="宋体"/>
                <a:cs typeface="宋体"/>
                <a:sym typeface="宋体"/>
              </a:rPr>
              <a:t>主要用于零售业）</a:t>
            </a:r>
          </a:p>
          <a:p>
            <a:pPr>
              <a:spcBef>
                <a:spcPts val="1900"/>
              </a:spcBef>
              <a:buSzPct val="100000"/>
              <a:buChar char="•"/>
              <a:defRPr b="1" sz="3200"/>
            </a:pPr>
            <a:r>
              <a:t>Options&amp;Choice(</a:t>
            </a:r>
            <a:r>
              <a:rPr b="0">
                <a:latin typeface="宋体"/>
                <a:ea typeface="宋体"/>
                <a:cs typeface="宋体"/>
                <a:sym typeface="宋体"/>
              </a:rPr>
              <a:t>主要用于保险业</a:t>
            </a:r>
            <a:r>
              <a:t>)</a:t>
            </a:r>
          </a:p>
          <a:p>
            <a:pPr>
              <a:spcBef>
                <a:spcPts val="1900"/>
              </a:spcBef>
              <a:buSzPct val="100000"/>
              <a:buChar char="•"/>
              <a:defRPr b="1" sz="3200"/>
            </a:pPr>
            <a:r>
              <a:t>HNC</a:t>
            </a:r>
            <a:r>
              <a:rPr b="0">
                <a:latin typeface="宋体"/>
                <a:ea typeface="宋体"/>
                <a:cs typeface="宋体"/>
                <a:sym typeface="宋体"/>
              </a:rPr>
              <a:t>（</a:t>
            </a:r>
            <a:r>
              <a:rPr b="0">
                <a:latin typeface="宋体"/>
                <a:ea typeface="宋体"/>
                <a:cs typeface="宋体"/>
                <a:sym typeface="宋体"/>
              </a:rPr>
              <a:t>欺诈行为侦测）</a:t>
            </a:r>
          </a:p>
          <a:p>
            <a:pPr>
              <a:spcBef>
                <a:spcPts val="1900"/>
              </a:spcBef>
              <a:buSzPct val="100000"/>
              <a:buChar char="•"/>
              <a:defRPr b="1" sz="3200"/>
            </a:pPr>
            <a:r>
              <a:t>Unica Model 1(</a:t>
            </a:r>
            <a:r>
              <a:rPr b="0">
                <a:latin typeface="宋体"/>
                <a:ea typeface="宋体"/>
                <a:cs typeface="宋体"/>
                <a:sym typeface="宋体"/>
              </a:rPr>
              <a:t>主要用于市场营销</a:t>
            </a:r>
            <a:r>
              <a:t>)</a:t>
            </a:r>
          </a:p>
        </p:txBody>
      </p:sp>
      <p:sp>
        <p:nvSpPr>
          <p:cNvPr id="1805"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fade thruBlk="1"/>
      </p:transition>
    </mc:Choice>
    <mc:Fallback>
      <p:transition spd="fast">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7" name="行业数据挖掘解决方案（99年开始）"/>
          <p:cNvSpPr txBox="1"/>
          <p:nvPr/>
        </p:nvSpPr>
        <p:spPr>
          <a:xfrm>
            <a:off x="1508124" y="381000"/>
            <a:ext cx="7270753" cy="1377034"/>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a:defRPr sz="3600">
                <a:solidFill>
                  <a:srgbClr val="006633"/>
                </a:solidFill>
                <a:latin typeface="Arial"/>
                <a:ea typeface="Arial"/>
                <a:cs typeface="Arial"/>
                <a:sym typeface="Arial"/>
              </a:defRPr>
            </a:pPr>
            <a:r>
              <a:rPr>
                <a:latin typeface="隶书"/>
                <a:ea typeface="隶书"/>
                <a:cs typeface="隶书"/>
                <a:sym typeface="隶书"/>
              </a:rPr>
              <a:t>行业数据挖掘解决方案（</a:t>
            </a:r>
            <a:r>
              <a:t>99</a:t>
            </a:r>
            <a:r>
              <a:rPr>
                <a:latin typeface="隶书"/>
                <a:ea typeface="隶书"/>
                <a:cs typeface="隶书"/>
                <a:sym typeface="隶书"/>
              </a:rPr>
              <a:t>年开始）</a:t>
            </a:r>
          </a:p>
        </p:txBody>
      </p:sp>
      <p:sp>
        <p:nvSpPr>
          <p:cNvPr id="1808" name="在证券系统中嵌入神经网络预测功能…"/>
          <p:cNvSpPr txBox="1"/>
          <p:nvPr/>
        </p:nvSpPr>
        <p:spPr>
          <a:xfrm>
            <a:off x="669923" y="1828800"/>
            <a:ext cx="7986716" cy="4795141"/>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marL="342900" indent="-342900">
              <a:spcBef>
                <a:spcPts val="500"/>
              </a:spcBef>
              <a:buClr>
                <a:srgbClr val="006633"/>
              </a:buClr>
              <a:buSzPct val="90000"/>
              <a:buChar char="Ú"/>
              <a:defRPr>
                <a:latin typeface="宋体"/>
                <a:ea typeface="宋体"/>
                <a:cs typeface="宋体"/>
                <a:sym typeface="宋体"/>
              </a:defRPr>
            </a:pPr>
            <a:r>
              <a:t>在证券系统中嵌入神经网络预测功能</a:t>
            </a:r>
          </a:p>
          <a:p>
            <a:pPr marL="342900" indent="-342900">
              <a:spcBef>
                <a:spcPts val="500"/>
              </a:spcBef>
              <a:buClr>
                <a:srgbClr val="006633"/>
              </a:buClr>
              <a:buSzPct val="90000"/>
              <a:buChar char="Ú"/>
              <a:defRPr>
                <a:latin typeface="宋体"/>
                <a:ea typeface="宋体"/>
                <a:cs typeface="宋体"/>
                <a:sym typeface="宋体"/>
              </a:defRPr>
            </a:pPr>
            <a:r>
              <a:t>在欺诈检测系统中嵌入欺诈行为的分类/识别模型</a:t>
            </a:r>
          </a:p>
          <a:p>
            <a:pPr marL="342900" indent="-342900">
              <a:spcBef>
                <a:spcPts val="500"/>
              </a:spcBef>
              <a:buClr>
                <a:srgbClr val="006633"/>
              </a:buClr>
              <a:buSzPct val="90000"/>
              <a:buChar char="Ú"/>
              <a:defRPr>
                <a:latin typeface="宋体"/>
                <a:ea typeface="宋体"/>
                <a:cs typeface="宋体"/>
                <a:sym typeface="宋体"/>
              </a:defRPr>
            </a:pPr>
            <a:r>
              <a:t>在客户关系管理系统中嵌入客户成簇/分类功能或客户行为分析功能</a:t>
            </a:r>
          </a:p>
          <a:p>
            <a:pPr marL="342900" indent="-342900">
              <a:spcBef>
                <a:spcPts val="500"/>
              </a:spcBef>
              <a:buClr>
                <a:srgbClr val="006633"/>
              </a:buClr>
              <a:buSzPct val="90000"/>
              <a:buChar char="Ú"/>
              <a:defRPr>
                <a:latin typeface="宋体"/>
                <a:ea typeface="宋体"/>
                <a:cs typeface="宋体"/>
                <a:sym typeface="宋体"/>
              </a:defRPr>
            </a:pPr>
            <a:r>
              <a:t>在机器维护系统中嵌入监/检测或识别难以定性的设备故障功能</a:t>
            </a:r>
          </a:p>
          <a:p>
            <a:pPr marL="342900" indent="-342900">
              <a:spcBef>
                <a:spcPts val="500"/>
              </a:spcBef>
              <a:buClr>
                <a:srgbClr val="006633"/>
              </a:buClr>
              <a:buSzPct val="90000"/>
              <a:buChar char="Ú"/>
              <a:defRPr>
                <a:latin typeface="宋体"/>
                <a:ea typeface="宋体"/>
                <a:cs typeface="宋体"/>
                <a:sym typeface="宋体"/>
              </a:defRPr>
            </a:pPr>
            <a:r>
              <a:t>在数据库营销中嵌入选择最可能购买产品的客户功能</a:t>
            </a:r>
          </a:p>
          <a:p>
            <a:pPr marL="342900" indent="-342900">
              <a:spcBef>
                <a:spcPts val="500"/>
              </a:spcBef>
              <a:buClr>
                <a:srgbClr val="006633"/>
              </a:buClr>
              <a:buSzPct val="90000"/>
              <a:buChar char="Ú"/>
              <a:defRPr>
                <a:latin typeface="宋体"/>
                <a:ea typeface="宋体"/>
                <a:cs typeface="宋体"/>
                <a:sym typeface="宋体"/>
              </a:defRPr>
            </a:pPr>
            <a:r>
              <a:t>在机场管理系统中嵌入旅客人数预测、货运优化功能</a:t>
            </a:r>
          </a:p>
          <a:p>
            <a:pPr marL="342900" indent="-342900">
              <a:spcBef>
                <a:spcPts val="500"/>
              </a:spcBef>
              <a:buClr>
                <a:srgbClr val="006633"/>
              </a:buClr>
              <a:buSzPct val="90000"/>
              <a:buChar char="Ú"/>
              <a:defRPr>
                <a:latin typeface="宋体"/>
                <a:ea typeface="宋体"/>
                <a:cs typeface="宋体"/>
                <a:sym typeface="宋体"/>
              </a:defRPr>
            </a:pPr>
            <a:r>
              <a:t>在基因分析系统中嵌入</a:t>
            </a:r>
            <a:r>
              <a:t>DNA</a:t>
            </a:r>
            <a:r>
              <a:t>识别功能</a:t>
            </a:r>
          </a:p>
          <a:p>
            <a:pPr marL="342900" indent="-342900">
              <a:spcBef>
                <a:spcPts val="500"/>
              </a:spcBef>
              <a:buClr>
                <a:srgbClr val="006633"/>
              </a:buClr>
              <a:buSzPct val="90000"/>
              <a:buChar char="Ú"/>
              <a:defRPr>
                <a:latin typeface="宋体"/>
                <a:ea typeface="宋体"/>
                <a:cs typeface="宋体"/>
                <a:sym typeface="宋体"/>
              </a:defRPr>
            </a:pPr>
            <a:r>
              <a:t>在制造/生产系统中嵌入质量控制功能等</a:t>
            </a:r>
          </a:p>
        </p:txBody>
      </p:sp>
      <p:sp>
        <p:nvSpPr>
          <p:cNvPr id="1809"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fade thruBlk="1"/>
      </p:transition>
    </mc:Choice>
    <mc:Fallback>
      <p:transition spd="fast">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1" name="第四代数据挖掘软件"/>
          <p:cNvSpPr txBox="1"/>
          <p:nvPr/>
        </p:nvSpPr>
        <p:spPr>
          <a:xfrm>
            <a:off x="1660524" y="304799"/>
            <a:ext cx="6938965" cy="803277"/>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lvl1pPr>
              <a:defRPr sz="4000">
                <a:solidFill>
                  <a:srgbClr val="CC3300"/>
                </a:solidFill>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第四代数据挖掘软件</a:t>
            </a:r>
          </a:p>
        </p:txBody>
      </p:sp>
      <p:sp>
        <p:nvSpPr>
          <p:cNvPr id="1812" name="特点…"/>
          <p:cNvSpPr txBox="1"/>
          <p:nvPr/>
        </p:nvSpPr>
        <p:spPr>
          <a:xfrm>
            <a:off x="60324" y="1447799"/>
            <a:ext cx="8947153" cy="6196040"/>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marL="342900" indent="-342900">
              <a:spcBef>
                <a:spcPts val="600"/>
              </a:spcBef>
              <a:buClr>
                <a:srgbClr val="006633"/>
              </a:buClr>
              <a:buSzPct val="90000"/>
              <a:buChar char="Ú"/>
              <a:defRPr b="1" sz="2600"/>
            </a:pPr>
            <a:r>
              <a:rPr b="0">
                <a:latin typeface="宋体"/>
                <a:ea typeface="宋体"/>
                <a:cs typeface="宋体"/>
                <a:sym typeface="宋体"/>
              </a:rPr>
              <a:t>特点</a:t>
            </a:r>
          </a:p>
          <a:p>
            <a:pPr lvl="1" marL="742950" indent="-285750">
              <a:buSzPct val="100000"/>
              <a:buChar char="–"/>
              <a:defRPr sz="2600">
                <a:latin typeface="宋体"/>
                <a:ea typeface="宋体"/>
                <a:cs typeface="宋体"/>
                <a:sym typeface="宋体"/>
              </a:defRPr>
            </a:pPr>
            <a:r>
              <a:t>目前移动计算越发显得重要，将数据挖掘和移动计算相结合是当前的一个研究领域。</a:t>
            </a:r>
            <a:r>
              <a:rPr b="1">
                <a:latin typeface="+mn-lt"/>
                <a:ea typeface="+mn-ea"/>
                <a:cs typeface="+mn-cs"/>
                <a:sym typeface="Times New Roman"/>
              </a:rPr>
              <a:t> </a:t>
            </a:r>
            <a:endParaRPr b="1">
              <a:latin typeface="+mn-lt"/>
              <a:ea typeface="+mn-ea"/>
              <a:cs typeface="+mn-cs"/>
              <a:sym typeface="Times New Roman"/>
            </a:endParaRPr>
          </a:p>
          <a:p>
            <a:pPr lvl="1" marL="742950" indent="-285750">
              <a:buSzPct val="100000"/>
              <a:buChar char="–"/>
              <a:defRPr sz="2600">
                <a:latin typeface="宋体"/>
                <a:ea typeface="宋体"/>
                <a:cs typeface="宋体"/>
                <a:sym typeface="宋体"/>
              </a:defRPr>
            </a:pPr>
            <a:r>
              <a:t>第四代软件能够挖掘嵌入式系统、移动系统、和普遍存在（</a:t>
            </a:r>
            <a:r>
              <a:t>ubiquitous）</a:t>
            </a:r>
            <a:r>
              <a:t>计算设备产生的各种类型的数据</a:t>
            </a:r>
            <a:endParaRPr b="1">
              <a:latin typeface="+mn-lt"/>
              <a:ea typeface="+mn-ea"/>
              <a:cs typeface="+mn-cs"/>
              <a:sym typeface="Times New Roman"/>
            </a:endParaRPr>
          </a:p>
          <a:p>
            <a:pPr lvl="1" marL="285750" indent="171450">
              <a:defRPr b="1" sz="2600">
                <a:solidFill>
                  <a:srgbClr val="CC0000"/>
                </a:solidFill>
              </a:defRPr>
            </a:pPr>
            <a:r>
              <a:rPr b="0">
                <a:latin typeface="宋体"/>
                <a:ea typeface="宋体"/>
                <a:cs typeface="宋体"/>
                <a:sym typeface="宋体"/>
              </a:rPr>
              <a:t>    第四代数据挖掘原型或商业系统尚未见报导，</a:t>
            </a:r>
            <a:r>
              <a:rPr>
                <a:solidFill>
                  <a:srgbClr val="000000"/>
                </a:solidFill>
              </a:rPr>
              <a:t>PKDD2001</a:t>
            </a:r>
            <a:r>
              <a:rPr b="0">
                <a:solidFill>
                  <a:srgbClr val="000000"/>
                </a:solidFill>
                <a:latin typeface="宋体"/>
                <a:ea typeface="宋体"/>
                <a:cs typeface="宋体"/>
                <a:sym typeface="宋体"/>
              </a:rPr>
              <a:t>上</a:t>
            </a:r>
            <a:r>
              <a:rPr>
                <a:solidFill>
                  <a:srgbClr val="000000"/>
                </a:solidFill>
              </a:rPr>
              <a:t>Kargupta</a:t>
            </a:r>
            <a:r>
              <a:rPr b="0">
                <a:solidFill>
                  <a:srgbClr val="000000"/>
                </a:solidFill>
                <a:latin typeface="宋体"/>
                <a:ea typeface="宋体"/>
                <a:cs typeface="宋体"/>
                <a:sym typeface="宋体"/>
              </a:rPr>
              <a:t>发表了一篇在移动环境下挖掘决策树的论文，</a:t>
            </a:r>
            <a:r>
              <a:rPr>
                <a:solidFill>
                  <a:srgbClr val="000000"/>
                </a:solidFill>
              </a:rPr>
              <a:t>Kargupta</a:t>
            </a:r>
            <a:r>
              <a:rPr b="0">
                <a:solidFill>
                  <a:srgbClr val="000000"/>
                </a:solidFill>
                <a:latin typeface="宋体"/>
                <a:ea typeface="宋体"/>
                <a:cs typeface="宋体"/>
                <a:sym typeface="宋体"/>
              </a:rPr>
              <a:t>是马里兰巴尔的摩州立大学（</a:t>
            </a:r>
            <a:r>
              <a:rPr>
                <a:solidFill>
                  <a:srgbClr val="000000"/>
                </a:solidFill>
              </a:rPr>
              <a:t>University of Maryland Baltimore County</a:t>
            </a:r>
            <a:r>
              <a:rPr b="0">
                <a:solidFill>
                  <a:srgbClr val="000000"/>
                </a:solidFill>
                <a:latin typeface="宋体"/>
                <a:ea typeface="宋体"/>
                <a:cs typeface="宋体"/>
                <a:sym typeface="宋体"/>
              </a:rPr>
              <a:t>）</a:t>
            </a:r>
            <a:r>
              <a:rPr b="0">
                <a:solidFill>
                  <a:srgbClr val="000000"/>
                </a:solidFill>
                <a:latin typeface="宋体"/>
                <a:ea typeface="宋体"/>
                <a:cs typeface="宋体"/>
                <a:sym typeface="宋体"/>
              </a:rPr>
              <a:t>正在研制的</a:t>
            </a:r>
            <a:r>
              <a:rPr>
                <a:solidFill>
                  <a:srgbClr val="000000"/>
                </a:solidFill>
              </a:rPr>
              <a:t>CAREER</a:t>
            </a:r>
            <a:r>
              <a:rPr b="0">
                <a:solidFill>
                  <a:srgbClr val="000000"/>
                </a:solidFill>
                <a:latin typeface="宋体"/>
                <a:ea typeface="宋体"/>
                <a:cs typeface="宋体"/>
                <a:sym typeface="宋体"/>
              </a:rPr>
              <a:t>数据挖掘项目的负责人，该项目研究期限是</a:t>
            </a:r>
            <a:r>
              <a:rPr>
                <a:solidFill>
                  <a:srgbClr val="000000"/>
                </a:solidFill>
              </a:rPr>
              <a:t>2001</a:t>
            </a:r>
            <a:r>
              <a:rPr b="0">
                <a:solidFill>
                  <a:srgbClr val="000000"/>
                </a:solidFill>
                <a:latin typeface="宋体"/>
                <a:ea typeface="宋体"/>
                <a:cs typeface="宋体"/>
                <a:sym typeface="宋体"/>
              </a:rPr>
              <a:t>年</a:t>
            </a:r>
            <a:r>
              <a:rPr>
                <a:solidFill>
                  <a:srgbClr val="000000"/>
                </a:solidFill>
              </a:rPr>
              <a:t>4</a:t>
            </a:r>
            <a:r>
              <a:rPr b="0">
                <a:solidFill>
                  <a:srgbClr val="000000"/>
                </a:solidFill>
                <a:latin typeface="宋体"/>
                <a:ea typeface="宋体"/>
                <a:cs typeface="宋体"/>
                <a:sym typeface="宋体"/>
              </a:rPr>
              <a:t>月到</a:t>
            </a:r>
            <a:r>
              <a:rPr>
                <a:solidFill>
                  <a:srgbClr val="000000"/>
                </a:solidFill>
              </a:rPr>
              <a:t>2006</a:t>
            </a:r>
            <a:r>
              <a:rPr b="0">
                <a:solidFill>
                  <a:srgbClr val="000000"/>
                </a:solidFill>
                <a:latin typeface="宋体"/>
                <a:ea typeface="宋体"/>
                <a:cs typeface="宋体"/>
                <a:sym typeface="宋体"/>
              </a:rPr>
              <a:t>年</a:t>
            </a:r>
            <a:r>
              <a:rPr>
                <a:solidFill>
                  <a:srgbClr val="000000"/>
                </a:solidFill>
              </a:rPr>
              <a:t>4</a:t>
            </a:r>
            <a:r>
              <a:rPr b="0">
                <a:solidFill>
                  <a:srgbClr val="000000"/>
                </a:solidFill>
                <a:latin typeface="宋体"/>
                <a:ea typeface="宋体"/>
                <a:cs typeface="宋体"/>
                <a:sym typeface="宋体"/>
              </a:rPr>
              <a:t>月，目的是开发挖掘分布式和异质数据（</a:t>
            </a:r>
            <a:r>
              <a:rPr>
                <a:solidFill>
                  <a:srgbClr val="000000"/>
                </a:solidFill>
              </a:rPr>
              <a:t>Ubiquitous</a:t>
            </a:r>
            <a:r>
              <a:rPr b="0">
                <a:solidFill>
                  <a:srgbClr val="000000"/>
                </a:solidFill>
                <a:latin typeface="宋体"/>
                <a:ea typeface="宋体"/>
                <a:cs typeface="宋体"/>
                <a:sym typeface="宋体"/>
              </a:rPr>
              <a:t>设备）的第四代数据挖掘系统。</a:t>
            </a:r>
            <a:r>
              <a:t> </a:t>
            </a:r>
          </a:p>
        </p:txBody>
      </p:sp>
      <p:sp>
        <p:nvSpPr>
          <p:cNvPr id="1813"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fade thruBlk="1"/>
      </p:transition>
    </mc:Choice>
    <mc:Fallback>
      <p:transition spd="fast">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5" name="综合的数据挖掘解决方案"/>
          <p:cNvSpPr txBox="1"/>
          <p:nvPr/>
        </p:nvSpPr>
        <p:spPr>
          <a:xfrm>
            <a:off x="1584324" y="228599"/>
            <a:ext cx="9175753" cy="803277"/>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lvl1pPr>
              <a:defRPr sz="4000">
                <a:solidFill>
                  <a:srgbClr val="CC0000"/>
                </a:solidFill>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综合的数据挖掘解决方案</a:t>
            </a:r>
          </a:p>
        </p:txBody>
      </p:sp>
      <p:grpSp>
        <p:nvGrpSpPr>
          <p:cNvPr id="1846" name="成组"/>
          <p:cNvGrpSpPr/>
          <p:nvPr/>
        </p:nvGrpSpPr>
        <p:grpSpPr>
          <a:xfrm>
            <a:off x="731520" y="1638299"/>
            <a:ext cx="8366760" cy="5533392"/>
            <a:chOff x="0" y="0"/>
            <a:chExt cx="8366759" cy="5533390"/>
          </a:xfrm>
        </p:grpSpPr>
        <p:grpSp>
          <p:nvGrpSpPr>
            <p:cNvPr id="1818" name="成组"/>
            <p:cNvGrpSpPr/>
            <p:nvPr/>
          </p:nvGrpSpPr>
          <p:grpSpPr>
            <a:xfrm>
              <a:off x="2845057" y="190500"/>
              <a:ext cx="2212694" cy="1314450"/>
              <a:chOff x="0" y="0"/>
              <a:chExt cx="2212693" cy="1314450"/>
            </a:xfrm>
          </p:grpSpPr>
          <p:sp>
            <p:nvSpPr>
              <p:cNvPr id="1816" name="矩形"/>
              <p:cNvSpPr/>
              <p:nvPr/>
            </p:nvSpPr>
            <p:spPr>
              <a:xfrm>
                <a:off x="0" y="0"/>
                <a:ext cx="2212694" cy="1314450"/>
              </a:xfrm>
              <a:prstGeom prst="rect">
                <a:avLst/>
              </a:prstGeom>
              <a:solidFill>
                <a:srgbClr val="808000"/>
              </a:solidFill>
              <a:ln w="9525" cap="flat">
                <a:solidFill>
                  <a:srgbClr val="000000"/>
                </a:solidFill>
                <a:prstDash val="solid"/>
                <a:round/>
              </a:ln>
              <a:effectLst/>
            </p:spPr>
            <p:txBody>
              <a:bodyPr wrap="square" lIns="45719" tIns="45719" rIns="45719" bIns="45719" numCol="1" anchor="ctr">
                <a:noAutofit/>
              </a:bodyPr>
              <a:lstStyle/>
              <a:p>
                <a:pPr algn="ctr">
                  <a:defRPr b="1" sz="1800">
                    <a:solidFill>
                      <a:srgbClr val="FFFFFF"/>
                    </a:solidFill>
                  </a:defRPr>
                </a:pPr>
              </a:p>
            </p:txBody>
          </p:sp>
          <p:sp>
            <p:nvSpPr>
              <p:cNvPr id="1817" name="各行业电子商务网站"/>
              <p:cNvSpPr txBox="1"/>
              <p:nvPr/>
            </p:nvSpPr>
            <p:spPr>
              <a:xfrm>
                <a:off x="25576" y="452754"/>
                <a:ext cx="2161541"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800">
                    <a:solidFill>
                      <a:srgbClr val="FFFFFF"/>
                    </a:solidFill>
                    <a:latin typeface="宋体"/>
                    <a:ea typeface="宋体"/>
                    <a:cs typeface="宋体"/>
                    <a:sym typeface="宋体"/>
                  </a:defRPr>
                </a:lvl1pPr>
              </a:lstStyle>
              <a:p>
                <a:pPr>
                  <a:defRPr b="1">
                    <a:latin typeface="+mn-lt"/>
                    <a:ea typeface="+mn-ea"/>
                    <a:cs typeface="+mn-cs"/>
                    <a:sym typeface="Times New Roman"/>
                  </a:defRPr>
                </a:pPr>
                <a:r>
                  <a:rPr b="0">
                    <a:latin typeface="宋体"/>
                    <a:ea typeface="宋体"/>
                    <a:cs typeface="宋体"/>
                    <a:sym typeface="宋体"/>
                  </a:rPr>
                  <a:t>各行业电子商务网站</a:t>
                </a:r>
              </a:p>
            </p:txBody>
          </p:sp>
        </p:grpSp>
        <p:grpSp>
          <p:nvGrpSpPr>
            <p:cNvPr id="1845" name="成组"/>
            <p:cNvGrpSpPr/>
            <p:nvPr/>
          </p:nvGrpSpPr>
          <p:grpSpPr>
            <a:xfrm>
              <a:off x="0" y="-1"/>
              <a:ext cx="8366760" cy="5533392"/>
              <a:chOff x="0" y="0"/>
              <a:chExt cx="8366760" cy="5533389"/>
            </a:xfrm>
          </p:grpSpPr>
          <p:sp>
            <p:nvSpPr>
              <p:cNvPr id="1819" name="算…"/>
              <p:cNvSpPr txBox="1"/>
              <p:nvPr/>
            </p:nvSpPr>
            <p:spPr>
              <a:xfrm>
                <a:off x="17844" y="3790950"/>
                <a:ext cx="336824" cy="1742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b="1" sz="2000">
                    <a:solidFill>
                      <a:srgbClr val="FFFFFF"/>
                    </a:solidFill>
                  </a:defRPr>
                </a:pPr>
                <a:r>
                  <a:rPr b="0">
                    <a:latin typeface="宋体"/>
                    <a:ea typeface="宋体"/>
                    <a:cs typeface="宋体"/>
                    <a:sym typeface="宋体"/>
                  </a:rPr>
                  <a:t>算</a:t>
                </a:r>
              </a:p>
              <a:p>
                <a:pPr>
                  <a:defRPr b="1" sz="2000">
                    <a:solidFill>
                      <a:srgbClr val="FFFFFF"/>
                    </a:solidFill>
                  </a:defRPr>
                </a:pPr>
                <a:r>
                  <a:rPr b="0">
                    <a:latin typeface="宋体"/>
                    <a:ea typeface="宋体"/>
                    <a:cs typeface="宋体"/>
                    <a:sym typeface="宋体"/>
                  </a:rPr>
                  <a:t>法</a:t>
                </a:r>
              </a:p>
              <a:p>
                <a:pPr>
                  <a:defRPr b="1" sz="2000">
                    <a:solidFill>
                      <a:srgbClr val="FFFFFF"/>
                    </a:solidFill>
                  </a:defRPr>
                </a:pPr>
                <a:r>
                  <a:rPr b="0">
                    <a:latin typeface="宋体"/>
                    <a:ea typeface="宋体"/>
                    <a:cs typeface="宋体"/>
                    <a:sym typeface="宋体"/>
                  </a:rPr>
                  <a:t>层</a:t>
                </a:r>
              </a:p>
            </p:txBody>
          </p:sp>
          <p:sp>
            <p:nvSpPr>
              <p:cNvPr id="1820" name="商…"/>
              <p:cNvSpPr txBox="1"/>
              <p:nvPr/>
            </p:nvSpPr>
            <p:spPr>
              <a:xfrm>
                <a:off x="17844" y="1790700"/>
                <a:ext cx="390357" cy="1869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b="1" sz="2000">
                    <a:solidFill>
                      <a:srgbClr val="FFFFFF"/>
                    </a:solidFill>
                  </a:defRPr>
                </a:pPr>
                <a:r>
                  <a:rPr b="0">
                    <a:latin typeface="宋体"/>
                    <a:ea typeface="宋体"/>
                    <a:cs typeface="宋体"/>
                    <a:sym typeface="宋体"/>
                  </a:rPr>
                  <a:t>商</a:t>
                </a:r>
              </a:p>
              <a:p>
                <a:pPr>
                  <a:defRPr b="1" sz="2000">
                    <a:solidFill>
                      <a:srgbClr val="FFFFFF"/>
                    </a:solidFill>
                  </a:defRPr>
                </a:pPr>
                <a:r>
                  <a:rPr b="0">
                    <a:latin typeface="宋体"/>
                    <a:ea typeface="宋体"/>
                    <a:cs typeface="宋体"/>
                    <a:sym typeface="宋体"/>
                  </a:rPr>
                  <a:t>业</a:t>
                </a:r>
              </a:p>
              <a:p>
                <a:pPr>
                  <a:defRPr b="1" sz="2000">
                    <a:solidFill>
                      <a:srgbClr val="FFFFFF"/>
                    </a:solidFill>
                  </a:defRPr>
                </a:pPr>
                <a:r>
                  <a:rPr b="0">
                    <a:latin typeface="宋体"/>
                    <a:ea typeface="宋体"/>
                    <a:cs typeface="宋体"/>
                    <a:sym typeface="宋体"/>
                  </a:rPr>
                  <a:t>逻</a:t>
                </a:r>
              </a:p>
              <a:p>
                <a:pPr>
                  <a:defRPr b="1" sz="2000">
                    <a:solidFill>
                      <a:srgbClr val="FFFFFF"/>
                    </a:solidFill>
                  </a:defRPr>
                </a:pPr>
                <a:r>
                  <a:rPr b="0">
                    <a:latin typeface="宋体"/>
                    <a:ea typeface="宋体"/>
                    <a:cs typeface="宋体"/>
                    <a:sym typeface="宋体"/>
                  </a:rPr>
                  <a:t>辑</a:t>
                </a:r>
              </a:p>
              <a:p>
                <a:pPr>
                  <a:defRPr b="1" sz="2000">
                    <a:solidFill>
                      <a:srgbClr val="FFFFFF"/>
                    </a:solidFill>
                  </a:defRPr>
                </a:pPr>
                <a:r>
                  <a:rPr b="0">
                    <a:latin typeface="宋体"/>
                    <a:ea typeface="宋体"/>
                    <a:cs typeface="宋体"/>
                    <a:sym typeface="宋体"/>
                  </a:rPr>
                  <a:t>层</a:t>
                </a:r>
              </a:p>
            </p:txBody>
          </p:sp>
          <p:sp>
            <p:nvSpPr>
              <p:cNvPr id="1821" name="行…"/>
              <p:cNvSpPr txBox="1"/>
              <p:nvPr/>
            </p:nvSpPr>
            <p:spPr>
              <a:xfrm>
                <a:off x="0" y="0"/>
                <a:ext cx="336824" cy="303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b="1" sz="2000">
                    <a:solidFill>
                      <a:srgbClr val="FFFFFF"/>
                    </a:solidFill>
                  </a:defRPr>
                </a:pPr>
                <a:r>
                  <a:rPr b="0">
                    <a:latin typeface="宋体"/>
                    <a:ea typeface="宋体"/>
                    <a:cs typeface="宋体"/>
                    <a:sym typeface="宋体"/>
                  </a:rPr>
                  <a:t>行</a:t>
                </a:r>
              </a:p>
              <a:p>
                <a:pPr>
                  <a:defRPr b="1" sz="2000">
                    <a:solidFill>
                      <a:srgbClr val="FFFFFF"/>
                    </a:solidFill>
                  </a:defRPr>
                </a:pPr>
                <a:r>
                  <a:rPr b="0">
                    <a:latin typeface="宋体"/>
                    <a:ea typeface="宋体"/>
                    <a:cs typeface="宋体"/>
                    <a:sym typeface="宋体"/>
                  </a:rPr>
                  <a:t>业</a:t>
                </a:r>
              </a:p>
              <a:p>
                <a:pPr>
                  <a:defRPr b="1" sz="2000">
                    <a:solidFill>
                      <a:srgbClr val="FFFFFF"/>
                    </a:solidFill>
                  </a:defRPr>
                </a:pPr>
                <a:r>
                  <a:rPr b="0">
                    <a:latin typeface="宋体"/>
                    <a:ea typeface="宋体"/>
                    <a:cs typeface="宋体"/>
                    <a:sym typeface="宋体"/>
                  </a:rPr>
                  <a:t>应</a:t>
                </a:r>
              </a:p>
              <a:p>
                <a:pPr>
                  <a:defRPr b="1" sz="2000">
                    <a:solidFill>
                      <a:srgbClr val="FFFFFF"/>
                    </a:solidFill>
                  </a:defRPr>
                </a:pPr>
                <a:r>
                  <a:rPr b="0">
                    <a:latin typeface="宋体"/>
                    <a:ea typeface="宋体"/>
                    <a:cs typeface="宋体"/>
                    <a:sym typeface="宋体"/>
                  </a:rPr>
                  <a:t>用</a:t>
                </a:r>
              </a:p>
              <a:p>
                <a:pPr>
                  <a:defRPr b="1" sz="2000">
                    <a:solidFill>
                      <a:srgbClr val="FFFFFF"/>
                    </a:solidFill>
                  </a:defRPr>
                </a:pPr>
                <a:r>
                  <a:rPr b="0">
                    <a:latin typeface="宋体"/>
                    <a:ea typeface="宋体"/>
                    <a:cs typeface="宋体"/>
                    <a:sym typeface="宋体"/>
                  </a:rPr>
                  <a:t>层</a:t>
                </a:r>
              </a:p>
            </p:txBody>
          </p:sp>
          <p:sp>
            <p:nvSpPr>
              <p:cNvPr id="1822" name="商业…"/>
              <p:cNvSpPr txBox="1"/>
              <p:nvPr/>
            </p:nvSpPr>
            <p:spPr>
              <a:xfrm>
                <a:off x="7334008" y="1714500"/>
                <a:ext cx="1032753" cy="802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2000">
                    <a:solidFill>
                      <a:srgbClr val="FFFFFF"/>
                    </a:solidFill>
                  </a:defRPr>
                </a:pPr>
                <a:r>
                  <a:rPr>
                    <a:latin typeface="宋体"/>
                    <a:ea typeface="宋体"/>
                    <a:cs typeface="宋体"/>
                    <a:sym typeface="宋体"/>
                  </a:rPr>
                  <a:t>商业</a:t>
                </a:r>
              </a:p>
              <a:p>
                <a:pPr>
                  <a:defRPr sz="2000">
                    <a:solidFill>
                      <a:srgbClr val="FFFFFF"/>
                    </a:solidFill>
                  </a:defRPr>
                </a:pPr>
                <a:r>
                  <a:rPr>
                    <a:latin typeface="宋体"/>
                    <a:ea typeface="宋体"/>
                    <a:cs typeface="宋体"/>
                    <a:sym typeface="宋体"/>
                  </a:rPr>
                  <a:t>应用</a:t>
                </a:r>
              </a:p>
            </p:txBody>
          </p:sp>
          <p:sp>
            <p:nvSpPr>
              <p:cNvPr id="1823" name="商业…"/>
              <p:cNvSpPr txBox="1"/>
              <p:nvPr/>
            </p:nvSpPr>
            <p:spPr>
              <a:xfrm>
                <a:off x="7334008" y="2552700"/>
                <a:ext cx="1032753" cy="802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2000">
                    <a:solidFill>
                      <a:srgbClr val="FFFFFF"/>
                    </a:solidFill>
                  </a:defRPr>
                </a:pPr>
                <a:r>
                  <a:rPr>
                    <a:latin typeface="宋体"/>
                    <a:ea typeface="宋体"/>
                    <a:cs typeface="宋体"/>
                    <a:sym typeface="宋体"/>
                  </a:rPr>
                  <a:t>商业</a:t>
                </a:r>
              </a:p>
              <a:p>
                <a:pPr>
                  <a:defRPr sz="2000">
                    <a:solidFill>
                      <a:srgbClr val="FFFFFF"/>
                    </a:solidFill>
                  </a:defRPr>
                </a:pPr>
                <a:r>
                  <a:rPr>
                    <a:latin typeface="宋体"/>
                    <a:ea typeface="宋体"/>
                    <a:cs typeface="宋体"/>
                    <a:sym typeface="宋体"/>
                  </a:rPr>
                  <a:t>模型</a:t>
                </a:r>
              </a:p>
            </p:txBody>
          </p:sp>
          <p:sp>
            <p:nvSpPr>
              <p:cNvPr id="1824" name="挖掘…"/>
              <p:cNvSpPr txBox="1"/>
              <p:nvPr/>
            </p:nvSpPr>
            <p:spPr>
              <a:xfrm>
                <a:off x="7334008" y="4000500"/>
                <a:ext cx="1032753" cy="802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2000">
                    <a:solidFill>
                      <a:srgbClr val="FFFFFF"/>
                    </a:solidFill>
                  </a:defRPr>
                </a:pPr>
                <a:r>
                  <a:rPr>
                    <a:latin typeface="宋体"/>
                    <a:ea typeface="宋体"/>
                    <a:cs typeface="宋体"/>
                    <a:sym typeface="宋体"/>
                  </a:rPr>
                  <a:t>挖掘</a:t>
                </a:r>
              </a:p>
              <a:p>
                <a:pPr>
                  <a:defRPr sz="2000">
                    <a:solidFill>
                      <a:srgbClr val="FFFFFF"/>
                    </a:solidFill>
                  </a:defRPr>
                </a:pPr>
                <a:r>
                  <a:rPr>
                    <a:latin typeface="宋体"/>
                    <a:ea typeface="宋体"/>
                    <a:cs typeface="宋体"/>
                    <a:sym typeface="宋体"/>
                  </a:rPr>
                  <a:t>算法</a:t>
                </a:r>
              </a:p>
            </p:txBody>
          </p:sp>
          <p:grpSp>
            <p:nvGrpSpPr>
              <p:cNvPr id="1843" name="成组"/>
              <p:cNvGrpSpPr/>
              <p:nvPr/>
            </p:nvGrpSpPr>
            <p:grpSpPr>
              <a:xfrm>
                <a:off x="507453" y="167005"/>
                <a:ext cx="6798681" cy="4747896"/>
                <a:chOff x="0" y="0"/>
                <a:chExt cx="6798679" cy="4747895"/>
              </a:xfrm>
            </p:grpSpPr>
            <p:grpSp>
              <p:nvGrpSpPr>
                <p:cNvPr id="1827" name="成组"/>
                <p:cNvGrpSpPr/>
                <p:nvPr/>
              </p:nvGrpSpPr>
              <p:grpSpPr>
                <a:xfrm>
                  <a:off x="17844" y="1400174"/>
                  <a:ext cx="2284071" cy="1971041"/>
                  <a:chOff x="0" y="0"/>
                  <a:chExt cx="2284070" cy="1971039"/>
                </a:xfrm>
              </p:grpSpPr>
              <p:sp>
                <p:nvSpPr>
                  <p:cNvPr id="1825" name="矩形"/>
                  <p:cNvSpPr/>
                  <p:nvPr/>
                </p:nvSpPr>
                <p:spPr>
                  <a:xfrm>
                    <a:off x="0" y="71120"/>
                    <a:ext cx="2284071" cy="1828801"/>
                  </a:xfrm>
                  <a:prstGeom prst="rect">
                    <a:avLst/>
                  </a:prstGeom>
                  <a:solidFill>
                    <a:srgbClr val="993300"/>
                  </a:solidFill>
                  <a:ln w="9525" cap="flat">
                    <a:solidFill>
                      <a:srgbClr val="000000"/>
                    </a:solidFill>
                    <a:prstDash val="solid"/>
                    <a:round/>
                  </a:ln>
                  <a:effectLst/>
                </p:spPr>
                <p:txBody>
                  <a:bodyPr wrap="square" lIns="45719" tIns="45719" rIns="45719" bIns="45719" numCol="1" anchor="ctr">
                    <a:noAutofit/>
                  </a:bodyPr>
                  <a:lstStyle/>
                  <a:p>
                    <a:pPr algn="ctr">
                      <a:defRPr b="1" sz="1800">
                        <a:solidFill>
                          <a:srgbClr val="FFFFFF"/>
                        </a:solidFill>
                      </a:defRPr>
                    </a:pPr>
                  </a:p>
                </p:txBody>
              </p:sp>
              <p:sp>
                <p:nvSpPr>
                  <p:cNvPr id="1826" name="CRM…"/>
                  <p:cNvSpPr txBox="1"/>
                  <p:nvPr/>
                </p:nvSpPr>
                <p:spPr>
                  <a:xfrm>
                    <a:off x="632765" y="0"/>
                    <a:ext cx="1018541" cy="197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sz="2000">
                        <a:solidFill>
                          <a:srgbClr val="FFFFFF"/>
                        </a:solidFill>
                      </a:defRPr>
                    </a:pPr>
                    <a:r>
                      <a:t>CRM</a:t>
                    </a:r>
                  </a:p>
                  <a:p>
                    <a:pPr algn="ctr">
                      <a:defRPr b="1" sz="1800">
                        <a:solidFill>
                          <a:srgbClr val="FFFFFF"/>
                        </a:solidFill>
                      </a:defRPr>
                    </a:pPr>
                    <a:r>
                      <a:rPr b="0">
                        <a:latin typeface="宋体"/>
                        <a:ea typeface="宋体"/>
                        <a:cs typeface="宋体"/>
                        <a:sym typeface="宋体"/>
                      </a:rPr>
                      <a:t>产品推荐</a:t>
                    </a:r>
                  </a:p>
                  <a:p>
                    <a:pPr algn="ctr">
                      <a:defRPr b="1" sz="1800">
                        <a:solidFill>
                          <a:srgbClr val="FFFFFF"/>
                        </a:solidFill>
                      </a:defRPr>
                    </a:pPr>
                    <a:r>
                      <a:rPr b="0">
                        <a:latin typeface="宋体"/>
                        <a:ea typeface="宋体"/>
                        <a:cs typeface="宋体"/>
                        <a:sym typeface="宋体"/>
                      </a:rPr>
                      <a:t>客户细分</a:t>
                    </a:r>
                  </a:p>
                  <a:p>
                    <a:pPr algn="ctr">
                      <a:defRPr b="1" sz="1800">
                        <a:solidFill>
                          <a:srgbClr val="FFFFFF"/>
                        </a:solidFill>
                      </a:defRPr>
                    </a:pPr>
                    <a:r>
                      <a:rPr b="0">
                        <a:latin typeface="宋体"/>
                        <a:ea typeface="宋体"/>
                        <a:cs typeface="宋体"/>
                        <a:sym typeface="宋体"/>
                      </a:rPr>
                      <a:t>客户流失</a:t>
                    </a:r>
                  </a:p>
                  <a:p>
                    <a:pPr algn="ctr">
                      <a:defRPr b="1" sz="1800">
                        <a:solidFill>
                          <a:srgbClr val="FFFFFF"/>
                        </a:solidFill>
                      </a:defRPr>
                    </a:pPr>
                    <a:r>
                      <a:rPr b="0">
                        <a:latin typeface="宋体"/>
                        <a:ea typeface="宋体"/>
                        <a:cs typeface="宋体"/>
                        <a:sym typeface="宋体"/>
                      </a:rPr>
                      <a:t>客户利润</a:t>
                    </a:r>
                  </a:p>
                  <a:p>
                    <a:pPr algn="ctr">
                      <a:defRPr b="1" sz="1800">
                        <a:solidFill>
                          <a:srgbClr val="FFFFFF"/>
                        </a:solidFill>
                      </a:defRPr>
                    </a:pPr>
                    <a:r>
                      <a:rPr b="0">
                        <a:latin typeface="宋体"/>
                        <a:ea typeface="宋体"/>
                        <a:cs typeface="宋体"/>
                        <a:sym typeface="宋体"/>
                      </a:rPr>
                      <a:t>客户响应</a:t>
                    </a:r>
                  </a:p>
                </p:txBody>
              </p:sp>
            </p:grpSp>
            <p:grpSp>
              <p:nvGrpSpPr>
                <p:cNvPr id="1830" name="成组"/>
                <p:cNvGrpSpPr/>
                <p:nvPr/>
              </p:nvGrpSpPr>
              <p:grpSpPr>
                <a:xfrm>
                  <a:off x="17844" y="3452495"/>
                  <a:ext cx="6780836" cy="1295401"/>
                  <a:chOff x="0" y="0"/>
                  <a:chExt cx="6780835" cy="1295400"/>
                </a:xfrm>
              </p:grpSpPr>
              <p:sp>
                <p:nvSpPr>
                  <p:cNvPr id="1828" name="矩形"/>
                  <p:cNvSpPr/>
                  <p:nvPr/>
                </p:nvSpPr>
                <p:spPr>
                  <a:xfrm>
                    <a:off x="0" y="0"/>
                    <a:ext cx="6780836" cy="1295400"/>
                  </a:xfrm>
                  <a:prstGeom prst="rect">
                    <a:avLst/>
                  </a:prstGeom>
                  <a:solidFill>
                    <a:srgbClr val="333399"/>
                  </a:solidFill>
                  <a:ln w="9525" cap="flat">
                    <a:solidFill>
                      <a:srgbClr val="000000"/>
                    </a:solidFill>
                    <a:prstDash val="solid"/>
                    <a:round/>
                  </a:ln>
                  <a:effectLst/>
                </p:spPr>
                <p:txBody>
                  <a:bodyPr wrap="square" lIns="45719" tIns="45719" rIns="45719" bIns="45719" numCol="1" anchor="ctr">
                    <a:noAutofit/>
                  </a:bodyPr>
                  <a:lstStyle/>
                  <a:p>
                    <a:pPr algn="ctr">
                      <a:defRPr b="1" sz="1800">
                        <a:solidFill>
                          <a:srgbClr val="FFFFFF"/>
                        </a:solidFill>
                      </a:defRPr>
                    </a:pPr>
                  </a:p>
                </p:txBody>
              </p:sp>
              <p:sp>
                <p:nvSpPr>
                  <p:cNvPr id="1829" name="关联规则、序列模式、分类、聚集、神经元网络、偏差分析…"/>
                  <p:cNvSpPr txBox="1"/>
                  <p:nvPr/>
                </p:nvSpPr>
                <p:spPr>
                  <a:xfrm>
                    <a:off x="252247" y="443229"/>
                    <a:ext cx="6276341"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sz="1800">
                        <a:solidFill>
                          <a:srgbClr val="FFFFFF"/>
                        </a:solidFill>
                      </a:defRPr>
                    </a:pPr>
                    <a:r>
                      <a:rPr b="0">
                        <a:latin typeface="宋体"/>
                        <a:ea typeface="宋体"/>
                        <a:cs typeface="宋体"/>
                        <a:sym typeface="宋体"/>
                      </a:rPr>
                      <a:t>关联规则、序列模式、分类、聚集、神经元网络、偏差分析</a:t>
                    </a:r>
                    <a:r>
                      <a:t>…</a:t>
                    </a:r>
                  </a:p>
                </p:txBody>
              </p:sp>
            </p:grpSp>
            <p:grpSp>
              <p:nvGrpSpPr>
                <p:cNvPr id="1833" name="成组"/>
                <p:cNvGrpSpPr/>
                <p:nvPr/>
              </p:nvGrpSpPr>
              <p:grpSpPr>
                <a:xfrm>
                  <a:off x="2373292" y="1408019"/>
                  <a:ext cx="2163623" cy="1955352"/>
                  <a:chOff x="0" y="0"/>
                  <a:chExt cx="2163622" cy="1955350"/>
                </a:xfrm>
              </p:grpSpPr>
              <p:sp>
                <p:nvSpPr>
                  <p:cNvPr id="1831" name="矩形"/>
                  <p:cNvSpPr/>
                  <p:nvPr/>
                </p:nvSpPr>
                <p:spPr>
                  <a:xfrm>
                    <a:off x="0" y="63275"/>
                    <a:ext cx="2163623" cy="1828801"/>
                  </a:xfrm>
                  <a:prstGeom prst="rect">
                    <a:avLst/>
                  </a:prstGeom>
                  <a:solidFill>
                    <a:srgbClr val="008000"/>
                  </a:solidFill>
                  <a:ln w="9525" cap="flat">
                    <a:solidFill>
                      <a:srgbClr val="000000"/>
                    </a:solidFill>
                    <a:prstDash val="solid"/>
                    <a:round/>
                  </a:ln>
                  <a:effectLst/>
                </p:spPr>
                <p:txBody>
                  <a:bodyPr wrap="square" lIns="45719" tIns="45719" rIns="45719" bIns="45719" numCol="1" anchor="ctr">
                    <a:noAutofit/>
                  </a:bodyPr>
                  <a:lstStyle/>
                  <a:p>
                    <a:pPr algn="ctr">
                      <a:defRPr b="1" sz="1800">
                        <a:solidFill>
                          <a:srgbClr val="FFFFFF"/>
                        </a:solidFill>
                      </a:defRPr>
                    </a:pPr>
                  </a:p>
                </p:txBody>
              </p:sp>
              <p:sp>
                <p:nvSpPr>
                  <p:cNvPr id="1832" name="WEB挖掘…"/>
                  <p:cNvSpPr txBox="1"/>
                  <p:nvPr/>
                </p:nvSpPr>
                <p:spPr>
                  <a:xfrm>
                    <a:off x="343940" y="0"/>
                    <a:ext cx="1475741" cy="19553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sz="1800">
                        <a:solidFill>
                          <a:srgbClr val="FFFFFF"/>
                        </a:solidFill>
                      </a:defRPr>
                    </a:pPr>
                    <a:r>
                      <a:t>WEB</a:t>
                    </a:r>
                    <a:r>
                      <a:rPr b="0">
                        <a:latin typeface="宋体"/>
                        <a:ea typeface="宋体"/>
                        <a:cs typeface="宋体"/>
                        <a:sym typeface="宋体"/>
                      </a:rPr>
                      <a:t>挖掘</a:t>
                    </a:r>
                  </a:p>
                  <a:p>
                    <a:pPr algn="ctr">
                      <a:defRPr b="1" sz="1800">
                        <a:solidFill>
                          <a:srgbClr val="FFFFFF"/>
                        </a:solidFill>
                      </a:defRPr>
                    </a:pPr>
                  </a:p>
                  <a:p>
                    <a:pPr algn="ctr">
                      <a:defRPr b="1" sz="1800">
                        <a:solidFill>
                          <a:srgbClr val="FFFFFF"/>
                        </a:solidFill>
                      </a:defRPr>
                    </a:pPr>
                    <a:r>
                      <a:rPr b="0">
                        <a:latin typeface="宋体"/>
                        <a:ea typeface="宋体"/>
                        <a:cs typeface="宋体"/>
                        <a:sym typeface="宋体"/>
                      </a:rPr>
                      <a:t>网站结构优化</a:t>
                    </a:r>
                  </a:p>
                  <a:p>
                    <a:pPr algn="ctr">
                      <a:defRPr b="1" sz="1800">
                        <a:solidFill>
                          <a:srgbClr val="FFFFFF"/>
                        </a:solidFill>
                      </a:defRPr>
                    </a:pPr>
                    <a:r>
                      <a:rPr b="0">
                        <a:latin typeface="宋体"/>
                        <a:ea typeface="宋体"/>
                        <a:cs typeface="宋体"/>
                        <a:sym typeface="宋体"/>
                      </a:rPr>
                      <a:t>网页推荐</a:t>
                    </a:r>
                  </a:p>
                  <a:p>
                    <a:pPr algn="ctr">
                      <a:defRPr b="1" sz="1800">
                        <a:solidFill>
                          <a:srgbClr val="FFFFFF"/>
                        </a:solidFill>
                      </a:defRPr>
                    </a:pPr>
                    <a:r>
                      <a:rPr b="0">
                        <a:latin typeface="宋体"/>
                        <a:ea typeface="宋体"/>
                        <a:cs typeface="宋体"/>
                        <a:sym typeface="宋体"/>
                      </a:rPr>
                      <a:t>商品推荐</a:t>
                    </a:r>
                  </a:p>
                  <a:p>
                    <a:pPr algn="ctr">
                      <a:defRPr b="1" sz="1800">
                        <a:solidFill>
                          <a:srgbClr val="FFFFFF"/>
                        </a:solidFill>
                      </a:defRPr>
                    </a:pPr>
                    <a:r>
                      <a:rPr b="0">
                        <a:latin typeface="宋体"/>
                        <a:ea typeface="宋体"/>
                        <a:cs typeface="宋体"/>
                        <a:sym typeface="宋体"/>
                      </a:rPr>
                      <a:t>。。。</a:t>
                    </a:r>
                  </a:p>
                </p:txBody>
              </p:sp>
            </p:grpSp>
            <p:grpSp>
              <p:nvGrpSpPr>
                <p:cNvPr id="1836" name="成组"/>
                <p:cNvGrpSpPr/>
                <p:nvPr/>
              </p:nvGrpSpPr>
              <p:grpSpPr>
                <a:xfrm>
                  <a:off x="4585985" y="1412875"/>
                  <a:ext cx="2163623" cy="1945640"/>
                  <a:chOff x="0" y="0"/>
                  <a:chExt cx="2163622" cy="1945639"/>
                </a:xfrm>
              </p:grpSpPr>
              <p:sp>
                <p:nvSpPr>
                  <p:cNvPr id="1834" name="矩形"/>
                  <p:cNvSpPr/>
                  <p:nvPr/>
                </p:nvSpPr>
                <p:spPr>
                  <a:xfrm>
                    <a:off x="0" y="58419"/>
                    <a:ext cx="2163623" cy="1828801"/>
                  </a:xfrm>
                  <a:prstGeom prst="rect">
                    <a:avLst/>
                  </a:prstGeom>
                  <a:solidFill>
                    <a:srgbClr val="003366"/>
                  </a:solidFill>
                  <a:ln w="9525" cap="flat">
                    <a:solidFill>
                      <a:srgbClr val="000000"/>
                    </a:solidFill>
                    <a:prstDash val="solid"/>
                    <a:round/>
                  </a:ln>
                  <a:effectLst/>
                </p:spPr>
                <p:txBody>
                  <a:bodyPr wrap="square" lIns="45719" tIns="45719" rIns="45719" bIns="45719" numCol="1" anchor="ctr">
                    <a:noAutofit/>
                  </a:bodyPr>
                  <a:lstStyle/>
                  <a:p>
                    <a:pPr algn="ctr">
                      <a:defRPr b="1" sz="1800">
                        <a:solidFill>
                          <a:srgbClr val="FFFFFF"/>
                        </a:solidFill>
                      </a:defRPr>
                    </a:pPr>
                  </a:p>
                </p:txBody>
              </p:sp>
              <p:sp>
                <p:nvSpPr>
                  <p:cNvPr id="1835" name="基因挖掘…"/>
                  <p:cNvSpPr txBox="1"/>
                  <p:nvPr/>
                </p:nvSpPr>
                <p:spPr>
                  <a:xfrm>
                    <a:off x="1040" y="0"/>
                    <a:ext cx="2161541" cy="1945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sz="1800">
                        <a:solidFill>
                          <a:srgbClr val="FFFFFF"/>
                        </a:solidFill>
                      </a:defRPr>
                    </a:pPr>
                    <a:r>
                      <a:rPr b="0">
                        <a:latin typeface="宋体"/>
                        <a:ea typeface="宋体"/>
                        <a:cs typeface="宋体"/>
                        <a:sym typeface="宋体"/>
                      </a:rPr>
                      <a:t>基因挖掘</a:t>
                    </a:r>
                  </a:p>
                  <a:p>
                    <a:pPr algn="ctr">
                      <a:defRPr b="1" sz="1800">
                        <a:solidFill>
                          <a:srgbClr val="FFFFFF"/>
                        </a:solidFill>
                      </a:defRPr>
                    </a:pPr>
                  </a:p>
                  <a:p>
                    <a:pPr algn="ctr">
                      <a:defRPr b="1" sz="1800">
                        <a:solidFill>
                          <a:srgbClr val="FFFFFF"/>
                        </a:solidFill>
                      </a:defRPr>
                    </a:pPr>
                    <a:r>
                      <a:rPr b="0">
                        <a:latin typeface="宋体"/>
                        <a:ea typeface="宋体"/>
                        <a:cs typeface="宋体"/>
                        <a:sym typeface="宋体"/>
                      </a:rPr>
                      <a:t>基因表达路径分析</a:t>
                    </a:r>
                  </a:p>
                  <a:p>
                    <a:pPr algn="ctr">
                      <a:defRPr b="1" sz="1800">
                        <a:solidFill>
                          <a:srgbClr val="FFFFFF"/>
                        </a:solidFill>
                      </a:defRPr>
                    </a:pPr>
                    <a:r>
                      <a:rPr b="0">
                        <a:latin typeface="宋体"/>
                        <a:ea typeface="宋体"/>
                        <a:cs typeface="宋体"/>
                        <a:sym typeface="宋体"/>
                      </a:rPr>
                      <a:t>基因表达相似性分析</a:t>
                    </a:r>
                  </a:p>
                  <a:p>
                    <a:pPr algn="ctr">
                      <a:defRPr b="1" sz="1800">
                        <a:solidFill>
                          <a:srgbClr val="FFFFFF"/>
                        </a:solidFill>
                      </a:defRPr>
                    </a:pPr>
                    <a:r>
                      <a:rPr b="0">
                        <a:latin typeface="宋体"/>
                        <a:ea typeface="宋体"/>
                        <a:cs typeface="宋体"/>
                        <a:sym typeface="宋体"/>
                      </a:rPr>
                      <a:t>基因表达共发生分析</a:t>
                    </a:r>
                  </a:p>
                  <a:p>
                    <a:pPr algn="ctr">
                      <a:defRPr b="1" sz="1800">
                        <a:solidFill>
                          <a:srgbClr val="FFFFFF"/>
                        </a:solidFill>
                      </a:defRPr>
                    </a:pPr>
                    <a:r>
                      <a:rPr b="0">
                        <a:latin typeface="宋体"/>
                        <a:ea typeface="宋体"/>
                        <a:cs typeface="宋体"/>
                        <a:sym typeface="宋体"/>
                      </a:rPr>
                      <a:t>。。。</a:t>
                    </a:r>
                  </a:p>
                </p:txBody>
              </p:sp>
            </p:grpSp>
            <p:grpSp>
              <p:nvGrpSpPr>
                <p:cNvPr id="1839" name="成组"/>
                <p:cNvGrpSpPr/>
                <p:nvPr/>
              </p:nvGrpSpPr>
              <p:grpSpPr>
                <a:xfrm>
                  <a:off x="0" y="0"/>
                  <a:ext cx="2284071" cy="1361440"/>
                  <a:chOff x="0" y="0"/>
                  <a:chExt cx="2284070" cy="1361439"/>
                </a:xfrm>
              </p:grpSpPr>
              <p:sp>
                <p:nvSpPr>
                  <p:cNvPr id="1837" name="矩形"/>
                  <p:cNvSpPr/>
                  <p:nvPr/>
                </p:nvSpPr>
                <p:spPr>
                  <a:xfrm>
                    <a:off x="0" y="23494"/>
                    <a:ext cx="2284071" cy="1314451"/>
                  </a:xfrm>
                  <a:prstGeom prst="rect">
                    <a:avLst/>
                  </a:prstGeom>
                  <a:solidFill>
                    <a:srgbClr val="FF6600"/>
                  </a:solidFill>
                  <a:ln w="9525" cap="flat">
                    <a:solidFill>
                      <a:srgbClr val="000000"/>
                    </a:solidFill>
                    <a:prstDash val="solid"/>
                    <a:round/>
                  </a:ln>
                  <a:effectLst/>
                </p:spPr>
                <p:txBody>
                  <a:bodyPr wrap="square" lIns="45719" tIns="45719" rIns="45719" bIns="45719" numCol="1" anchor="ctr">
                    <a:noAutofit/>
                  </a:bodyPr>
                  <a:lstStyle/>
                  <a:p>
                    <a:pPr algn="ctr">
                      <a:defRPr b="1" sz="1800">
                        <a:solidFill>
                          <a:srgbClr val="FFFFFF"/>
                        </a:solidFill>
                      </a:defRPr>
                    </a:pPr>
                  </a:p>
                </p:txBody>
              </p:sp>
              <p:sp>
                <p:nvSpPr>
                  <p:cNvPr id="1838" name="银行…"/>
                  <p:cNvSpPr txBox="1"/>
                  <p:nvPr/>
                </p:nvSpPr>
                <p:spPr>
                  <a:xfrm>
                    <a:off x="861365" y="-1"/>
                    <a:ext cx="561341" cy="1361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sz="1800">
                        <a:solidFill>
                          <a:srgbClr val="FFFFFF"/>
                        </a:solidFill>
                      </a:defRPr>
                    </a:pPr>
                    <a:r>
                      <a:rPr b="0">
                        <a:latin typeface="宋体"/>
                        <a:ea typeface="宋体"/>
                        <a:cs typeface="宋体"/>
                        <a:sym typeface="宋体"/>
                      </a:rPr>
                      <a:t>银行</a:t>
                    </a:r>
                  </a:p>
                  <a:p>
                    <a:pPr algn="ctr">
                      <a:defRPr b="1" sz="1800">
                        <a:solidFill>
                          <a:srgbClr val="FFFFFF"/>
                        </a:solidFill>
                      </a:defRPr>
                    </a:pPr>
                    <a:r>
                      <a:rPr b="0">
                        <a:latin typeface="宋体"/>
                        <a:ea typeface="宋体"/>
                        <a:cs typeface="宋体"/>
                        <a:sym typeface="宋体"/>
                      </a:rPr>
                      <a:t>电信</a:t>
                    </a:r>
                  </a:p>
                  <a:p>
                    <a:pPr algn="ctr">
                      <a:defRPr b="1" sz="1800">
                        <a:solidFill>
                          <a:srgbClr val="FFFFFF"/>
                        </a:solidFill>
                      </a:defRPr>
                    </a:pPr>
                    <a:r>
                      <a:rPr b="0">
                        <a:latin typeface="宋体"/>
                        <a:ea typeface="宋体"/>
                        <a:cs typeface="宋体"/>
                        <a:sym typeface="宋体"/>
                      </a:rPr>
                      <a:t>零售</a:t>
                    </a:r>
                  </a:p>
                  <a:p>
                    <a:pPr algn="ctr">
                      <a:defRPr b="1" sz="1800">
                        <a:solidFill>
                          <a:srgbClr val="FFFFFF"/>
                        </a:solidFill>
                      </a:defRPr>
                    </a:pPr>
                    <a:r>
                      <a:rPr b="0">
                        <a:latin typeface="宋体"/>
                        <a:ea typeface="宋体"/>
                        <a:cs typeface="宋体"/>
                        <a:sym typeface="宋体"/>
                      </a:rPr>
                      <a:t>保险</a:t>
                    </a:r>
                  </a:p>
                </p:txBody>
              </p:sp>
            </p:grpSp>
            <p:grpSp>
              <p:nvGrpSpPr>
                <p:cNvPr id="1842" name="成组"/>
                <p:cNvGrpSpPr/>
                <p:nvPr/>
              </p:nvGrpSpPr>
              <p:grpSpPr>
                <a:xfrm>
                  <a:off x="4585985" y="0"/>
                  <a:ext cx="2177007" cy="1361440"/>
                  <a:chOff x="0" y="0"/>
                  <a:chExt cx="2177005" cy="1361439"/>
                </a:xfrm>
              </p:grpSpPr>
              <p:sp>
                <p:nvSpPr>
                  <p:cNvPr id="1840" name="矩形"/>
                  <p:cNvSpPr/>
                  <p:nvPr/>
                </p:nvSpPr>
                <p:spPr>
                  <a:xfrm>
                    <a:off x="0" y="23494"/>
                    <a:ext cx="2177006" cy="1314451"/>
                  </a:xfrm>
                  <a:prstGeom prst="rect">
                    <a:avLst/>
                  </a:prstGeom>
                  <a:solidFill>
                    <a:srgbClr val="003366"/>
                  </a:solidFill>
                  <a:ln w="9525" cap="flat">
                    <a:solidFill>
                      <a:srgbClr val="000000"/>
                    </a:solidFill>
                    <a:prstDash val="solid"/>
                    <a:round/>
                  </a:ln>
                  <a:effectLst/>
                </p:spPr>
                <p:txBody>
                  <a:bodyPr wrap="square" lIns="45719" tIns="45719" rIns="45719" bIns="45719" numCol="1" anchor="ctr">
                    <a:noAutofit/>
                  </a:bodyPr>
                  <a:lstStyle/>
                  <a:p>
                    <a:pPr algn="ctr">
                      <a:defRPr b="1" sz="1800">
                        <a:solidFill>
                          <a:srgbClr val="FFFFFF"/>
                        </a:solidFill>
                      </a:defRPr>
                    </a:pPr>
                  </a:p>
                </p:txBody>
              </p:sp>
              <p:sp>
                <p:nvSpPr>
                  <p:cNvPr id="1841" name="制药…"/>
                  <p:cNvSpPr txBox="1"/>
                  <p:nvPr/>
                </p:nvSpPr>
                <p:spPr>
                  <a:xfrm>
                    <a:off x="579232" y="-1"/>
                    <a:ext cx="1018541" cy="1361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sz="1800">
                        <a:solidFill>
                          <a:srgbClr val="FFFFFF"/>
                        </a:solidFill>
                      </a:defRPr>
                    </a:pPr>
                    <a:r>
                      <a:rPr b="0">
                        <a:latin typeface="宋体"/>
                        <a:ea typeface="宋体"/>
                        <a:cs typeface="宋体"/>
                        <a:sym typeface="宋体"/>
                      </a:rPr>
                      <a:t>制药</a:t>
                    </a:r>
                  </a:p>
                  <a:p>
                    <a:pPr algn="ctr">
                      <a:defRPr b="1" sz="1800">
                        <a:solidFill>
                          <a:srgbClr val="FFFFFF"/>
                        </a:solidFill>
                      </a:defRPr>
                    </a:pPr>
                    <a:r>
                      <a:rPr b="0">
                        <a:latin typeface="宋体"/>
                        <a:ea typeface="宋体"/>
                        <a:cs typeface="宋体"/>
                        <a:sym typeface="宋体"/>
                      </a:rPr>
                      <a:t>生物信息</a:t>
                    </a:r>
                  </a:p>
                  <a:p>
                    <a:pPr algn="ctr">
                      <a:defRPr b="1" sz="1800">
                        <a:solidFill>
                          <a:srgbClr val="FFFFFF"/>
                        </a:solidFill>
                      </a:defRPr>
                    </a:pPr>
                    <a:r>
                      <a:rPr b="0">
                        <a:latin typeface="宋体"/>
                        <a:ea typeface="宋体"/>
                        <a:cs typeface="宋体"/>
                        <a:sym typeface="宋体"/>
                      </a:rPr>
                      <a:t>科学研究</a:t>
                    </a:r>
                  </a:p>
                  <a:p>
                    <a:pPr algn="ctr">
                      <a:defRPr b="1" sz="1800">
                        <a:solidFill>
                          <a:srgbClr val="FFFFFF"/>
                        </a:solidFill>
                      </a:defRPr>
                    </a:pPr>
                    <a:r>
                      <a:rPr b="0">
                        <a:latin typeface="宋体"/>
                        <a:ea typeface="宋体"/>
                        <a:cs typeface="宋体"/>
                        <a:sym typeface="宋体"/>
                      </a:rPr>
                      <a:t>。。。</a:t>
                    </a:r>
                  </a:p>
                </p:txBody>
              </p:sp>
            </p:grpSp>
          </p:grpSp>
          <p:sp>
            <p:nvSpPr>
              <p:cNvPr id="1844" name="相关…"/>
              <p:cNvSpPr txBox="1"/>
              <p:nvPr/>
            </p:nvSpPr>
            <p:spPr>
              <a:xfrm>
                <a:off x="7334008" y="647700"/>
                <a:ext cx="1032753" cy="802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2000">
                    <a:solidFill>
                      <a:srgbClr val="FFFFFF"/>
                    </a:solidFill>
                  </a:defRPr>
                </a:pPr>
                <a:r>
                  <a:rPr>
                    <a:latin typeface="宋体"/>
                    <a:ea typeface="宋体"/>
                    <a:cs typeface="宋体"/>
                    <a:sym typeface="宋体"/>
                  </a:rPr>
                  <a:t>相关</a:t>
                </a:r>
              </a:p>
              <a:p>
                <a:pPr>
                  <a:defRPr sz="2000">
                    <a:solidFill>
                      <a:srgbClr val="FFFFFF"/>
                    </a:solidFill>
                  </a:defRPr>
                </a:pPr>
                <a:r>
                  <a:rPr>
                    <a:latin typeface="宋体"/>
                    <a:ea typeface="宋体"/>
                    <a:cs typeface="宋体"/>
                    <a:sym typeface="宋体"/>
                  </a:rPr>
                  <a:t>行业</a:t>
                </a:r>
              </a:p>
            </p:txBody>
          </p:sp>
        </p:grpSp>
      </p:grpSp>
      <p:sp>
        <p:nvSpPr>
          <p:cNvPr id="1847"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fade thruBlk="1"/>
      </p:transition>
    </mc:Choice>
    <mc:Fallback>
      <p:transition spd="fast">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9" name="三、数据挖掘软件的现状"/>
          <p:cNvSpPr txBox="1"/>
          <p:nvPr/>
        </p:nvSpPr>
        <p:spPr>
          <a:xfrm>
            <a:off x="492123" y="228600"/>
            <a:ext cx="8158166" cy="841376"/>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lvl1pPr>
              <a:lnSpc>
                <a:spcPct val="85000"/>
              </a:lnSpc>
              <a:defRPr sz="4200">
                <a:solidFill>
                  <a:srgbClr val="006633"/>
                </a:solidFill>
                <a:effectLst>
                  <a:outerShdw sx="100000" sy="100000" kx="0" ky="0" algn="b" rotWithShape="0" blurRad="12700" dist="25400" dir="2700000">
                    <a:srgbClr val="DDDDDD"/>
                  </a:outerShdw>
                </a:effectLst>
                <a:latin typeface="宋体"/>
                <a:ea typeface="宋体"/>
                <a:cs typeface="宋体"/>
                <a:sym typeface="宋体"/>
              </a:defRPr>
            </a:lvl1pPr>
          </a:lstStyle>
          <a:p>
            <a:pPr>
              <a:defRPr>
                <a:latin typeface="Tahoma Bold"/>
                <a:ea typeface="Tahoma Bold"/>
                <a:cs typeface="Tahoma Bold"/>
                <a:sym typeface="Tahoma Bold"/>
              </a:defRPr>
            </a:pPr>
            <a:r>
              <a:rPr>
                <a:latin typeface="宋体"/>
                <a:ea typeface="宋体"/>
                <a:cs typeface="宋体"/>
                <a:sym typeface="宋体"/>
              </a:rPr>
              <a:t>三、数据挖掘软件的现状</a:t>
            </a:r>
          </a:p>
        </p:txBody>
      </p:sp>
      <p:pic>
        <p:nvPicPr>
          <p:cNvPr id="1850" name="image.png" descr="image.png"/>
          <p:cNvPicPr>
            <a:picLocks noChangeAspect="1"/>
          </p:cNvPicPr>
          <p:nvPr/>
        </p:nvPicPr>
        <p:blipFill>
          <a:blip r:embed="rId2">
            <a:extLst/>
          </a:blip>
          <a:stretch>
            <a:fillRect/>
          </a:stretch>
        </p:blipFill>
        <p:spPr>
          <a:xfrm>
            <a:off x="76200" y="1984375"/>
            <a:ext cx="4114800" cy="4492625"/>
          </a:xfrm>
          <a:prstGeom prst="rect">
            <a:avLst/>
          </a:prstGeom>
          <a:ln w="12700">
            <a:miter lim="400000"/>
          </a:ln>
        </p:spPr>
      </p:pic>
      <p:pic>
        <p:nvPicPr>
          <p:cNvPr id="1851" name="KDnuggets Logo" descr="KDnuggets Logo"/>
          <p:cNvPicPr>
            <a:picLocks noChangeAspect="1"/>
          </p:cNvPicPr>
          <p:nvPr/>
        </p:nvPicPr>
        <p:blipFill>
          <a:blip r:embed="rId3">
            <a:extLst/>
          </a:blip>
          <a:stretch>
            <a:fillRect/>
          </a:stretch>
        </p:blipFill>
        <p:spPr>
          <a:xfrm>
            <a:off x="6553200" y="228600"/>
            <a:ext cx="2251075" cy="549275"/>
          </a:xfrm>
          <a:prstGeom prst="rect">
            <a:avLst/>
          </a:prstGeom>
          <a:ln w="12700">
            <a:miter lim="400000"/>
          </a:ln>
        </p:spPr>
      </p:pic>
      <p:sp>
        <p:nvSpPr>
          <p:cNvPr id="1852" name="2001/5/14——2001/5/24（实际）"/>
          <p:cNvSpPr txBox="1"/>
          <p:nvPr/>
        </p:nvSpPr>
        <p:spPr>
          <a:xfrm>
            <a:off x="350836" y="1447800"/>
            <a:ext cx="3794128" cy="409576"/>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a:lnSpc>
                <a:spcPct val="90000"/>
              </a:lnSpc>
              <a:spcBef>
                <a:spcPts val="1000"/>
              </a:spcBef>
              <a:defRPr b="1" sz="1800">
                <a:solidFill>
                  <a:srgbClr val="006633"/>
                </a:solidFill>
                <a:effectLst>
                  <a:outerShdw sx="100000" sy="100000" kx="0" ky="0" algn="b" rotWithShape="0" blurRad="12700" dist="25400" dir="2700000">
                    <a:srgbClr val="DDDDDD"/>
                  </a:outerShdw>
                </a:effectLst>
                <a:latin typeface="Arial"/>
                <a:ea typeface="Arial"/>
                <a:cs typeface="Arial"/>
                <a:sym typeface="Arial"/>
              </a:defRPr>
            </a:pPr>
            <a:r>
              <a:t>2001/5/14——2001/5/24</a:t>
            </a:r>
            <a:r>
              <a:rPr b="0">
                <a:latin typeface="宋体"/>
                <a:ea typeface="宋体"/>
                <a:cs typeface="宋体"/>
                <a:sym typeface="宋体"/>
              </a:rPr>
              <a:t>（实际）</a:t>
            </a:r>
          </a:p>
        </p:txBody>
      </p:sp>
      <p:pic>
        <p:nvPicPr>
          <p:cNvPr id="1853" name="image.png" descr="image.png"/>
          <p:cNvPicPr>
            <a:picLocks noChangeAspect="1"/>
          </p:cNvPicPr>
          <p:nvPr/>
        </p:nvPicPr>
        <p:blipFill>
          <a:blip r:embed="rId4">
            <a:extLst/>
          </a:blip>
          <a:stretch>
            <a:fillRect/>
          </a:stretch>
        </p:blipFill>
        <p:spPr>
          <a:xfrm>
            <a:off x="4267200" y="1981200"/>
            <a:ext cx="4724400" cy="4495800"/>
          </a:xfrm>
          <a:prstGeom prst="rect">
            <a:avLst/>
          </a:prstGeom>
          <a:ln w="12700">
            <a:miter lim="400000"/>
          </a:ln>
        </p:spPr>
      </p:pic>
      <p:sp>
        <p:nvSpPr>
          <p:cNvPr id="1854" name="2001/11/26——2001/12/9（预测）"/>
          <p:cNvSpPr txBox="1"/>
          <p:nvPr/>
        </p:nvSpPr>
        <p:spPr>
          <a:xfrm>
            <a:off x="4618037" y="1524000"/>
            <a:ext cx="3794127" cy="409576"/>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a:lnSpc>
                <a:spcPct val="90000"/>
              </a:lnSpc>
              <a:spcBef>
                <a:spcPts val="1000"/>
              </a:spcBef>
              <a:defRPr b="1" sz="1800">
                <a:solidFill>
                  <a:srgbClr val="006633"/>
                </a:solidFill>
                <a:effectLst>
                  <a:outerShdw sx="100000" sy="100000" kx="0" ky="0" algn="b" rotWithShape="0" blurRad="12700" dist="25400" dir="2700000">
                    <a:srgbClr val="DDDDDD"/>
                  </a:outerShdw>
                </a:effectLst>
                <a:latin typeface="Arial"/>
                <a:ea typeface="Arial"/>
                <a:cs typeface="Arial"/>
                <a:sym typeface="Arial"/>
              </a:defRPr>
            </a:pPr>
            <a:r>
              <a:t>2001/11/26——2001/12/9</a:t>
            </a:r>
            <a:r>
              <a:rPr b="0">
                <a:latin typeface="宋体"/>
                <a:ea typeface="宋体"/>
                <a:cs typeface="宋体"/>
                <a:sym typeface="宋体"/>
              </a:rPr>
              <a:t>（预测）</a:t>
            </a:r>
          </a:p>
        </p:txBody>
      </p:sp>
      <p:sp>
        <p:nvSpPr>
          <p:cNvPr id="1855"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fade thruBlk="1"/>
      </p:transition>
    </mc:Choice>
    <mc:Fallback>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连按此项以编辑"/>
          <p:cNvSpPr txBox="1"/>
          <p:nvPr>
            <p:ph type="title"/>
          </p:nvPr>
        </p:nvSpPr>
        <p:spPr>
          <a:xfrm>
            <a:off x="1905000" y="228600"/>
            <a:ext cx="7086600" cy="1447800"/>
          </a:xfrm>
          <a:prstGeom prst="rect">
            <a:avLst/>
          </a:prstGeom>
        </p:spPr>
        <p:txBody>
          <a:bodyPr/>
          <a:lstStyle/>
          <a:p>
            <a:pPr/>
          </a:p>
        </p:txBody>
      </p:sp>
      <p:grpSp>
        <p:nvGrpSpPr>
          <p:cNvPr id="326" name="成组"/>
          <p:cNvGrpSpPr/>
          <p:nvPr/>
        </p:nvGrpSpPr>
        <p:grpSpPr>
          <a:xfrm>
            <a:off x="-1" y="-1"/>
            <a:ext cx="9144001" cy="7589117"/>
            <a:chOff x="0" y="0"/>
            <a:chExt cx="9144000" cy="7589115"/>
          </a:xfrm>
        </p:grpSpPr>
        <p:grpSp>
          <p:nvGrpSpPr>
            <p:cNvPr id="324" name="成组"/>
            <p:cNvGrpSpPr/>
            <p:nvPr/>
          </p:nvGrpSpPr>
          <p:grpSpPr>
            <a:xfrm>
              <a:off x="4655" y="3398"/>
              <a:ext cx="9134690" cy="7585718"/>
              <a:chOff x="0" y="0"/>
              <a:chExt cx="9134689" cy="7585717"/>
            </a:xfrm>
          </p:grpSpPr>
          <p:grpSp>
            <p:nvGrpSpPr>
              <p:cNvPr id="120" name="成组"/>
              <p:cNvGrpSpPr/>
              <p:nvPr/>
            </p:nvGrpSpPr>
            <p:grpSpPr>
              <a:xfrm>
                <a:off x="0" y="-1"/>
                <a:ext cx="1522449" cy="978745"/>
                <a:chOff x="0" y="0"/>
                <a:chExt cx="1522448" cy="978743"/>
              </a:xfrm>
            </p:grpSpPr>
            <p:sp>
              <p:nvSpPr>
                <p:cNvPr id="114" name="矩形"/>
                <p:cNvSpPr/>
                <p:nvPr/>
              </p:nvSpPr>
              <p:spPr>
                <a:xfrm>
                  <a:off x="0" y="0"/>
                  <a:ext cx="1522449" cy="978744"/>
                </a:xfrm>
                <a:prstGeom prst="rect">
                  <a:avLst/>
                </a:prstGeom>
                <a:solidFill>
                  <a:srgbClr val="800000"/>
                </a:solidFill>
                <a:ln w="12700" cap="flat">
                  <a:noFill/>
                  <a:miter lim="400000"/>
                </a:ln>
                <a:effectLst/>
              </p:spPr>
              <p:txBody>
                <a:bodyPr wrap="square" lIns="45719" tIns="45719" rIns="45719" bIns="45719" numCol="1" anchor="t">
                  <a:noAutofit/>
                </a:bodyPr>
                <a:lstStyle/>
                <a:p>
                  <a:pPr/>
                </a:p>
              </p:txBody>
            </p:sp>
            <p:grpSp>
              <p:nvGrpSpPr>
                <p:cNvPr id="119" name="成组"/>
                <p:cNvGrpSpPr/>
                <p:nvPr/>
              </p:nvGrpSpPr>
              <p:grpSpPr>
                <a:xfrm>
                  <a:off x="0" y="-1"/>
                  <a:ext cx="1522449" cy="978745"/>
                  <a:chOff x="0" y="0"/>
                  <a:chExt cx="1522448" cy="978743"/>
                </a:xfrm>
              </p:grpSpPr>
              <p:grpSp>
                <p:nvGrpSpPr>
                  <p:cNvPr id="117" name="成组"/>
                  <p:cNvGrpSpPr/>
                  <p:nvPr/>
                </p:nvGrpSpPr>
                <p:grpSpPr>
                  <a:xfrm>
                    <a:off x="100099" y="-1"/>
                    <a:ext cx="1322250" cy="978745"/>
                    <a:chOff x="0" y="0"/>
                    <a:chExt cx="1322248" cy="978743"/>
                  </a:xfrm>
                </p:grpSpPr>
                <p:sp>
                  <p:nvSpPr>
                    <p:cNvPr id="115" name="矩形"/>
                    <p:cNvSpPr/>
                    <p:nvPr/>
                  </p:nvSpPr>
                  <p:spPr>
                    <a:xfrm>
                      <a:off x="0" y="0"/>
                      <a:ext cx="1322249" cy="978744"/>
                    </a:xfrm>
                    <a:prstGeom prst="rect">
                      <a:avLst/>
                    </a:prstGeom>
                    <a:solidFill>
                      <a:srgbClr val="800000"/>
                    </a:solidFill>
                    <a:ln w="12700" cap="flat">
                      <a:noFill/>
                      <a:miter lim="400000"/>
                    </a:ln>
                    <a:effectLst/>
                  </p:spPr>
                  <p:txBody>
                    <a:bodyPr wrap="square" lIns="45719" tIns="45719" rIns="45719" bIns="45719" numCol="1" anchor="t">
                      <a:noAutofit/>
                    </a:bodyPr>
                    <a:lstStyle/>
                    <a:p>
                      <a:pPr algn="just">
                        <a:defRPr sz="1800"/>
                      </a:pPr>
                    </a:p>
                  </p:txBody>
                </p:sp>
                <p:sp>
                  <p:nvSpPr>
                    <p:cNvPr id="116" name="文本"/>
                    <p:cNvSpPr txBox="1"/>
                    <p:nvPr/>
                  </p:nvSpPr>
                  <p:spPr>
                    <a:xfrm>
                      <a:off x="45719" y="0"/>
                      <a:ext cx="1230810" cy="6151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just">
                        <a:defRPr sz="1800"/>
                      </a:lvl1pPr>
                    </a:lstStyle>
                    <a:p>
                      <a:pPr/>
                      <a:r>
                        <a:t> </a:t>
                      </a:r>
                    </a:p>
                  </p:txBody>
                </p:sp>
              </p:grpSp>
              <p:sp>
                <p:nvSpPr>
                  <p:cNvPr id="118" name="矩形"/>
                  <p:cNvSpPr/>
                  <p:nvPr/>
                </p:nvSpPr>
                <p:spPr>
                  <a:xfrm>
                    <a:off x="0" y="0"/>
                    <a:ext cx="1522449" cy="978744"/>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127" name="成组"/>
              <p:cNvGrpSpPr/>
              <p:nvPr/>
            </p:nvGrpSpPr>
            <p:grpSpPr>
              <a:xfrm>
                <a:off x="1522448" y="0"/>
                <a:ext cx="1522449" cy="1186629"/>
                <a:chOff x="0" y="0"/>
                <a:chExt cx="1522448" cy="1186628"/>
              </a:xfrm>
            </p:grpSpPr>
            <p:sp>
              <p:nvSpPr>
                <p:cNvPr id="121" name="矩形"/>
                <p:cNvSpPr/>
                <p:nvPr/>
              </p:nvSpPr>
              <p:spPr>
                <a:xfrm>
                  <a:off x="0" y="0"/>
                  <a:ext cx="1522449" cy="978744"/>
                </a:xfrm>
                <a:prstGeom prst="rect">
                  <a:avLst/>
                </a:prstGeom>
                <a:solidFill>
                  <a:srgbClr val="800000"/>
                </a:solidFill>
                <a:ln w="12700" cap="flat">
                  <a:noFill/>
                  <a:miter lim="400000"/>
                </a:ln>
                <a:effectLst/>
              </p:spPr>
              <p:txBody>
                <a:bodyPr wrap="square" lIns="45719" tIns="45719" rIns="45719" bIns="45719" numCol="1" anchor="t">
                  <a:noAutofit/>
                </a:bodyPr>
                <a:lstStyle/>
                <a:p>
                  <a:pPr/>
                </a:p>
              </p:txBody>
            </p:sp>
            <p:grpSp>
              <p:nvGrpSpPr>
                <p:cNvPr id="126" name="成组"/>
                <p:cNvGrpSpPr/>
                <p:nvPr/>
              </p:nvGrpSpPr>
              <p:grpSpPr>
                <a:xfrm>
                  <a:off x="0" y="0"/>
                  <a:ext cx="1522449" cy="1186629"/>
                  <a:chOff x="0" y="0"/>
                  <a:chExt cx="1522448" cy="1186628"/>
                </a:xfrm>
              </p:grpSpPr>
              <p:grpSp>
                <p:nvGrpSpPr>
                  <p:cNvPr id="124" name="成组"/>
                  <p:cNvGrpSpPr/>
                  <p:nvPr/>
                </p:nvGrpSpPr>
                <p:grpSpPr>
                  <a:xfrm>
                    <a:off x="100099" y="0"/>
                    <a:ext cx="1322250" cy="1186629"/>
                    <a:chOff x="0" y="0"/>
                    <a:chExt cx="1322248" cy="1186628"/>
                  </a:xfrm>
                </p:grpSpPr>
                <p:sp>
                  <p:nvSpPr>
                    <p:cNvPr id="122" name="矩形"/>
                    <p:cNvSpPr/>
                    <p:nvPr/>
                  </p:nvSpPr>
                  <p:spPr>
                    <a:xfrm>
                      <a:off x="0" y="0"/>
                      <a:ext cx="1322249" cy="978744"/>
                    </a:xfrm>
                    <a:prstGeom prst="rect">
                      <a:avLst/>
                    </a:prstGeom>
                    <a:solidFill>
                      <a:srgbClr val="800000"/>
                    </a:solidFill>
                    <a:ln w="12700" cap="flat">
                      <a:noFill/>
                      <a:miter lim="400000"/>
                    </a:ln>
                    <a:effectLst/>
                  </p:spPr>
                  <p:txBody>
                    <a:bodyPr wrap="square" lIns="45719" tIns="45719" rIns="45719" bIns="45719" numCol="1" anchor="t">
                      <a:noAutofit/>
                    </a:bodyPr>
                    <a:lstStyle/>
                    <a:p>
                      <a:pPr algn="just">
                        <a:defRPr sz="1800"/>
                      </a:pPr>
                    </a:p>
                  </p:txBody>
                </p:sp>
                <p:sp>
                  <p:nvSpPr>
                    <p:cNvPr id="123" name="进化…"/>
                    <p:cNvSpPr txBox="1"/>
                    <p:nvPr/>
                  </p:nvSpPr>
                  <p:spPr>
                    <a:xfrm>
                      <a:off x="45719" y="0"/>
                      <a:ext cx="1230810" cy="1186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i="1">
                          <a:solidFill>
                            <a:srgbClr val="FFFFFF"/>
                          </a:solidFill>
                        </a:defRPr>
                      </a:pPr>
                      <a:r>
                        <a:rPr i="0">
                          <a:latin typeface="宋体"/>
                          <a:ea typeface="宋体"/>
                          <a:cs typeface="宋体"/>
                          <a:sym typeface="宋体"/>
                        </a:rPr>
                        <a:t>进化</a:t>
                      </a:r>
                    </a:p>
                    <a:p>
                      <a:pPr algn="just">
                        <a:defRPr i="1">
                          <a:solidFill>
                            <a:srgbClr val="FFFFFF"/>
                          </a:solidFill>
                        </a:defRPr>
                      </a:pPr>
                      <a:r>
                        <a:rPr i="0">
                          <a:latin typeface="宋体"/>
                          <a:ea typeface="宋体"/>
                          <a:cs typeface="宋体"/>
                          <a:sym typeface="宋体"/>
                        </a:rPr>
                        <a:t>阶段</a:t>
                      </a:r>
                      <a:endParaRPr sz="1800"/>
                    </a:p>
                  </p:txBody>
                </p:sp>
              </p:grpSp>
              <p:sp>
                <p:nvSpPr>
                  <p:cNvPr id="125" name="矩形"/>
                  <p:cNvSpPr/>
                  <p:nvPr/>
                </p:nvSpPr>
                <p:spPr>
                  <a:xfrm>
                    <a:off x="0" y="0"/>
                    <a:ext cx="1522449" cy="978744"/>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134" name="成组"/>
              <p:cNvGrpSpPr/>
              <p:nvPr/>
            </p:nvGrpSpPr>
            <p:grpSpPr>
              <a:xfrm>
                <a:off x="3044896" y="0"/>
                <a:ext cx="1522449" cy="993140"/>
                <a:chOff x="0" y="0"/>
                <a:chExt cx="1522448" cy="993139"/>
              </a:xfrm>
            </p:grpSpPr>
            <p:sp>
              <p:nvSpPr>
                <p:cNvPr id="128" name="矩形"/>
                <p:cNvSpPr/>
                <p:nvPr/>
              </p:nvSpPr>
              <p:spPr>
                <a:xfrm>
                  <a:off x="0" y="0"/>
                  <a:ext cx="1522449" cy="978744"/>
                </a:xfrm>
                <a:prstGeom prst="rect">
                  <a:avLst/>
                </a:prstGeom>
                <a:solidFill>
                  <a:srgbClr val="800000"/>
                </a:solidFill>
                <a:ln w="12700" cap="flat">
                  <a:noFill/>
                  <a:miter lim="400000"/>
                </a:ln>
                <a:effectLst/>
              </p:spPr>
              <p:txBody>
                <a:bodyPr wrap="square" lIns="45719" tIns="45719" rIns="45719" bIns="45719" numCol="1" anchor="t">
                  <a:noAutofit/>
                </a:bodyPr>
                <a:lstStyle/>
                <a:p>
                  <a:pPr/>
                </a:p>
              </p:txBody>
            </p:sp>
            <p:grpSp>
              <p:nvGrpSpPr>
                <p:cNvPr id="133" name="成组"/>
                <p:cNvGrpSpPr/>
                <p:nvPr/>
              </p:nvGrpSpPr>
              <p:grpSpPr>
                <a:xfrm>
                  <a:off x="0" y="0"/>
                  <a:ext cx="1522449" cy="993140"/>
                  <a:chOff x="0" y="0"/>
                  <a:chExt cx="1522448" cy="993139"/>
                </a:xfrm>
              </p:grpSpPr>
              <p:grpSp>
                <p:nvGrpSpPr>
                  <p:cNvPr id="131" name="成组"/>
                  <p:cNvGrpSpPr/>
                  <p:nvPr/>
                </p:nvGrpSpPr>
                <p:grpSpPr>
                  <a:xfrm>
                    <a:off x="100099" y="0"/>
                    <a:ext cx="1322250" cy="993140"/>
                    <a:chOff x="0" y="0"/>
                    <a:chExt cx="1322248" cy="993139"/>
                  </a:xfrm>
                </p:grpSpPr>
                <p:sp>
                  <p:nvSpPr>
                    <p:cNvPr id="129" name="矩形"/>
                    <p:cNvSpPr/>
                    <p:nvPr/>
                  </p:nvSpPr>
                  <p:spPr>
                    <a:xfrm>
                      <a:off x="0" y="0"/>
                      <a:ext cx="1322249" cy="978744"/>
                    </a:xfrm>
                    <a:prstGeom prst="rect">
                      <a:avLst/>
                    </a:prstGeom>
                    <a:solidFill>
                      <a:srgbClr val="800000"/>
                    </a:solidFill>
                    <a:ln w="12700" cap="flat">
                      <a:noFill/>
                      <a:miter lim="400000"/>
                    </a:ln>
                    <a:effectLst/>
                  </p:spPr>
                  <p:txBody>
                    <a:bodyPr wrap="square" lIns="45719" tIns="45719" rIns="45719" bIns="45719" numCol="1" anchor="t">
                      <a:noAutofit/>
                    </a:bodyPr>
                    <a:lstStyle/>
                    <a:p>
                      <a:pPr algn="just">
                        <a:defRPr sz="1800"/>
                      </a:pPr>
                    </a:p>
                  </p:txBody>
                </p:sp>
                <p:sp>
                  <p:nvSpPr>
                    <p:cNvPr id="130" name="商业…"/>
                    <p:cNvSpPr txBox="1"/>
                    <p:nvPr/>
                  </p:nvSpPr>
                  <p:spPr>
                    <a:xfrm>
                      <a:off x="45719" y="0"/>
                      <a:ext cx="1230810" cy="993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b="1" sz="1800">
                          <a:solidFill>
                            <a:srgbClr val="99FFCC"/>
                          </a:solidFill>
                        </a:defRPr>
                      </a:pPr>
                      <a:r>
                        <a:rPr b="0">
                          <a:latin typeface="宋体"/>
                          <a:ea typeface="宋体"/>
                          <a:cs typeface="宋体"/>
                          <a:sym typeface="宋体"/>
                        </a:rPr>
                        <a:t>商业</a:t>
                      </a:r>
                    </a:p>
                    <a:p>
                      <a:pPr algn="just">
                        <a:defRPr b="1" sz="1800">
                          <a:solidFill>
                            <a:srgbClr val="99FFCC"/>
                          </a:solidFill>
                        </a:defRPr>
                      </a:pPr>
                      <a:r>
                        <a:rPr b="0">
                          <a:latin typeface="宋体"/>
                          <a:ea typeface="宋体"/>
                          <a:cs typeface="宋体"/>
                          <a:sym typeface="宋体"/>
                        </a:rPr>
                        <a:t>问题</a:t>
                      </a:r>
                      <a:r>
                        <a:rPr b="0">
                          <a:solidFill>
                            <a:srgbClr val="000000"/>
                          </a:solidFill>
                        </a:rPr>
                        <a:t> </a:t>
                      </a:r>
                    </a:p>
                  </p:txBody>
                </p:sp>
              </p:grpSp>
              <p:sp>
                <p:nvSpPr>
                  <p:cNvPr id="132" name="矩形"/>
                  <p:cNvSpPr/>
                  <p:nvPr/>
                </p:nvSpPr>
                <p:spPr>
                  <a:xfrm>
                    <a:off x="0" y="0"/>
                    <a:ext cx="1522449" cy="978744"/>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141" name="成组"/>
              <p:cNvGrpSpPr/>
              <p:nvPr/>
            </p:nvGrpSpPr>
            <p:grpSpPr>
              <a:xfrm>
                <a:off x="4567344" y="0"/>
                <a:ext cx="1522449" cy="993140"/>
                <a:chOff x="0" y="0"/>
                <a:chExt cx="1522448" cy="993139"/>
              </a:xfrm>
            </p:grpSpPr>
            <p:sp>
              <p:nvSpPr>
                <p:cNvPr id="135" name="矩形"/>
                <p:cNvSpPr/>
                <p:nvPr/>
              </p:nvSpPr>
              <p:spPr>
                <a:xfrm>
                  <a:off x="0" y="0"/>
                  <a:ext cx="1522449" cy="978744"/>
                </a:xfrm>
                <a:prstGeom prst="rect">
                  <a:avLst/>
                </a:prstGeom>
                <a:solidFill>
                  <a:srgbClr val="800000"/>
                </a:solidFill>
                <a:ln w="12700" cap="flat">
                  <a:noFill/>
                  <a:miter lim="400000"/>
                </a:ln>
                <a:effectLst/>
              </p:spPr>
              <p:txBody>
                <a:bodyPr wrap="square" lIns="45719" tIns="45719" rIns="45719" bIns="45719" numCol="1" anchor="t">
                  <a:noAutofit/>
                </a:bodyPr>
                <a:lstStyle/>
                <a:p>
                  <a:pPr/>
                </a:p>
              </p:txBody>
            </p:sp>
            <p:grpSp>
              <p:nvGrpSpPr>
                <p:cNvPr id="140" name="成组"/>
                <p:cNvGrpSpPr/>
                <p:nvPr/>
              </p:nvGrpSpPr>
              <p:grpSpPr>
                <a:xfrm>
                  <a:off x="0" y="0"/>
                  <a:ext cx="1522449" cy="993140"/>
                  <a:chOff x="0" y="0"/>
                  <a:chExt cx="1522448" cy="993139"/>
                </a:xfrm>
              </p:grpSpPr>
              <p:grpSp>
                <p:nvGrpSpPr>
                  <p:cNvPr id="138" name="成组"/>
                  <p:cNvGrpSpPr/>
                  <p:nvPr/>
                </p:nvGrpSpPr>
                <p:grpSpPr>
                  <a:xfrm>
                    <a:off x="100099" y="0"/>
                    <a:ext cx="1322250" cy="993140"/>
                    <a:chOff x="0" y="0"/>
                    <a:chExt cx="1322248" cy="993139"/>
                  </a:xfrm>
                </p:grpSpPr>
                <p:sp>
                  <p:nvSpPr>
                    <p:cNvPr id="136" name="矩形"/>
                    <p:cNvSpPr/>
                    <p:nvPr/>
                  </p:nvSpPr>
                  <p:spPr>
                    <a:xfrm>
                      <a:off x="0" y="0"/>
                      <a:ext cx="1322249" cy="978744"/>
                    </a:xfrm>
                    <a:prstGeom prst="rect">
                      <a:avLst/>
                    </a:prstGeom>
                    <a:solidFill>
                      <a:srgbClr val="800000"/>
                    </a:solidFill>
                    <a:ln w="12700" cap="flat">
                      <a:noFill/>
                      <a:miter lim="400000"/>
                    </a:ln>
                    <a:effectLst/>
                  </p:spPr>
                  <p:txBody>
                    <a:bodyPr wrap="square" lIns="45719" tIns="45719" rIns="45719" bIns="45719" numCol="1" anchor="t">
                      <a:noAutofit/>
                    </a:bodyPr>
                    <a:lstStyle/>
                    <a:p>
                      <a:pPr algn="just">
                        <a:defRPr sz="1800"/>
                      </a:pPr>
                    </a:p>
                  </p:txBody>
                </p:sp>
                <p:sp>
                  <p:nvSpPr>
                    <p:cNvPr id="137" name="支持…"/>
                    <p:cNvSpPr txBox="1"/>
                    <p:nvPr/>
                  </p:nvSpPr>
                  <p:spPr>
                    <a:xfrm>
                      <a:off x="45719" y="0"/>
                      <a:ext cx="1230810" cy="993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b="1" sz="1800">
                          <a:solidFill>
                            <a:srgbClr val="99FFCC"/>
                          </a:solidFill>
                        </a:defRPr>
                      </a:pPr>
                      <a:r>
                        <a:rPr b="0">
                          <a:latin typeface="宋体"/>
                          <a:ea typeface="宋体"/>
                          <a:cs typeface="宋体"/>
                          <a:sym typeface="宋体"/>
                        </a:rPr>
                        <a:t>支持</a:t>
                      </a:r>
                    </a:p>
                    <a:p>
                      <a:pPr algn="just">
                        <a:defRPr b="1" sz="1800">
                          <a:solidFill>
                            <a:srgbClr val="99FFCC"/>
                          </a:solidFill>
                        </a:defRPr>
                      </a:pPr>
                      <a:r>
                        <a:rPr b="0">
                          <a:latin typeface="宋体"/>
                          <a:ea typeface="宋体"/>
                          <a:cs typeface="宋体"/>
                          <a:sym typeface="宋体"/>
                        </a:rPr>
                        <a:t>技术</a:t>
                      </a:r>
                      <a:r>
                        <a:rPr b="0">
                          <a:solidFill>
                            <a:srgbClr val="000000"/>
                          </a:solidFill>
                        </a:rPr>
                        <a:t> </a:t>
                      </a:r>
                    </a:p>
                  </p:txBody>
                </p:sp>
              </p:grpSp>
              <p:sp>
                <p:nvSpPr>
                  <p:cNvPr id="139" name="矩形"/>
                  <p:cNvSpPr/>
                  <p:nvPr/>
                </p:nvSpPr>
                <p:spPr>
                  <a:xfrm>
                    <a:off x="0" y="0"/>
                    <a:ext cx="1522449" cy="978744"/>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148" name="成组"/>
              <p:cNvGrpSpPr/>
              <p:nvPr/>
            </p:nvGrpSpPr>
            <p:grpSpPr>
              <a:xfrm>
                <a:off x="6089793" y="-1"/>
                <a:ext cx="1522449" cy="978745"/>
                <a:chOff x="0" y="0"/>
                <a:chExt cx="1522448" cy="978743"/>
              </a:xfrm>
            </p:grpSpPr>
            <p:sp>
              <p:nvSpPr>
                <p:cNvPr id="142" name="矩形"/>
                <p:cNvSpPr/>
                <p:nvPr/>
              </p:nvSpPr>
              <p:spPr>
                <a:xfrm>
                  <a:off x="0" y="0"/>
                  <a:ext cx="1522449" cy="978744"/>
                </a:xfrm>
                <a:prstGeom prst="rect">
                  <a:avLst/>
                </a:prstGeom>
                <a:solidFill>
                  <a:srgbClr val="800000"/>
                </a:solidFill>
                <a:ln w="12700" cap="flat">
                  <a:noFill/>
                  <a:miter lim="400000"/>
                </a:ln>
                <a:effectLst/>
              </p:spPr>
              <p:txBody>
                <a:bodyPr wrap="square" lIns="45719" tIns="45719" rIns="45719" bIns="45719" numCol="1" anchor="t">
                  <a:noAutofit/>
                </a:bodyPr>
                <a:lstStyle/>
                <a:p>
                  <a:pPr/>
                </a:p>
              </p:txBody>
            </p:sp>
            <p:grpSp>
              <p:nvGrpSpPr>
                <p:cNvPr id="147" name="成组"/>
                <p:cNvGrpSpPr/>
                <p:nvPr/>
              </p:nvGrpSpPr>
              <p:grpSpPr>
                <a:xfrm>
                  <a:off x="0" y="-1"/>
                  <a:ext cx="1522449" cy="978745"/>
                  <a:chOff x="0" y="0"/>
                  <a:chExt cx="1522448" cy="978743"/>
                </a:xfrm>
              </p:grpSpPr>
              <p:grpSp>
                <p:nvGrpSpPr>
                  <p:cNvPr id="145" name="成组"/>
                  <p:cNvGrpSpPr/>
                  <p:nvPr/>
                </p:nvGrpSpPr>
                <p:grpSpPr>
                  <a:xfrm>
                    <a:off x="100099" y="-1"/>
                    <a:ext cx="1322250" cy="978745"/>
                    <a:chOff x="0" y="0"/>
                    <a:chExt cx="1322248" cy="978743"/>
                  </a:xfrm>
                </p:grpSpPr>
                <p:sp>
                  <p:nvSpPr>
                    <p:cNvPr id="143" name="矩形"/>
                    <p:cNvSpPr/>
                    <p:nvPr/>
                  </p:nvSpPr>
                  <p:spPr>
                    <a:xfrm>
                      <a:off x="0" y="0"/>
                      <a:ext cx="1322249" cy="978744"/>
                    </a:xfrm>
                    <a:prstGeom prst="rect">
                      <a:avLst/>
                    </a:prstGeom>
                    <a:solidFill>
                      <a:srgbClr val="800000"/>
                    </a:solidFill>
                    <a:ln w="12700" cap="flat">
                      <a:noFill/>
                      <a:miter lim="400000"/>
                    </a:ln>
                    <a:effectLst/>
                  </p:spPr>
                  <p:txBody>
                    <a:bodyPr wrap="square" lIns="45719" tIns="45719" rIns="45719" bIns="45719" numCol="1" anchor="t">
                      <a:noAutofit/>
                    </a:bodyPr>
                    <a:lstStyle/>
                    <a:p>
                      <a:pPr algn="just">
                        <a:defRPr sz="1800"/>
                      </a:pPr>
                    </a:p>
                  </p:txBody>
                </p:sp>
                <p:sp>
                  <p:nvSpPr>
                    <p:cNvPr id="144" name="产品…"/>
                    <p:cNvSpPr txBox="1"/>
                    <p:nvPr/>
                  </p:nvSpPr>
                  <p:spPr>
                    <a:xfrm>
                      <a:off x="45719" y="0"/>
                      <a:ext cx="1230810" cy="72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b="1" sz="1800">
                          <a:solidFill>
                            <a:srgbClr val="99FFCC"/>
                          </a:solidFill>
                        </a:defRPr>
                      </a:pPr>
                      <a:r>
                        <a:rPr b="0">
                          <a:latin typeface="宋体"/>
                          <a:ea typeface="宋体"/>
                          <a:cs typeface="宋体"/>
                          <a:sym typeface="宋体"/>
                        </a:rPr>
                        <a:t>产品</a:t>
                      </a:r>
                    </a:p>
                    <a:p>
                      <a:pPr algn="just">
                        <a:defRPr b="1" sz="1800">
                          <a:solidFill>
                            <a:srgbClr val="99FFCC"/>
                          </a:solidFill>
                        </a:defRPr>
                      </a:pPr>
                      <a:r>
                        <a:rPr b="0">
                          <a:latin typeface="宋体"/>
                          <a:ea typeface="宋体"/>
                          <a:cs typeface="宋体"/>
                          <a:sym typeface="宋体"/>
                        </a:rPr>
                        <a:t>厂家</a:t>
                      </a:r>
                    </a:p>
                  </p:txBody>
                </p:sp>
              </p:grpSp>
              <p:sp>
                <p:nvSpPr>
                  <p:cNvPr id="146" name="矩形"/>
                  <p:cNvSpPr/>
                  <p:nvPr/>
                </p:nvSpPr>
                <p:spPr>
                  <a:xfrm>
                    <a:off x="0" y="0"/>
                    <a:ext cx="1522449" cy="978744"/>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155" name="成组"/>
              <p:cNvGrpSpPr/>
              <p:nvPr/>
            </p:nvGrpSpPr>
            <p:grpSpPr>
              <a:xfrm>
                <a:off x="7612240" y="0"/>
                <a:ext cx="1522450" cy="983429"/>
                <a:chOff x="0" y="0"/>
                <a:chExt cx="1522448" cy="983428"/>
              </a:xfrm>
            </p:grpSpPr>
            <p:sp>
              <p:nvSpPr>
                <p:cNvPr id="149" name="矩形"/>
                <p:cNvSpPr/>
                <p:nvPr/>
              </p:nvSpPr>
              <p:spPr>
                <a:xfrm>
                  <a:off x="0" y="0"/>
                  <a:ext cx="1522449" cy="978744"/>
                </a:xfrm>
                <a:prstGeom prst="rect">
                  <a:avLst/>
                </a:prstGeom>
                <a:solidFill>
                  <a:srgbClr val="800000"/>
                </a:solidFill>
                <a:ln w="12700" cap="flat">
                  <a:noFill/>
                  <a:miter lim="400000"/>
                </a:ln>
                <a:effectLst/>
              </p:spPr>
              <p:txBody>
                <a:bodyPr wrap="square" lIns="45719" tIns="45719" rIns="45719" bIns="45719" numCol="1" anchor="t">
                  <a:noAutofit/>
                </a:bodyPr>
                <a:lstStyle/>
                <a:p>
                  <a:pPr/>
                </a:p>
              </p:txBody>
            </p:sp>
            <p:grpSp>
              <p:nvGrpSpPr>
                <p:cNvPr id="154" name="成组"/>
                <p:cNvGrpSpPr/>
                <p:nvPr/>
              </p:nvGrpSpPr>
              <p:grpSpPr>
                <a:xfrm>
                  <a:off x="0" y="0"/>
                  <a:ext cx="1522449" cy="983429"/>
                  <a:chOff x="0" y="0"/>
                  <a:chExt cx="1522448" cy="983428"/>
                </a:xfrm>
              </p:grpSpPr>
              <p:grpSp>
                <p:nvGrpSpPr>
                  <p:cNvPr id="152" name="成组"/>
                  <p:cNvGrpSpPr/>
                  <p:nvPr/>
                </p:nvGrpSpPr>
                <p:grpSpPr>
                  <a:xfrm>
                    <a:off x="100099" y="0"/>
                    <a:ext cx="1322250" cy="983429"/>
                    <a:chOff x="0" y="0"/>
                    <a:chExt cx="1322248" cy="983428"/>
                  </a:xfrm>
                </p:grpSpPr>
                <p:sp>
                  <p:nvSpPr>
                    <p:cNvPr id="150" name="矩形"/>
                    <p:cNvSpPr/>
                    <p:nvPr/>
                  </p:nvSpPr>
                  <p:spPr>
                    <a:xfrm>
                      <a:off x="0" y="0"/>
                      <a:ext cx="1322249" cy="978744"/>
                    </a:xfrm>
                    <a:prstGeom prst="rect">
                      <a:avLst/>
                    </a:prstGeom>
                    <a:solidFill>
                      <a:srgbClr val="800000"/>
                    </a:solidFill>
                    <a:ln w="12700" cap="flat">
                      <a:noFill/>
                      <a:miter lim="400000"/>
                    </a:ln>
                    <a:effectLst/>
                  </p:spPr>
                  <p:txBody>
                    <a:bodyPr wrap="square" lIns="45719" tIns="45719" rIns="45719" bIns="45719" numCol="1" anchor="t">
                      <a:noAutofit/>
                    </a:bodyPr>
                    <a:lstStyle/>
                    <a:p>
                      <a:pPr algn="just">
                        <a:defRPr sz="1800"/>
                      </a:pPr>
                    </a:p>
                  </p:txBody>
                </p:sp>
                <p:sp>
                  <p:nvSpPr>
                    <p:cNvPr id="151" name="产品…"/>
                    <p:cNvSpPr txBox="1"/>
                    <p:nvPr/>
                  </p:nvSpPr>
                  <p:spPr>
                    <a:xfrm>
                      <a:off x="45719" y="0"/>
                      <a:ext cx="1230810" cy="9834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b="1" sz="1800">
                          <a:solidFill>
                            <a:srgbClr val="99FFCC"/>
                          </a:solidFill>
                        </a:defRPr>
                      </a:pPr>
                      <a:r>
                        <a:rPr b="0">
                          <a:latin typeface="宋体"/>
                          <a:ea typeface="宋体"/>
                          <a:cs typeface="宋体"/>
                          <a:sym typeface="宋体"/>
                        </a:rPr>
                        <a:t>产品</a:t>
                      </a:r>
                    </a:p>
                    <a:p>
                      <a:pPr algn="just">
                        <a:defRPr b="1" sz="1800">
                          <a:solidFill>
                            <a:srgbClr val="99FFCC"/>
                          </a:solidFill>
                        </a:defRPr>
                      </a:pPr>
                      <a:r>
                        <a:rPr b="0">
                          <a:latin typeface="宋体"/>
                          <a:ea typeface="宋体"/>
                          <a:cs typeface="宋体"/>
                          <a:sym typeface="宋体"/>
                        </a:rPr>
                        <a:t>特点</a:t>
                      </a:r>
                    </a:p>
                  </p:txBody>
                </p:sp>
              </p:grpSp>
              <p:sp>
                <p:nvSpPr>
                  <p:cNvPr id="153" name="矩形"/>
                  <p:cNvSpPr/>
                  <p:nvPr/>
                </p:nvSpPr>
                <p:spPr>
                  <a:xfrm>
                    <a:off x="0" y="0"/>
                    <a:ext cx="1522449" cy="978744"/>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162" name="成组"/>
              <p:cNvGrpSpPr/>
              <p:nvPr/>
            </p:nvGrpSpPr>
            <p:grpSpPr>
              <a:xfrm>
                <a:off x="0" y="978743"/>
                <a:ext cx="1522449" cy="1199330"/>
                <a:chOff x="0" y="0"/>
                <a:chExt cx="1522448" cy="1199328"/>
              </a:xfrm>
            </p:grpSpPr>
            <p:sp>
              <p:nvSpPr>
                <p:cNvPr id="156" name="矩形"/>
                <p:cNvSpPr/>
                <p:nvPr/>
              </p:nvSpPr>
              <p:spPr>
                <a:xfrm>
                  <a:off x="0" y="0"/>
                  <a:ext cx="1522449" cy="1141868"/>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161" name="成组"/>
                <p:cNvGrpSpPr/>
                <p:nvPr/>
              </p:nvGrpSpPr>
              <p:grpSpPr>
                <a:xfrm>
                  <a:off x="0" y="0"/>
                  <a:ext cx="1522449" cy="1199329"/>
                  <a:chOff x="0" y="0"/>
                  <a:chExt cx="1522448" cy="1199328"/>
                </a:xfrm>
              </p:grpSpPr>
              <p:grpSp>
                <p:nvGrpSpPr>
                  <p:cNvPr id="159" name="成组"/>
                  <p:cNvGrpSpPr/>
                  <p:nvPr/>
                </p:nvGrpSpPr>
                <p:grpSpPr>
                  <a:xfrm>
                    <a:off x="100099" y="0"/>
                    <a:ext cx="1322250" cy="1199329"/>
                    <a:chOff x="0" y="0"/>
                    <a:chExt cx="1322248" cy="1199328"/>
                  </a:xfrm>
                </p:grpSpPr>
                <p:sp>
                  <p:nvSpPr>
                    <p:cNvPr id="157" name="矩形"/>
                    <p:cNvSpPr/>
                    <p:nvPr/>
                  </p:nvSpPr>
                  <p:spPr>
                    <a:xfrm>
                      <a:off x="0" y="0"/>
                      <a:ext cx="1322249" cy="1141868"/>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pPr>
                    </a:p>
                  </p:txBody>
                </p:sp>
                <p:sp>
                  <p:nvSpPr>
                    <p:cNvPr id="158" name="数据搜集"/>
                    <p:cNvSpPr txBox="1"/>
                    <p:nvPr/>
                  </p:nvSpPr>
                  <p:spPr>
                    <a:xfrm>
                      <a:off x="45719" y="0"/>
                      <a:ext cx="1230810" cy="11993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800"/>
                      </a:pPr>
                      <a:r>
                        <a:t> </a:t>
                      </a:r>
                    </a:p>
                    <a:p>
                      <a:pPr algn="just">
                        <a:defRPr sz="1800"/>
                      </a:pPr>
                      <a:r>
                        <a:rPr>
                          <a:latin typeface="楷体_GB2312"/>
                          <a:ea typeface="楷体_GB2312"/>
                          <a:cs typeface="楷体_GB2312"/>
                          <a:sym typeface="楷体_GB2312"/>
                        </a:rPr>
                        <a:t>数据搜集</a:t>
                      </a:r>
                    </a:p>
                    <a:p>
                      <a:pPr algn="just">
                        <a:defRPr sz="1800"/>
                      </a:pPr>
                      <a:r>
                        <a:t> </a:t>
                      </a:r>
                    </a:p>
                  </p:txBody>
                </p:sp>
              </p:grpSp>
              <p:sp>
                <p:nvSpPr>
                  <p:cNvPr id="160" name="矩形"/>
                  <p:cNvSpPr/>
                  <p:nvPr/>
                </p:nvSpPr>
                <p:spPr>
                  <a:xfrm>
                    <a:off x="0" y="0"/>
                    <a:ext cx="1522449" cy="1141868"/>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169" name="成组"/>
              <p:cNvGrpSpPr/>
              <p:nvPr/>
            </p:nvGrpSpPr>
            <p:grpSpPr>
              <a:xfrm>
                <a:off x="1522448" y="978743"/>
                <a:ext cx="1522449" cy="1141868"/>
                <a:chOff x="0" y="0"/>
                <a:chExt cx="1522448" cy="1141867"/>
              </a:xfrm>
            </p:grpSpPr>
            <p:sp>
              <p:nvSpPr>
                <p:cNvPr id="163" name="矩形"/>
                <p:cNvSpPr/>
                <p:nvPr/>
              </p:nvSpPr>
              <p:spPr>
                <a:xfrm>
                  <a:off x="0" y="0"/>
                  <a:ext cx="1522449" cy="1141868"/>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168" name="成组"/>
                <p:cNvGrpSpPr/>
                <p:nvPr/>
              </p:nvGrpSpPr>
              <p:grpSpPr>
                <a:xfrm>
                  <a:off x="0" y="0"/>
                  <a:ext cx="1522449" cy="1141868"/>
                  <a:chOff x="0" y="0"/>
                  <a:chExt cx="1522448" cy="1141867"/>
                </a:xfrm>
              </p:grpSpPr>
              <p:grpSp>
                <p:nvGrpSpPr>
                  <p:cNvPr id="166" name="成组"/>
                  <p:cNvGrpSpPr/>
                  <p:nvPr/>
                </p:nvGrpSpPr>
                <p:grpSpPr>
                  <a:xfrm>
                    <a:off x="100099" y="0"/>
                    <a:ext cx="1322250" cy="1141868"/>
                    <a:chOff x="0" y="0"/>
                    <a:chExt cx="1322248" cy="1141867"/>
                  </a:xfrm>
                </p:grpSpPr>
                <p:sp>
                  <p:nvSpPr>
                    <p:cNvPr id="164" name="矩形"/>
                    <p:cNvSpPr/>
                    <p:nvPr/>
                  </p:nvSpPr>
                  <p:spPr>
                    <a:xfrm>
                      <a:off x="0" y="0"/>
                      <a:ext cx="1322249" cy="1141868"/>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pPr>
                    </a:p>
                  </p:txBody>
                </p:sp>
                <p:sp>
                  <p:nvSpPr>
                    <p:cNvPr id="165" name="(60年代)"/>
                    <p:cNvSpPr txBox="1"/>
                    <p:nvPr/>
                  </p:nvSpPr>
                  <p:spPr>
                    <a:xfrm>
                      <a:off x="45719" y="0"/>
                      <a:ext cx="1230810" cy="942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800"/>
                      </a:pPr>
                      <a:r>
                        <a:t>(60</a:t>
                      </a:r>
                      <a:r>
                        <a:rPr>
                          <a:latin typeface="宋体"/>
                          <a:ea typeface="宋体"/>
                          <a:cs typeface="宋体"/>
                          <a:sym typeface="宋体"/>
                        </a:rPr>
                        <a:t>年代</a:t>
                      </a:r>
                      <a:r>
                        <a:t>)</a:t>
                      </a:r>
                    </a:p>
                    <a:p>
                      <a:pPr algn="just">
                        <a:defRPr sz="1800"/>
                      </a:pPr>
                      <a:r>
                        <a:t> </a:t>
                      </a:r>
                    </a:p>
                  </p:txBody>
                </p:sp>
              </p:grpSp>
              <p:sp>
                <p:nvSpPr>
                  <p:cNvPr id="167" name="矩形"/>
                  <p:cNvSpPr/>
                  <p:nvPr/>
                </p:nvSpPr>
                <p:spPr>
                  <a:xfrm>
                    <a:off x="0" y="0"/>
                    <a:ext cx="1522449" cy="1141868"/>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176" name="成组"/>
              <p:cNvGrpSpPr/>
              <p:nvPr/>
            </p:nvGrpSpPr>
            <p:grpSpPr>
              <a:xfrm>
                <a:off x="3044896" y="978743"/>
                <a:ext cx="1522449" cy="1904552"/>
                <a:chOff x="0" y="0"/>
                <a:chExt cx="1522448" cy="1904551"/>
              </a:xfrm>
            </p:grpSpPr>
            <p:sp>
              <p:nvSpPr>
                <p:cNvPr id="170" name="矩形"/>
                <p:cNvSpPr/>
                <p:nvPr/>
              </p:nvSpPr>
              <p:spPr>
                <a:xfrm>
                  <a:off x="0" y="0"/>
                  <a:ext cx="1522449" cy="1141868"/>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175" name="成组"/>
                <p:cNvGrpSpPr/>
                <p:nvPr/>
              </p:nvGrpSpPr>
              <p:grpSpPr>
                <a:xfrm>
                  <a:off x="0" y="0"/>
                  <a:ext cx="1522449" cy="1904552"/>
                  <a:chOff x="0" y="0"/>
                  <a:chExt cx="1522448" cy="1904551"/>
                </a:xfrm>
              </p:grpSpPr>
              <p:grpSp>
                <p:nvGrpSpPr>
                  <p:cNvPr id="173" name="成组"/>
                  <p:cNvGrpSpPr/>
                  <p:nvPr/>
                </p:nvGrpSpPr>
                <p:grpSpPr>
                  <a:xfrm>
                    <a:off x="100099" y="0"/>
                    <a:ext cx="1322250" cy="1904552"/>
                    <a:chOff x="0" y="0"/>
                    <a:chExt cx="1322248" cy="1904551"/>
                  </a:xfrm>
                </p:grpSpPr>
                <p:sp>
                  <p:nvSpPr>
                    <p:cNvPr id="171" name="矩形"/>
                    <p:cNvSpPr/>
                    <p:nvPr/>
                  </p:nvSpPr>
                  <p:spPr>
                    <a:xfrm>
                      <a:off x="0" y="0"/>
                      <a:ext cx="1322249" cy="1141868"/>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pPr>
                    </a:p>
                  </p:txBody>
                </p:sp>
                <p:sp>
                  <p:nvSpPr>
                    <p:cNvPr id="172" name="“过去十年中企业的总收入是多少？”"/>
                    <p:cNvSpPr txBox="1"/>
                    <p:nvPr/>
                  </p:nvSpPr>
                  <p:spPr>
                    <a:xfrm>
                      <a:off x="45719" y="0"/>
                      <a:ext cx="1230810" cy="19045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800"/>
                      </a:pPr>
                      <a:r>
                        <a:t>“</a:t>
                      </a:r>
                      <a:r>
                        <a:rPr>
                          <a:latin typeface="楷体_GB2312"/>
                          <a:ea typeface="楷体_GB2312"/>
                          <a:cs typeface="楷体_GB2312"/>
                          <a:sym typeface="楷体_GB2312"/>
                        </a:rPr>
                        <a:t>过去十年中企业的总收入是多少？</a:t>
                      </a:r>
                      <a:r>
                        <a:t>”</a:t>
                      </a:r>
                    </a:p>
                    <a:p>
                      <a:pPr algn="just">
                        <a:defRPr sz="1800"/>
                      </a:pPr>
                      <a:r>
                        <a:t> </a:t>
                      </a:r>
                    </a:p>
                  </p:txBody>
                </p:sp>
              </p:grpSp>
              <p:sp>
                <p:nvSpPr>
                  <p:cNvPr id="174" name="矩形"/>
                  <p:cNvSpPr/>
                  <p:nvPr/>
                </p:nvSpPr>
                <p:spPr>
                  <a:xfrm>
                    <a:off x="0" y="0"/>
                    <a:ext cx="1522449" cy="1141868"/>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183" name="成组"/>
              <p:cNvGrpSpPr/>
              <p:nvPr/>
            </p:nvGrpSpPr>
            <p:grpSpPr>
              <a:xfrm>
                <a:off x="4567344" y="978743"/>
                <a:ext cx="1522449" cy="1567630"/>
                <a:chOff x="0" y="0"/>
                <a:chExt cx="1522448" cy="1567628"/>
              </a:xfrm>
            </p:grpSpPr>
            <p:sp>
              <p:nvSpPr>
                <p:cNvPr id="177" name="矩形"/>
                <p:cNvSpPr/>
                <p:nvPr/>
              </p:nvSpPr>
              <p:spPr>
                <a:xfrm>
                  <a:off x="0" y="0"/>
                  <a:ext cx="1522449" cy="1141868"/>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182" name="成组"/>
                <p:cNvGrpSpPr/>
                <p:nvPr/>
              </p:nvGrpSpPr>
              <p:grpSpPr>
                <a:xfrm>
                  <a:off x="0" y="0"/>
                  <a:ext cx="1522449" cy="1567629"/>
                  <a:chOff x="0" y="0"/>
                  <a:chExt cx="1522448" cy="1567628"/>
                </a:xfrm>
              </p:grpSpPr>
              <p:grpSp>
                <p:nvGrpSpPr>
                  <p:cNvPr id="180" name="成组"/>
                  <p:cNvGrpSpPr/>
                  <p:nvPr/>
                </p:nvGrpSpPr>
                <p:grpSpPr>
                  <a:xfrm>
                    <a:off x="100099" y="0"/>
                    <a:ext cx="1322250" cy="1567629"/>
                    <a:chOff x="0" y="0"/>
                    <a:chExt cx="1322248" cy="1567628"/>
                  </a:xfrm>
                </p:grpSpPr>
                <p:sp>
                  <p:nvSpPr>
                    <p:cNvPr id="178" name="矩形"/>
                    <p:cNvSpPr/>
                    <p:nvPr/>
                  </p:nvSpPr>
                  <p:spPr>
                    <a:xfrm>
                      <a:off x="0" y="0"/>
                      <a:ext cx="1322249" cy="1141868"/>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pPr>
                    </a:p>
                  </p:txBody>
                </p:sp>
                <p:sp>
                  <p:nvSpPr>
                    <p:cNvPr id="179" name="计算机、磁带和磁盘"/>
                    <p:cNvSpPr txBox="1"/>
                    <p:nvPr/>
                  </p:nvSpPr>
                  <p:spPr>
                    <a:xfrm>
                      <a:off x="45719" y="0"/>
                      <a:ext cx="1230810" cy="1567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800"/>
                      </a:pPr>
                      <a:r>
                        <a:rPr>
                          <a:latin typeface="宋体"/>
                          <a:ea typeface="宋体"/>
                          <a:cs typeface="宋体"/>
                          <a:sym typeface="宋体"/>
                        </a:rPr>
                        <a:t>计算机、磁带和磁盘</a:t>
                      </a:r>
                    </a:p>
                    <a:p>
                      <a:pPr algn="just">
                        <a:defRPr sz="1800"/>
                      </a:pPr>
                      <a:r>
                        <a:t> </a:t>
                      </a:r>
                    </a:p>
                  </p:txBody>
                </p:sp>
              </p:grpSp>
              <p:sp>
                <p:nvSpPr>
                  <p:cNvPr id="181" name="矩形"/>
                  <p:cNvSpPr/>
                  <p:nvPr/>
                </p:nvSpPr>
                <p:spPr>
                  <a:xfrm>
                    <a:off x="0" y="0"/>
                    <a:ext cx="1522449" cy="1141868"/>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190" name="成组"/>
              <p:cNvGrpSpPr/>
              <p:nvPr/>
            </p:nvGrpSpPr>
            <p:grpSpPr>
              <a:xfrm>
                <a:off x="6089793" y="978743"/>
                <a:ext cx="1522449" cy="1141868"/>
                <a:chOff x="0" y="0"/>
                <a:chExt cx="1522448" cy="1141867"/>
              </a:xfrm>
            </p:grpSpPr>
            <p:sp>
              <p:nvSpPr>
                <p:cNvPr id="184" name="矩形"/>
                <p:cNvSpPr/>
                <p:nvPr/>
              </p:nvSpPr>
              <p:spPr>
                <a:xfrm>
                  <a:off x="0" y="0"/>
                  <a:ext cx="1522449" cy="1141868"/>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189" name="成组"/>
                <p:cNvGrpSpPr/>
                <p:nvPr/>
              </p:nvGrpSpPr>
              <p:grpSpPr>
                <a:xfrm>
                  <a:off x="0" y="0"/>
                  <a:ext cx="1522449" cy="1141868"/>
                  <a:chOff x="0" y="0"/>
                  <a:chExt cx="1522448" cy="1141867"/>
                </a:xfrm>
              </p:grpSpPr>
              <p:grpSp>
                <p:nvGrpSpPr>
                  <p:cNvPr id="187" name="成组"/>
                  <p:cNvGrpSpPr/>
                  <p:nvPr/>
                </p:nvGrpSpPr>
                <p:grpSpPr>
                  <a:xfrm>
                    <a:off x="100099" y="0"/>
                    <a:ext cx="1322250" cy="1141868"/>
                    <a:chOff x="0" y="0"/>
                    <a:chExt cx="1322248" cy="1141867"/>
                  </a:xfrm>
                </p:grpSpPr>
                <p:sp>
                  <p:nvSpPr>
                    <p:cNvPr id="185" name="矩形"/>
                    <p:cNvSpPr/>
                    <p:nvPr/>
                  </p:nvSpPr>
                  <p:spPr>
                    <a:xfrm>
                      <a:off x="0" y="0"/>
                      <a:ext cx="1322249" cy="1141868"/>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pPr>
                    </a:p>
                  </p:txBody>
                </p:sp>
                <p:sp>
                  <p:nvSpPr>
                    <p:cNvPr id="186" name="IBM,CDC"/>
                    <p:cNvSpPr txBox="1"/>
                    <p:nvPr/>
                  </p:nvSpPr>
                  <p:spPr>
                    <a:xfrm>
                      <a:off x="45719" y="0"/>
                      <a:ext cx="1230810" cy="8818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800">
                          <a:latin typeface="Arial"/>
                          <a:ea typeface="Arial"/>
                          <a:cs typeface="Arial"/>
                          <a:sym typeface="Arial"/>
                        </a:defRPr>
                      </a:pPr>
                      <a:r>
                        <a:t>IBM,CDC</a:t>
                      </a:r>
                    </a:p>
                    <a:p>
                      <a:pPr algn="just">
                        <a:defRPr sz="1800"/>
                      </a:pPr>
                      <a:r>
                        <a:t> </a:t>
                      </a:r>
                    </a:p>
                  </p:txBody>
                </p:sp>
              </p:grpSp>
              <p:sp>
                <p:nvSpPr>
                  <p:cNvPr id="188" name="矩形"/>
                  <p:cNvSpPr/>
                  <p:nvPr/>
                </p:nvSpPr>
                <p:spPr>
                  <a:xfrm>
                    <a:off x="0" y="0"/>
                    <a:ext cx="1522449" cy="1141868"/>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197" name="成组"/>
              <p:cNvGrpSpPr/>
              <p:nvPr/>
            </p:nvGrpSpPr>
            <p:grpSpPr>
              <a:xfrm>
                <a:off x="7612240" y="978743"/>
                <a:ext cx="1522450" cy="1885130"/>
                <a:chOff x="0" y="0"/>
                <a:chExt cx="1522448" cy="1885128"/>
              </a:xfrm>
            </p:grpSpPr>
            <p:sp>
              <p:nvSpPr>
                <p:cNvPr id="191" name="矩形"/>
                <p:cNvSpPr/>
                <p:nvPr/>
              </p:nvSpPr>
              <p:spPr>
                <a:xfrm>
                  <a:off x="0" y="0"/>
                  <a:ext cx="1522449" cy="1141868"/>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196" name="成组"/>
                <p:cNvGrpSpPr/>
                <p:nvPr/>
              </p:nvGrpSpPr>
              <p:grpSpPr>
                <a:xfrm>
                  <a:off x="0" y="0"/>
                  <a:ext cx="1522449" cy="1885129"/>
                  <a:chOff x="0" y="0"/>
                  <a:chExt cx="1522448" cy="1885128"/>
                </a:xfrm>
              </p:grpSpPr>
              <p:grpSp>
                <p:nvGrpSpPr>
                  <p:cNvPr id="194" name="成组"/>
                  <p:cNvGrpSpPr/>
                  <p:nvPr/>
                </p:nvGrpSpPr>
                <p:grpSpPr>
                  <a:xfrm>
                    <a:off x="100099" y="0"/>
                    <a:ext cx="1322250" cy="1885129"/>
                    <a:chOff x="0" y="0"/>
                    <a:chExt cx="1322248" cy="1885128"/>
                  </a:xfrm>
                </p:grpSpPr>
                <p:sp>
                  <p:nvSpPr>
                    <p:cNvPr id="192" name="矩形"/>
                    <p:cNvSpPr/>
                    <p:nvPr/>
                  </p:nvSpPr>
                  <p:spPr>
                    <a:xfrm>
                      <a:off x="0" y="0"/>
                      <a:ext cx="1322249" cy="1141868"/>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pPr>
                    </a:p>
                  </p:txBody>
                </p:sp>
                <p:sp>
                  <p:nvSpPr>
                    <p:cNvPr id="193" name="提供历史性的、静态的数据信息"/>
                    <p:cNvSpPr txBox="1"/>
                    <p:nvPr/>
                  </p:nvSpPr>
                  <p:spPr>
                    <a:xfrm>
                      <a:off x="45719" y="0"/>
                      <a:ext cx="1230810" cy="18851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800"/>
                      </a:pPr>
                      <a:r>
                        <a:rPr>
                          <a:latin typeface="楷体_GB2312"/>
                          <a:ea typeface="楷体_GB2312"/>
                          <a:cs typeface="楷体_GB2312"/>
                          <a:sym typeface="楷体_GB2312"/>
                        </a:rPr>
                        <a:t>提供历史性的、静态的数据信息</a:t>
                      </a:r>
                    </a:p>
                    <a:p>
                      <a:pPr algn="just">
                        <a:defRPr sz="1800"/>
                      </a:pPr>
                      <a:r>
                        <a:t> </a:t>
                      </a:r>
                    </a:p>
                  </p:txBody>
                </p:sp>
              </p:grpSp>
              <p:sp>
                <p:nvSpPr>
                  <p:cNvPr id="195" name="矩形"/>
                  <p:cNvSpPr/>
                  <p:nvPr/>
                </p:nvSpPr>
                <p:spPr>
                  <a:xfrm>
                    <a:off x="0" y="0"/>
                    <a:ext cx="1522449" cy="1141868"/>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204" name="成组"/>
              <p:cNvGrpSpPr/>
              <p:nvPr/>
            </p:nvGrpSpPr>
            <p:grpSpPr>
              <a:xfrm>
                <a:off x="0" y="2120610"/>
                <a:ext cx="1522449" cy="1631240"/>
                <a:chOff x="0" y="0"/>
                <a:chExt cx="1522448" cy="1631238"/>
              </a:xfrm>
            </p:grpSpPr>
            <p:sp>
              <p:nvSpPr>
                <p:cNvPr id="198" name="矩形"/>
                <p:cNvSpPr/>
                <p:nvPr/>
              </p:nvSpPr>
              <p:spPr>
                <a:xfrm>
                  <a:off x="0" y="0"/>
                  <a:ext cx="15224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203" name="成组"/>
                <p:cNvGrpSpPr/>
                <p:nvPr/>
              </p:nvGrpSpPr>
              <p:grpSpPr>
                <a:xfrm>
                  <a:off x="0" y="0"/>
                  <a:ext cx="1522449" cy="1631239"/>
                  <a:chOff x="0" y="0"/>
                  <a:chExt cx="1522448" cy="1631238"/>
                </a:xfrm>
              </p:grpSpPr>
              <p:grpSp>
                <p:nvGrpSpPr>
                  <p:cNvPr id="201" name="成组"/>
                  <p:cNvGrpSpPr/>
                  <p:nvPr/>
                </p:nvGrpSpPr>
                <p:grpSpPr>
                  <a:xfrm>
                    <a:off x="100099" y="0"/>
                    <a:ext cx="1322250" cy="1631239"/>
                    <a:chOff x="0" y="0"/>
                    <a:chExt cx="1322248" cy="1631238"/>
                  </a:xfrm>
                </p:grpSpPr>
                <p:sp>
                  <p:nvSpPr>
                    <p:cNvPr id="199" name="矩形"/>
                    <p:cNvSpPr/>
                    <p:nvPr/>
                  </p:nvSpPr>
                  <p:spPr>
                    <a:xfrm>
                      <a:off x="0" y="0"/>
                      <a:ext cx="13222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pPr>
                    </a:p>
                  </p:txBody>
                </p:sp>
                <p:sp>
                  <p:nvSpPr>
                    <p:cNvPr id="200" name="数据访问"/>
                    <p:cNvSpPr txBox="1"/>
                    <p:nvPr/>
                  </p:nvSpPr>
                  <p:spPr>
                    <a:xfrm>
                      <a:off x="45719" y="0"/>
                      <a:ext cx="1230810" cy="932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800"/>
                      </a:pPr>
                      <a:r>
                        <a:rPr>
                          <a:latin typeface="楷体_GB2312"/>
                          <a:ea typeface="楷体_GB2312"/>
                          <a:cs typeface="楷体_GB2312"/>
                          <a:sym typeface="楷体_GB2312"/>
                        </a:rPr>
                        <a:t>数据访问</a:t>
                      </a:r>
                    </a:p>
                    <a:p>
                      <a:pPr algn="just">
                        <a:defRPr sz="1800"/>
                      </a:pPr>
                      <a:r>
                        <a:t> </a:t>
                      </a:r>
                    </a:p>
                  </p:txBody>
                </p:sp>
              </p:grpSp>
              <p:sp>
                <p:nvSpPr>
                  <p:cNvPr id="202" name="矩形"/>
                  <p:cNvSpPr/>
                  <p:nvPr/>
                </p:nvSpPr>
                <p:spPr>
                  <a:xfrm>
                    <a:off x="0" y="0"/>
                    <a:ext cx="1522449" cy="1631239"/>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211" name="成组"/>
              <p:cNvGrpSpPr/>
              <p:nvPr/>
            </p:nvGrpSpPr>
            <p:grpSpPr>
              <a:xfrm>
                <a:off x="1522448" y="2120610"/>
                <a:ext cx="1522449" cy="1631240"/>
                <a:chOff x="0" y="0"/>
                <a:chExt cx="1522448" cy="1631238"/>
              </a:xfrm>
            </p:grpSpPr>
            <p:sp>
              <p:nvSpPr>
                <p:cNvPr id="205" name="矩形"/>
                <p:cNvSpPr/>
                <p:nvPr/>
              </p:nvSpPr>
              <p:spPr>
                <a:xfrm>
                  <a:off x="0" y="0"/>
                  <a:ext cx="15224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210" name="成组"/>
                <p:cNvGrpSpPr/>
                <p:nvPr/>
              </p:nvGrpSpPr>
              <p:grpSpPr>
                <a:xfrm>
                  <a:off x="0" y="0"/>
                  <a:ext cx="1522449" cy="1631239"/>
                  <a:chOff x="0" y="0"/>
                  <a:chExt cx="1522448" cy="1631238"/>
                </a:xfrm>
              </p:grpSpPr>
              <p:grpSp>
                <p:nvGrpSpPr>
                  <p:cNvPr id="208" name="成组"/>
                  <p:cNvGrpSpPr/>
                  <p:nvPr/>
                </p:nvGrpSpPr>
                <p:grpSpPr>
                  <a:xfrm>
                    <a:off x="100099" y="0"/>
                    <a:ext cx="1322250" cy="1631239"/>
                    <a:chOff x="0" y="0"/>
                    <a:chExt cx="1322248" cy="1631238"/>
                  </a:xfrm>
                </p:grpSpPr>
                <p:sp>
                  <p:nvSpPr>
                    <p:cNvPr id="206" name="矩形"/>
                    <p:cNvSpPr/>
                    <p:nvPr/>
                  </p:nvSpPr>
                  <p:spPr>
                    <a:xfrm>
                      <a:off x="0" y="0"/>
                      <a:ext cx="13222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pPr>
                    </a:p>
                  </p:txBody>
                </p:sp>
                <p:sp>
                  <p:nvSpPr>
                    <p:cNvPr id="207" name="(80年代)"/>
                    <p:cNvSpPr txBox="1"/>
                    <p:nvPr/>
                  </p:nvSpPr>
                  <p:spPr>
                    <a:xfrm>
                      <a:off x="45719" y="0"/>
                      <a:ext cx="1230810" cy="942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800"/>
                      </a:pPr>
                      <a:r>
                        <a:t>(80</a:t>
                      </a:r>
                      <a:r>
                        <a:rPr>
                          <a:latin typeface="宋体"/>
                          <a:ea typeface="宋体"/>
                          <a:cs typeface="宋体"/>
                          <a:sym typeface="宋体"/>
                        </a:rPr>
                        <a:t>年代</a:t>
                      </a:r>
                      <a:r>
                        <a:t>)</a:t>
                      </a:r>
                    </a:p>
                    <a:p>
                      <a:pPr algn="just">
                        <a:defRPr sz="1800"/>
                      </a:pPr>
                      <a:r>
                        <a:t> </a:t>
                      </a:r>
                    </a:p>
                  </p:txBody>
                </p:sp>
              </p:grpSp>
              <p:sp>
                <p:nvSpPr>
                  <p:cNvPr id="209" name="矩形"/>
                  <p:cNvSpPr/>
                  <p:nvPr/>
                </p:nvSpPr>
                <p:spPr>
                  <a:xfrm>
                    <a:off x="0" y="0"/>
                    <a:ext cx="1522449" cy="1631239"/>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218" name="成组"/>
              <p:cNvGrpSpPr/>
              <p:nvPr/>
            </p:nvGrpSpPr>
            <p:grpSpPr>
              <a:xfrm>
                <a:off x="3044896" y="2120610"/>
                <a:ext cx="1522449" cy="1631240"/>
                <a:chOff x="0" y="0"/>
                <a:chExt cx="1522448" cy="1631238"/>
              </a:xfrm>
            </p:grpSpPr>
            <p:sp>
              <p:nvSpPr>
                <p:cNvPr id="212" name="矩形"/>
                <p:cNvSpPr/>
                <p:nvPr/>
              </p:nvSpPr>
              <p:spPr>
                <a:xfrm>
                  <a:off x="0" y="0"/>
                  <a:ext cx="15224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217" name="成组"/>
                <p:cNvGrpSpPr/>
                <p:nvPr/>
              </p:nvGrpSpPr>
              <p:grpSpPr>
                <a:xfrm>
                  <a:off x="0" y="0"/>
                  <a:ext cx="1522449" cy="1631239"/>
                  <a:chOff x="0" y="0"/>
                  <a:chExt cx="1522448" cy="1631238"/>
                </a:xfrm>
              </p:grpSpPr>
              <p:grpSp>
                <p:nvGrpSpPr>
                  <p:cNvPr id="215" name="成组"/>
                  <p:cNvGrpSpPr/>
                  <p:nvPr/>
                </p:nvGrpSpPr>
                <p:grpSpPr>
                  <a:xfrm>
                    <a:off x="100099" y="0"/>
                    <a:ext cx="1322250" cy="1631239"/>
                    <a:chOff x="0" y="0"/>
                    <a:chExt cx="1322248" cy="1631238"/>
                  </a:xfrm>
                </p:grpSpPr>
                <p:sp>
                  <p:nvSpPr>
                    <p:cNvPr id="213" name="矩形"/>
                    <p:cNvSpPr/>
                    <p:nvPr/>
                  </p:nvSpPr>
                  <p:spPr>
                    <a:xfrm>
                      <a:off x="0" y="0"/>
                      <a:ext cx="13222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600"/>
                      </a:pPr>
                    </a:p>
                  </p:txBody>
                </p:sp>
                <p:sp>
                  <p:nvSpPr>
                    <p:cNvPr id="214" name="“广州分公司去年三月的销售额是多少？”"/>
                    <p:cNvSpPr txBox="1"/>
                    <p:nvPr/>
                  </p:nvSpPr>
                  <p:spPr>
                    <a:xfrm>
                      <a:off x="45719" y="0"/>
                      <a:ext cx="1230810" cy="14462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600"/>
                      </a:pPr>
                      <a:r>
                        <a:t>“</a:t>
                      </a:r>
                      <a:r>
                        <a:rPr>
                          <a:latin typeface="楷体_GB2312"/>
                          <a:ea typeface="楷体_GB2312"/>
                          <a:cs typeface="楷体_GB2312"/>
                          <a:sym typeface="楷体_GB2312"/>
                        </a:rPr>
                        <a:t>广州分公司去年三月的销售额是多少？</a:t>
                      </a:r>
                      <a:r>
                        <a:t>”</a:t>
                      </a:r>
                    </a:p>
                  </p:txBody>
                </p:sp>
              </p:grpSp>
              <p:sp>
                <p:nvSpPr>
                  <p:cNvPr id="216" name="矩形"/>
                  <p:cNvSpPr/>
                  <p:nvPr/>
                </p:nvSpPr>
                <p:spPr>
                  <a:xfrm>
                    <a:off x="0" y="0"/>
                    <a:ext cx="1522449" cy="1631239"/>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225" name="成组"/>
              <p:cNvGrpSpPr/>
              <p:nvPr/>
            </p:nvGrpSpPr>
            <p:grpSpPr>
              <a:xfrm>
                <a:off x="4567344" y="2120610"/>
                <a:ext cx="1522449" cy="2275841"/>
                <a:chOff x="0" y="0"/>
                <a:chExt cx="1522448" cy="2275839"/>
              </a:xfrm>
            </p:grpSpPr>
            <p:sp>
              <p:nvSpPr>
                <p:cNvPr id="219" name="矩形"/>
                <p:cNvSpPr/>
                <p:nvPr/>
              </p:nvSpPr>
              <p:spPr>
                <a:xfrm>
                  <a:off x="0" y="0"/>
                  <a:ext cx="15224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224" name="成组"/>
                <p:cNvGrpSpPr/>
                <p:nvPr/>
              </p:nvGrpSpPr>
              <p:grpSpPr>
                <a:xfrm>
                  <a:off x="0" y="0"/>
                  <a:ext cx="1522449" cy="2275840"/>
                  <a:chOff x="0" y="0"/>
                  <a:chExt cx="1522448" cy="2275839"/>
                </a:xfrm>
              </p:grpSpPr>
              <p:grpSp>
                <p:nvGrpSpPr>
                  <p:cNvPr id="222" name="成组"/>
                  <p:cNvGrpSpPr/>
                  <p:nvPr/>
                </p:nvGrpSpPr>
                <p:grpSpPr>
                  <a:xfrm>
                    <a:off x="100099" y="0"/>
                    <a:ext cx="1322250" cy="2275840"/>
                    <a:chOff x="0" y="0"/>
                    <a:chExt cx="1322248" cy="2275839"/>
                  </a:xfrm>
                </p:grpSpPr>
                <p:sp>
                  <p:nvSpPr>
                    <p:cNvPr id="220" name="矩形"/>
                    <p:cNvSpPr/>
                    <p:nvPr/>
                  </p:nvSpPr>
                  <p:spPr>
                    <a:xfrm>
                      <a:off x="0" y="0"/>
                      <a:ext cx="13222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latin typeface="楷体_GB2312"/>
                          <a:ea typeface="楷体_GB2312"/>
                          <a:cs typeface="楷体_GB2312"/>
                          <a:sym typeface="楷体_GB2312"/>
                        </a:defRPr>
                      </a:pPr>
                    </a:p>
                  </p:txBody>
                </p:sp>
                <p:sp>
                  <p:nvSpPr>
                    <p:cNvPr id="221" name="关系数据库RDBMS，结构化查询语言SQL）ODBC"/>
                    <p:cNvSpPr txBox="1"/>
                    <p:nvPr/>
                  </p:nvSpPr>
                  <p:spPr>
                    <a:xfrm>
                      <a:off x="45719" y="0"/>
                      <a:ext cx="1230810" cy="2275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800">
                          <a:latin typeface="楷体_GB2312"/>
                          <a:ea typeface="楷体_GB2312"/>
                          <a:cs typeface="楷体_GB2312"/>
                          <a:sym typeface="楷体_GB2312"/>
                        </a:defRPr>
                      </a:pPr>
                      <a:r>
                        <a:t>关系数据库</a:t>
                      </a:r>
                      <a:r>
                        <a:t>RDBMS，</a:t>
                      </a:r>
                      <a:r>
                        <a:t>结构化查询语言</a:t>
                      </a:r>
                      <a:r>
                        <a:t>SQL）ODBC</a:t>
                      </a:r>
                    </a:p>
                  </p:txBody>
                </p:sp>
              </p:grpSp>
              <p:sp>
                <p:nvSpPr>
                  <p:cNvPr id="223" name="矩形"/>
                  <p:cNvSpPr/>
                  <p:nvPr/>
                </p:nvSpPr>
                <p:spPr>
                  <a:xfrm>
                    <a:off x="0" y="0"/>
                    <a:ext cx="1522449" cy="1631239"/>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232" name="成组"/>
              <p:cNvGrpSpPr/>
              <p:nvPr/>
            </p:nvGrpSpPr>
            <p:grpSpPr>
              <a:xfrm>
                <a:off x="6089793" y="2120610"/>
                <a:ext cx="1522449" cy="1917277"/>
                <a:chOff x="0" y="0"/>
                <a:chExt cx="1522448" cy="1917275"/>
              </a:xfrm>
            </p:grpSpPr>
            <p:sp>
              <p:nvSpPr>
                <p:cNvPr id="226" name="矩形"/>
                <p:cNvSpPr/>
                <p:nvPr/>
              </p:nvSpPr>
              <p:spPr>
                <a:xfrm>
                  <a:off x="0" y="0"/>
                  <a:ext cx="15224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231" name="成组"/>
                <p:cNvGrpSpPr/>
                <p:nvPr/>
              </p:nvGrpSpPr>
              <p:grpSpPr>
                <a:xfrm>
                  <a:off x="0" y="0"/>
                  <a:ext cx="1522449" cy="1917276"/>
                  <a:chOff x="0" y="0"/>
                  <a:chExt cx="1522448" cy="1917275"/>
                </a:xfrm>
              </p:grpSpPr>
              <p:grpSp>
                <p:nvGrpSpPr>
                  <p:cNvPr id="229" name="成组"/>
                  <p:cNvGrpSpPr/>
                  <p:nvPr/>
                </p:nvGrpSpPr>
                <p:grpSpPr>
                  <a:xfrm>
                    <a:off x="100099" y="0"/>
                    <a:ext cx="1322250" cy="1917276"/>
                    <a:chOff x="0" y="0"/>
                    <a:chExt cx="1322248" cy="1917275"/>
                  </a:xfrm>
                </p:grpSpPr>
                <p:sp>
                  <p:nvSpPr>
                    <p:cNvPr id="227" name="矩形"/>
                    <p:cNvSpPr/>
                    <p:nvPr/>
                  </p:nvSpPr>
                  <p:spPr>
                    <a:xfrm>
                      <a:off x="0" y="0"/>
                      <a:ext cx="13222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latin typeface="Arial"/>
                          <a:ea typeface="Arial"/>
                          <a:cs typeface="Arial"/>
                          <a:sym typeface="Arial"/>
                        </a:defRPr>
                      </a:pPr>
                    </a:p>
                  </p:txBody>
                </p:sp>
                <p:sp>
                  <p:nvSpPr>
                    <p:cNvPr id="228" name="Oracle、Sybase、Informix、IBM、Microsoft"/>
                    <p:cNvSpPr txBox="1"/>
                    <p:nvPr/>
                  </p:nvSpPr>
                  <p:spPr>
                    <a:xfrm>
                      <a:off x="45719" y="0"/>
                      <a:ext cx="1230810" cy="19172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800">
                          <a:latin typeface="Arial"/>
                          <a:ea typeface="Arial"/>
                          <a:cs typeface="Arial"/>
                          <a:sym typeface="Arial"/>
                        </a:defRPr>
                      </a:pPr>
                      <a:r>
                        <a:t>Oracle</a:t>
                      </a:r>
                      <a:r>
                        <a:rPr>
                          <a:latin typeface="宋体"/>
                          <a:ea typeface="宋体"/>
                          <a:cs typeface="宋体"/>
                          <a:sym typeface="宋体"/>
                        </a:rPr>
                        <a:t>、</a:t>
                      </a:r>
                      <a:r>
                        <a:t>Sybase</a:t>
                      </a:r>
                      <a:r>
                        <a:rPr>
                          <a:latin typeface="宋体"/>
                          <a:ea typeface="宋体"/>
                          <a:cs typeface="宋体"/>
                          <a:sym typeface="宋体"/>
                        </a:rPr>
                        <a:t>、</a:t>
                      </a:r>
                      <a:r>
                        <a:t>Informix</a:t>
                      </a:r>
                      <a:r>
                        <a:rPr>
                          <a:latin typeface="宋体"/>
                          <a:ea typeface="宋体"/>
                          <a:cs typeface="宋体"/>
                          <a:sym typeface="宋体"/>
                        </a:rPr>
                        <a:t>、</a:t>
                      </a:r>
                      <a:r>
                        <a:t>IBM</a:t>
                      </a:r>
                      <a:r>
                        <a:rPr>
                          <a:latin typeface="宋体"/>
                          <a:ea typeface="宋体"/>
                          <a:cs typeface="宋体"/>
                          <a:sym typeface="宋体"/>
                        </a:rPr>
                        <a:t>、</a:t>
                      </a:r>
                      <a:r>
                        <a:t>Microsoft</a:t>
                      </a:r>
                    </a:p>
                  </p:txBody>
                </p:sp>
              </p:grpSp>
              <p:sp>
                <p:nvSpPr>
                  <p:cNvPr id="230" name="矩形"/>
                  <p:cNvSpPr/>
                  <p:nvPr/>
                </p:nvSpPr>
                <p:spPr>
                  <a:xfrm>
                    <a:off x="0" y="0"/>
                    <a:ext cx="1522449" cy="1631239"/>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239" name="成组"/>
              <p:cNvGrpSpPr/>
              <p:nvPr/>
            </p:nvGrpSpPr>
            <p:grpSpPr>
              <a:xfrm>
                <a:off x="7612240" y="2120610"/>
                <a:ext cx="1522450" cy="2202630"/>
                <a:chOff x="0" y="0"/>
                <a:chExt cx="1522448" cy="2202628"/>
              </a:xfrm>
            </p:grpSpPr>
            <p:sp>
              <p:nvSpPr>
                <p:cNvPr id="233" name="矩形"/>
                <p:cNvSpPr/>
                <p:nvPr/>
              </p:nvSpPr>
              <p:spPr>
                <a:xfrm>
                  <a:off x="0" y="0"/>
                  <a:ext cx="15224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238" name="成组"/>
                <p:cNvGrpSpPr/>
                <p:nvPr/>
              </p:nvGrpSpPr>
              <p:grpSpPr>
                <a:xfrm>
                  <a:off x="0" y="0"/>
                  <a:ext cx="1522449" cy="2202629"/>
                  <a:chOff x="0" y="0"/>
                  <a:chExt cx="1522448" cy="2202628"/>
                </a:xfrm>
              </p:grpSpPr>
              <p:grpSp>
                <p:nvGrpSpPr>
                  <p:cNvPr id="236" name="成组"/>
                  <p:cNvGrpSpPr/>
                  <p:nvPr/>
                </p:nvGrpSpPr>
                <p:grpSpPr>
                  <a:xfrm>
                    <a:off x="100099" y="0"/>
                    <a:ext cx="1322250" cy="2202629"/>
                    <a:chOff x="0" y="0"/>
                    <a:chExt cx="1322248" cy="2202628"/>
                  </a:xfrm>
                </p:grpSpPr>
                <p:sp>
                  <p:nvSpPr>
                    <p:cNvPr id="234" name="矩形"/>
                    <p:cNvSpPr/>
                    <p:nvPr/>
                  </p:nvSpPr>
                  <p:spPr>
                    <a:xfrm>
                      <a:off x="0" y="0"/>
                      <a:ext cx="13222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pPr>
                    </a:p>
                  </p:txBody>
                </p:sp>
                <p:sp>
                  <p:nvSpPr>
                    <p:cNvPr id="235" name="在记录级提供历史性的、动态数据信息"/>
                    <p:cNvSpPr txBox="1"/>
                    <p:nvPr/>
                  </p:nvSpPr>
                  <p:spPr>
                    <a:xfrm>
                      <a:off x="45719" y="0"/>
                      <a:ext cx="1230810" cy="2202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800"/>
                      </a:pPr>
                      <a:r>
                        <a:rPr>
                          <a:latin typeface="楷体_GB2312"/>
                          <a:ea typeface="楷体_GB2312"/>
                          <a:cs typeface="楷体_GB2312"/>
                          <a:sym typeface="楷体_GB2312"/>
                        </a:rPr>
                        <a:t>在记录级提供历史性的、动态数据信息</a:t>
                      </a:r>
                    </a:p>
                    <a:p>
                      <a:pPr algn="just">
                        <a:defRPr sz="1800"/>
                      </a:pPr>
                      <a:r>
                        <a:t> </a:t>
                      </a:r>
                    </a:p>
                  </p:txBody>
                </p:sp>
              </p:grpSp>
              <p:sp>
                <p:nvSpPr>
                  <p:cNvPr id="237" name="矩形"/>
                  <p:cNvSpPr/>
                  <p:nvPr/>
                </p:nvSpPr>
                <p:spPr>
                  <a:xfrm>
                    <a:off x="0" y="0"/>
                    <a:ext cx="1522449" cy="1631239"/>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246" name="成组"/>
              <p:cNvGrpSpPr/>
              <p:nvPr/>
            </p:nvGrpSpPr>
            <p:grpSpPr>
              <a:xfrm>
                <a:off x="0" y="3751849"/>
                <a:ext cx="1522449" cy="1631240"/>
                <a:chOff x="0" y="0"/>
                <a:chExt cx="1522448" cy="1631238"/>
              </a:xfrm>
            </p:grpSpPr>
            <p:sp>
              <p:nvSpPr>
                <p:cNvPr id="240" name="矩形"/>
                <p:cNvSpPr/>
                <p:nvPr/>
              </p:nvSpPr>
              <p:spPr>
                <a:xfrm>
                  <a:off x="0" y="0"/>
                  <a:ext cx="15224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245" name="成组"/>
                <p:cNvGrpSpPr/>
                <p:nvPr/>
              </p:nvGrpSpPr>
              <p:grpSpPr>
                <a:xfrm>
                  <a:off x="0" y="0"/>
                  <a:ext cx="1522449" cy="1631239"/>
                  <a:chOff x="0" y="0"/>
                  <a:chExt cx="1522448" cy="1631238"/>
                </a:xfrm>
              </p:grpSpPr>
              <p:grpSp>
                <p:nvGrpSpPr>
                  <p:cNvPr id="243" name="成组"/>
                  <p:cNvGrpSpPr/>
                  <p:nvPr/>
                </p:nvGrpSpPr>
                <p:grpSpPr>
                  <a:xfrm>
                    <a:off x="100099" y="0"/>
                    <a:ext cx="1322250" cy="1631239"/>
                    <a:chOff x="0" y="0"/>
                    <a:chExt cx="1322248" cy="1631238"/>
                  </a:xfrm>
                </p:grpSpPr>
                <p:sp>
                  <p:nvSpPr>
                    <p:cNvPr id="241" name="矩形"/>
                    <p:cNvSpPr/>
                    <p:nvPr/>
                  </p:nvSpPr>
                  <p:spPr>
                    <a:xfrm>
                      <a:off x="0" y="0"/>
                      <a:ext cx="13222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pPr>
                    </a:p>
                  </p:txBody>
                </p:sp>
                <p:sp>
                  <p:nvSpPr>
                    <p:cNvPr id="242" name="数据仓库；决策支持"/>
                    <p:cNvSpPr txBox="1"/>
                    <p:nvPr/>
                  </p:nvSpPr>
                  <p:spPr>
                    <a:xfrm>
                      <a:off x="45719" y="0"/>
                      <a:ext cx="1230810" cy="1567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800"/>
                      </a:pPr>
                      <a:r>
                        <a:rPr>
                          <a:latin typeface="楷体_GB2312"/>
                          <a:ea typeface="楷体_GB2312"/>
                          <a:cs typeface="楷体_GB2312"/>
                          <a:sym typeface="楷体_GB2312"/>
                        </a:rPr>
                        <a:t>数据仓库；决策支持</a:t>
                      </a:r>
                    </a:p>
                    <a:p>
                      <a:pPr algn="just">
                        <a:defRPr sz="1800"/>
                      </a:pPr>
                      <a:r>
                        <a:t> </a:t>
                      </a:r>
                    </a:p>
                  </p:txBody>
                </p:sp>
              </p:grpSp>
              <p:sp>
                <p:nvSpPr>
                  <p:cNvPr id="244" name="矩形"/>
                  <p:cNvSpPr/>
                  <p:nvPr/>
                </p:nvSpPr>
                <p:spPr>
                  <a:xfrm>
                    <a:off x="0" y="0"/>
                    <a:ext cx="1522449" cy="1631239"/>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253" name="成组"/>
              <p:cNvGrpSpPr/>
              <p:nvPr/>
            </p:nvGrpSpPr>
            <p:grpSpPr>
              <a:xfrm>
                <a:off x="1522448" y="3751849"/>
                <a:ext cx="1522449" cy="1631240"/>
                <a:chOff x="0" y="0"/>
                <a:chExt cx="1522448" cy="1631238"/>
              </a:xfrm>
            </p:grpSpPr>
            <p:sp>
              <p:nvSpPr>
                <p:cNvPr id="247" name="矩形"/>
                <p:cNvSpPr/>
                <p:nvPr/>
              </p:nvSpPr>
              <p:spPr>
                <a:xfrm>
                  <a:off x="0" y="0"/>
                  <a:ext cx="15224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252" name="成组"/>
                <p:cNvGrpSpPr/>
                <p:nvPr/>
              </p:nvGrpSpPr>
              <p:grpSpPr>
                <a:xfrm>
                  <a:off x="0" y="0"/>
                  <a:ext cx="1522449" cy="1631239"/>
                  <a:chOff x="0" y="0"/>
                  <a:chExt cx="1522448" cy="1631238"/>
                </a:xfrm>
              </p:grpSpPr>
              <p:grpSp>
                <p:nvGrpSpPr>
                  <p:cNvPr id="250" name="成组"/>
                  <p:cNvGrpSpPr/>
                  <p:nvPr/>
                </p:nvGrpSpPr>
                <p:grpSpPr>
                  <a:xfrm>
                    <a:off x="100099" y="0"/>
                    <a:ext cx="1322250" cy="1631239"/>
                    <a:chOff x="0" y="0"/>
                    <a:chExt cx="1322248" cy="1631238"/>
                  </a:xfrm>
                </p:grpSpPr>
                <p:sp>
                  <p:nvSpPr>
                    <p:cNvPr id="248" name="矩形"/>
                    <p:cNvSpPr/>
                    <p:nvPr/>
                  </p:nvSpPr>
                  <p:spPr>
                    <a:xfrm>
                      <a:off x="0" y="0"/>
                      <a:ext cx="13222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pPr>
                    </a:p>
                  </p:txBody>
                </p:sp>
                <p:sp>
                  <p:nvSpPr>
                    <p:cNvPr id="249" name="(90年代)"/>
                    <p:cNvSpPr txBox="1"/>
                    <p:nvPr/>
                  </p:nvSpPr>
                  <p:spPr>
                    <a:xfrm>
                      <a:off x="45719" y="0"/>
                      <a:ext cx="1230810" cy="942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800"/>
                      </a:pPr>
                      <a:r>
                        <a:t>(90</a:t>
                      </a:r>
                      <a:r>
                        <a:rPr>
                          <a:latin typeface="宋体"/>
                          <a:ea typeface="宋体"/>
                          <a:cs typeface="宋体"/>
                          <a:sym typeface="宋体"/>
                        </a:rPr>
                        <a:t>年代</a:t>
                      </a:r>
                      <a:r>
                        <a:t>)</a:t>
                      </a:r>
                    </a:p>
                    <a:p>
                      <a:pPr algn="just">
                        <a:defRPr sz="1800"/>
                      </a:pPr>
                      <a:r>
                        <a:t> </a:t>
                      </a:r>
                    </a:p>
                  </p:txBody>
                </p:sp>
              </p:grpSp>
              <p:sp>
                <p:nvSpPr>
                  <p:cNvPr id="251" name="矩形"/>
                  <p:cNvSpPr/>
                  <p:nvPr/>
                </p:nvSpPr>
                <p:spPr>
                  <a:xfrm>
                    <a:off x="0" y="0"/>
                    <a:ext cx="1522449" cy="1631239"/>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260" name="成组"/>
              <p:cNvGrpSpPr/>
              <p:nvPr/>
            </p:nvGrpSpPr>
            <p:grpSpPr>
              <a:xfrm>
                <a:off x="3044896" y="3751849"/>
                <a:ext cx="1522449" cy="1631240"/>
                <a:chOff x="0" y="0"/>
                <a:chExt cx="1522448" cy="1631239"/>
              </a:xfrm>
            </p:grpSpPr>
            <p:sp>
              <p:nvSpPr>
                <p:cNvPr id="254" name="矩形"/>
                <p:cNvSpPr/>
                <p:nvPr/>
              </p:nvSpPr>
              <p:spPr>
                <a:xfrm>
                  <a:off x="0" y="0"/>
                  <a:ext cx="15224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259" name="成组"/>
                <p:cNvGrpSpPr/>
                <p:nvPr/>
              </p:nvGrpSpPr>
              <p:grpSpPr>
                <a:xfrm>
                  <a:off x="0" y="-1"/>
                  <a:ext cx="1522449" cy="1631240"/>
                  <a:chOff x="0" y="0"/>
                  <a:chExt cx="1522448" cy="1631239"/>
                </a:xfrm>
              </p:grpSpPr>
              <p:grpSp>
                <p:nvGrpSpPr>
                  <p:cNvPr id="257" name="成组"/>
                  <p:cNvGrpSpPr/>
                  <p:nvPr/>
                </p:nvGrpSpPr>
                <p:grpSpPr>
                  <a:xfrm>
                    <a:off x="100099" y="-1"/>
                    <a:ext cx="1322250" cy="1631240"/>
                    <a:chOff x="0" y="0"/>
                    <a:chExt cx="1322248" cy="1631239"/>
                  </a:xfrm>
                </p:grpSpPr>
                <p:sp>
                  <p:nvSpPr>
                    <p:cNvPr id="255" name="矩形"/>
                    <p:cNvSpPr/>
                    <p:nvPr/>
                  </p:nvSpPr>
                  <p:spPr>
                    <a:xfrm>
                      <a:off x="0" y="0"/>
                      <a:ext cx="13222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600"/>
                      </a:pPr>
                    </a:p>
                  </p:txBody>
                </p:sp>
                <p:sp>
                  <p:nvSpPr>
                    <p:cNvPr id="256" name="“去年三月深圳的销售是多少？广州据此可得出什么结论？”"/>
                    <p:cNvSpPr txBox="1"/>
                    <p:nvPr/>
                  </p:nvSpPr>
                  <p:spPr>
                    <a:xfrm>
                      <a:off x="45719" y="0"/>
                      <a:ext cx="1230810" cy="15161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lnSpc>
                          <a:spcPct val="85000"/>
                        </a:lnSpc>
                        <a:defRPr sz="1600"/>
                      </a:pPr>
                      <a:r>
                        <a:t>“</a:t>
                      </a:r>
                      <a:r>
                        <a:rPr>
                          <a:latin typeface="楷体_GB2312"/>
                          <a:ea typeface="楷体_GB2312"/>
                          <a:cs typeface="楷体_GB2312"/>
                          <a:sym typeface="楷体_GB2312"/>
                        </a:rPr>
                        <a:t>去年三月深圳的销售是多少？广州据此可得出什么结论？</a:t>
                      </a:r>
                      <a:r>
                        <a:t>”</a:t>
                      </a:r>
                    </a:p>
                  </p:txBody>
                </p:sp>
              </p:grpSp>
              <p:sp>
                <p:nvSpPr>
                  <p:cNvPr id="258" name="矩形"/>
                  <p:cNvSpPr/>
                  <p:nvPr/>
                </p:nvSpPr>
                <p:spPr>
                  <a:xfrm>
                    <a:off x="0" y="0"/>
                    <a:ext cx="1522449" cy="1631239"/>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267" name="成组"/>
              <p:cNvGrpSpPr/>
              <p:nvPr/>
            </p:nvGrpSpPr>
            <p:grpSpPr>
              <a:xfrm>
                <a:off x="4567344" y="3751849"/>
                <a:ext cx="1522449" cy="2202630"/>
                <a:chOff x="0" y="0"/>
                <a:chExt cx="1522448" cy="2202628"/>
              </a:xfrm>
            </p:grpSpPr>
            <p:sp>
              <p:nvSpPr>
                <p:cNvPr id="261" name="矩形"/>
                <p:cNvSpPr/>
                <p:nvPr/>
              </p:nvSpPr>
              <p:spPr>
                <a:xfrm>
                  <a:off x="0" y="0"/>
                  <a:ext cx="15224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266" name="成组"/>
                <p:cNvGrpSpPr/>
                <p:nvPr/>
              </p:nvGrpSpPr>
              <p:grpSpPr>
                <a:xfrm>
                  <a:off x="0" y="0"/>
                  <a:ext cx="1522449" cy="2202629"/>
                  <a:chOff x="0" y="0"/>
                  <a:chExt cx="1522448" cy="2202628"/>
                </a:xfrm>
              </p:grpSpPr>
              <p:grpSp>
                <p:nvGrpSpPr>
                  <p:cNvPr id="264" name="成组"/>
                  <p:cNvGrpSpPr/>
                  <p:nvPr/>
                </p:nvGrpSpPr>
                <p:grpSpPr>
                  <a:xfrm>
                    <a:off x="100099" y="0"/>
                    <a:ext cx="1322250" cy="2202629"/>
                    <a:chOff x="0" y="0"/>
                    <a:chExt cx="1322248" cy="2202628"/>
                  </a:xfrm>
                </p:grpSpPr>
                <p:sp>
                  <p:nvSpPr>
                    <p:cNvPr id="262" name="矩形"/>
                    <p:cNvSpPr/>
                    <p:nvPr/>
                  </p:nvSpPr>
                  <p:spPr>
                    <a:xfrm>
                      <a:off x="0" y="0"/>
                      <a:ext cx="13222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pPr>
                    </a:p>
                  </p:txBody>
                </p:sp>
                <p:sp>
                  <p:nvSpPr>
                    <p:cNvPr id="263" name="联机分析处理OLAP多维数据库、数据仓库"/>
                    <p:cNvSpPr txBox="1"/>
                    <p:nvPr/>
                  </p:nvSpPr>
                  <p:spPr>
                    <a:xfrm>
                      <a:off x="45719" y="0"/>
                      <a:ext cx="1230810" cy="2202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800">
                          <a:latin typeface="楷体_GB2312"/>
                          <a:ea typeface="楷体_GB2312"/>
                          <a:cs typeface="楷体_GB2312"/>
                          <a:sym typeface="楷体_GB2312"/>
                        </a:defRPr>
                      </a:pPr>
                      <a:r>
                        <a:t>联机分析处理</a:t>
                      </a:r>
                      <a:r>
                        <a:t>OLAP</a:t>
                      </a:r>
                      <a:r>
                        <a:t>多维数据库、数据仓库</a:t>
                      </a:r>
                    </a:p>
                    <a:p>
                      <a:pPr algn="just">
                        <a:defRPr sz="1800"/>
                      </a:pPr>
                      <a:r>
                        <a:t> </a:t>
                      </a:r>
                    </a:p>
                  </p:txBody>
                </p:sp>
              </p:grpSp>
              <p:sp>
                <p:nvSpPr>
                  <p:cNvPr id="265" name="矩形"/>
                  <p:cNvSpPr/>
                  <p:nvPr/>
                </p:nvSpPr>
                <p:spPr>
                  <a:xfrm>
                    <a:off x="0" y="0"/>
                    <a:ext cx="1522449" cy="1631239"/>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274" name="成组"/>
              <p:cNvGrpSpPr/>
              <p:nvPr/>
            </p:nvGrpSpPr>
            <p:grpSpPr>
              <a:xfrm>
                <a:off x="6089793" y="3751849"/>
                <a:ext cx="1522449" cy="2083952"/>
                <a:chOff x="0" y="0"/>
                <a:chExt cx="1522448" cy="2083950"/>
              </a:xfrm>
            </p:grpSpPr>
            <p:sp>
              <p:nvSpPr>
                <p:cNvPr id="268" name="矩形"/>
                <p:cNvSpPr/>
                <p:nvPr/>
              </p:nvSpPr>
              <p:spPr>
                <a:xfrm>
                  <a:off x="0" y="0"/>
                  <a:ext cx="15224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273" name="成组"/>
                <p:cNvGrpSpPr/>
                <p:nvPr/>
              </p:nvGrpSpPr>
              <p:grpSpPr>
                <a:xfrm>
                  <a:off x="0" y="0"/>
                  <a:ext cx="1522449" cy="2083951"/>
                  <a:chOff x="0" y="0"/>
                  <a:chExt cx="1522448" cy="2083950"/>
                </a:xfrm>
              </p:grpSpPr>
              <p:grpSp>
                <p:nvGrpSpPr>
                  <p:cNvPr id="271" name="成组"/>
                  <p:cNvGrpSpPr/>
                  <p:nvPr/>
                </p:nvGrpSpPr>
                <p:grpSpPr>
                  <a:xfrm>
                    <a:off x="100099" y="0"/>
                    <a:ext cx="1322250" cy="2083951"/>
                    <a:chOff x="0" y="0"/>
                    <a:chExt cx="1322248" cy="2083950"/>
                  </a:xfrm>
                </p:grpSpPr>
                <p:sp>
                  <p:nvSpPr>
                    <p:cNvPr id="269" name="矩形"/>
                    <p:cNvSpPr/>
                    <p:nvPr/>
                  </p:nvSpPr>
                  <p:spPr>
                    <a:xfrm>
                      <a:off x="0" y="0"/>
                      <a:ext cx="13222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600"/>
                      </a:pPr>
                    </a:p>
                  </p:txBody>
                </p:sp>
                <p:sp>
                  <p:nvSpPr>
                    <p:cNvPr id="270" name="Pilot、Comshare、Arbor、Cognos、Microstrategy"/>
                    <p:cNvSpPr txBox="1"/>
                    <p:nvPr/>
                  </p:nvSpPr>
                  <p:spPr>
                    <a:xfrm>
                      <a:off x="45719" y="0"/>
                      <a:ext cx="1230810" cy="20839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600">
                          <a:latin typeface="Arial"/>
                          <a:ea typeface="Arial"/>
                          <a:cs typeface="Arial"/>
                          <a:sym typeface="Arial"/>
                        </a:defRPr>
                      </a:pPr>
                      <a:r>
                        <a:t>Pilot</a:t>
                      </a:r>
                      <a:r>
                        <a:rPr>
                          <a:latin typeface="宋体"/>
                          <a:ea typeface="宋体"/>
                          <a:cs typeface="宋体"/>
                          <a:sym typeface="宋体"/>
                        </a:rPr>
                        <a:t>、</a:t>
                      </a:r>
                      <a:r>
                        <a:t>Comshare</a:t>
                      </a:r>
                      <a:r>
                        <a:rPr>
                          <a:latin typeface="宋体"/>
                          <a:ea typeface="宋体"/>
                          <a:cs typeface="宋体"/>
                          <a:sym typeface="宋体"/>
                        </a:rPr>
                        <a:t>、</a:t>
                      </a:r>
                      <a:r>
                        <a:t>Arbor</a:t>
                      </a:r>
                      <a:r>
                        <a:rPr>
                          <a:latin typeface="宋体"/>
                          <a:ea typeface="宋体"/>
                          <a:cs typeface="宋体"/>
                          <a:sym typeface="宋体"/>
                        </a:rPr>
                        <a:t>、</a:t>
                      </a:r>
                      <a:r>
                        <a:t>Cognos</a:t>
                      </a:r>
                      <a:r>
                        <a:rPr>
                          <a:latin typeface="宋体"/>
                          <a:ea typeface="宋体"/>
                          <a:cs typeface="宋体"/>
                          <a:sym typeface="宋体"/>
                        </a:rPr>
                        <a:t>、</a:t>
                      </a:r>
                      <a:r>
                        <a:t>Microstrategy</a:t>
                      </a:r>
                    </a:p>
                    <a:p>
                      <a:pPr algn="just">
                        <a:defRPr sz="1600"/>
                      </a:pPr>
                      <a:r>
                        <a:t> </a:t>
                      </a:r>
                    </a:p>
                  </p:txBody>
                </p:sp>
              </p:grpSp>
              <p:sp>
                <p:nvSpPr>
                  <p:cNvPr id="272" name="矩形"/>
                  <p:cNvSpPr/>
                  <p:nvPr/>
                </p:nvSpPr>
                <p:spPr>
                  <a:xfrm>
                    <a:off x="0" y="0"/>
                    <a:ext cx="1522449" cy="1631239"/>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281" name="成组"/>
              <p:cNvGrpSpPr/>
              <p:nvPr/>
            </p:nvGrpSpPr>
            <p:grpSpPr>
              <a:xfrm>
                <a:off x="7612240" y="3751849"/>
                <a:ext cx="1522450" cy="2202630"/>
                <a:chOff x="0" y="0"/>
                <a:chExt cx="1522448" cy="2202628"/>
              </a:xfrm>
            </p:grpSpPr>
            <p:sp>
              <p:nvSpPr>
                <p:cNvPr id="275" name="矩形"/>
                <p:cNvSpPr/>
                <p:nvPr/>
              </p:nvSpPr>
              <p:spPr>
                <a:xfrm>
                  <a:off x="0" y="0"/>
                  <a:ext cx="15224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280" name="成组"/>
                <p:cNvGrpSpPr/>
                <p:nvPr/>
              </p:nvGrpSpPr>
              <p:grpSpPr>
                <a:xfrm>
                  <a:off x="0" y="0"/>
                  <a:ext cx="1522449" cy="2202629"/>
                  <a:chOff x="0" y="0"/>
                  <a:chExt cx="1522448" cy="2202628"/>
                </a:xfrm>
              </p:grpSpPr>
              <p:grpSp>
                <p:nvGrpSpPr>
                  <p:cNvPr id="278" name="成组"/>
                  <p:cNvGrpSpPr/>
                  <p:nvPr/>
                </p:nvGrpSpPr>
                <p:grpSpPr>
                  <a:xfrm>
                    <a:off x="100099" y="0"/>
                    <a:ext cx="1322250" cy="2202629"/>
                    <a:chOff x="0" y="0"/>
                    <a:chExt cx="1322248" cy="2202628"/>
                  </a:xfrm>
                </p:grpSpPr>
                <p:sp>
                  <p:nvSpPr>
                    <p:cNvPr id="276" name="矩形"/>
                    <p:cNvSpPr/>
                    <p:nvPr/>
                  </p:nvSpPr>
                  <p:spPr>
                    <a:xfrm>
                      <a:off x="0" y="0"/>
                      <a:ext cx="1322249" cy="1631239"/>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pPr>
                    </a:p>
                  </p:txBody>
                </p:sp>
                <p:sp>
                  <p:nvSpPr>
                    <p:cNvPr id="277" name="在各种层次上提供回溯的、动态的数据信息"/>
                    <p:cNvSpPr txBox="1"/>
                    <p:nvPr/>
                  </p:nvSpPr>
                  <p:spPr>
                    <a:xfrm>
                      <a:off x="45719" y="0"/>
                      <a:ext cx="1230810" cy="2202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800"/>
                      </a:pPr>
                      <a:r>
                        <a:rPr>
                          <a:latin typeface="楷体_GB2312"/>
                          <a:ea typeface="楷体_GB2312"/>
                          <a:cs typeface="楷体_GB2312"/>
                          <a:sym typeface="楷体_GB2312"/>
                        </a:rPr>
                        <a:t>在各种层次上提供回溯的、动态的数据信息</a:t>
                      </a:r>
                    </a:p>
                    <a:p>
                      <a:pPr algn="just">
                        <a:defRPr sz="1800"/>
                      </a:pPr>
                      <a:r>
                        <a:t> </a:t>
                      </a:r>
                    </a:p>
                  </p:txBody>
                </p:sp>
              </p:grpSp>
              <p:sp>
                <p:nvSpPr>
                  <p:cNvPr id="279" name="矩形"/>
                  <p:cNvSpPr/>
                  <p:nvPr/>
                </p:nvSpPr>
                <p:spPr>
                  <a:xfrm>
                    <a:off x="0" y="0"/>
                    <a:ext cx="1522449" cy="1631239"/>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288" name="成组"/>
              <p:cNvGrpSpPr/>
              <p:nvPr/>
            </p:nvGrpSpPr>
            <p:grpSpPr>
              <a:xfrm>
                <a:off x="0" y="5383088"/>
                <a:ext cx="1522449" cy="1468116"/>
                <a:chOff x="0" y="0"/>
                <a:chExt cx="1522448" cy="1468115"/>
              </a:xfrm>
            </p:grpSpPr>
            <p:sp>
              <p:nvSpPr>
                <p:cNvPr id="282" name="矩形"/>
                <p:cNvSpPr/>
                <p:nvPr/>
              </p:nvSpPr>
              <p:spPr>
                <a:xfrm>
                  <a:off x="0" y="-1"/>
                  <a:ext cx="1522449" cy="1468117"/>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287" name="成组"/>
                <p:cNvGrpSpPr/>
                <p:nvPr/>
              </p:nvGrpSpPr>
              <p:grpSpPr>
                <a:xfrm>
                  <a:off x="0" y="-1"/>
                  <a:ext cx="1522449" cy="1468117"/>
                  <a:chOff x="0" y="0"/>
                  <a:chExt cx="1522448" cy="1468115"/>
                </a:xfrm>
              </p:grpSpPr>
              <p:grpSp>
                <p:nvGrpSpPr>
                  <p:cNvPr id="285" name="成组"/>
                  <p:cNvGrpSpPr/>
                  <p:nvPr/>
                </p:nvGrpSpPr>
                <p:grpSpPr>
                  <a:xfrm>
                    <a:off x="100099" y="-1"/>
                    <a:ext cx="1322250" cy="1468117"/>
                    <a:chOff x="0" y="0"/>
                    <a:chExt cx="1322248" cy="1468115"/>
                  </a:xfrm>
                </p:grpSpPr>
                <p:sp>
                  <p:nvSpPr>
                    <p:cNvPr id="283" name="矩形"/>
                    <p:cNvSpPr/>
                    <p:nvPr/>
                  </p:nvSpPr>
                  <p:spPr>
                    <a:xfrm>
                      <a:off x="0" y="-1"/>
                      <a:ext cx="1322249" cy="1468117"/>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pPr>
                    </a:p>
                  </p:txBody>
                </p:sp>
                <p:sp>
                  <p:nvSpPr>
                    <p:cNvPr id="284" name="数据挖掘"/>
                    <p:cNvSpPr txBox="1"/>
                    <p:nvPr/>
                  </p:nvSpPr>
                  <p:spPr>
                    <a:xfrm>
                      <a:off x="45719" y="-1"/>
                      <a:ext cx="1230810" cy="9326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800"/>
                      </a:pPr>
                      <a:r>
                        <a:rPr>
                          <a:latin typeface="楷体_GB2312"/>
                          <a:ea typeface="楷体_GB2312"/>
                          <a:cs typeface="楷体_GB2312"/>
                          <a:sym typeface="楷体_GB2312"/>
                        </a:rPr>
                        <a:t>数据挖掘</a:t>
                      </a:r>
                    </a:p>
                    <a:p>
                      <a:pPr algn="just">
                        <a:defRPr sz="1800"/>
                      </a:pPr>
                      <a:r>
                        <a:t> </a:t>
                      </a:r>
                    </a:p>
                  </p:txBody>
                </p:sp>
              </p:grpSp>
              <p:sp>
                <p:nvSpPr>
                  <p:cNvPr id="286" name="矩形"/>
                  <p:cNvSpPr/>
                  <p:nvPr/>
                </p:nvSpPr>
                <p:spPr>
                  <a:xfrm>
                    <a:off x="0" y="-1"/>
                    <a:ext cx="1522449" cy="1468117"/>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295" name="成组"/>
              <p:cNvGrpSpPr/>
              <p:nvPr/>
            </p:nvGrpSpPr>
            <p:grpSpPr>
              <a:xfrm>
                <a:off x="1522448" y="5383088"/>
                <a:ext cx="1522449" cy="1468116"/>
                <a:chOff x="0" y="0"/>
                <a:chExt cx="1522448" cy="1468115"/>
              </a:xfrm>
            </p:grpSpPr>
            <p:sp>
              <p:nvSpPr>
                <p:cNvPr id="289" name="矩形"/>
                <p:cNvSpPr/>
                <p:nvPr/>
              </p:nvSpPr>
              <p:spPr>
                <a:xfrm>
                  <a:off x="0" y="-1"/>
                  <a:ext cx="1522449" cy="1468117"/>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294" name="成组"/>
                <p:cNvGrpSpPr/>
                <p:nvPr/>
              </p:nvGrpSpPr>
              <p:grpSpPr>
                <a:xfrm>
                  <a:off x="0" y="-1"/>
                  <a:ext cx="1522449" cy="1468117"/>
                  <a:chOff x="0" y="0"/>
                  <a:chExt cx="1522448" cy="1468115"/>
                </a:xfrm>
              </p:grpSpPr>
              <p:grpSp>
                <p:nvGrpSpPr>
                  <p:cNvPr id="292" name="成组"/>
                  <p:cNvGrpSpPr/>
                  <p:nvPr/>
                </p:nvGrpSpPr>
                <p:grpSpPr>
                  <a:xfrm>
                    <a:off x="100099" y="-1"/>
                    <a:ext cx="1322250" cy="1468117"/>
                    <a:chOff x="0" y="0"/>
                    <a:chExt cx="1322248" cy="1468115"/>
                  </a:xfrm>
                </p:grpSpPr>
                <p:sp>
                  <p:nvSpPr>
                    <p:cNvPr id="290" name="矩形"/>
                    <p:cNvSpPr/>
                    <p:nvPr/>
                  </p:nvSpPr>
                  <p:spPr>
                    <a:xfrm>
                      <a:off x="0" y="-1"/>
                      <a:ext cx="1322249" cy="1468117"/>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pPr>
                    </a:p>
                  </p:txBody>
                </p:sp>
                <p:sp>
                  <p:nvSpPr>
                    <p:cNvPr id="291" name="正在流行…"/>
                    <p:cNvSpPr txBox="1"/>
                    <p:nvPr/>
                  </p:nvSpPr>
                  <p:spPr>
                    <a:xfrm>
                      <a:off x="45719" y="-1"/>
                      <a:ext cx="1230810" cy="9031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600"/>
                      </a:pPr>
                      <a:r>
                        <a:rPr>
                          <a:latin typeface="宋体"/>
                          <a:ea typeface="宋体"/>
                          <a:cs typeface="宋体"/>
                          <a:sym typeface="宋体"/>
                        </a:rPr>
                        <a:t>正在流行</a:t>
                      </a:r>
                      <a:r>
                        <a:t>…</a:t>
                      </a:r>
                    </a:p>
                    <a:p>
                      <a:pPr algn="just">
                        <a:defRPr sz="1800"/>
                      </a:pPr>
                      <a:r>
                        <a:t> </a:t>
                      </a:r>
                    </a:p>
                  </p:txBody>
                </p:sp>
              </p:grpSp>
              <p:sp>
                <p:nvSpPr>
                  <p:cNvPr id="293" name="矩形"/>
                  <p:cNvSpPr/>
                  <p:nvPr/>
                </p:nvSpPr>
                <p:spPr>
                  <a:xfrm>
                    <a:off x="0" y="-1"/>
                    <a:ext cx="1522449" cy="1468117"/>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302" name="成组"/>
              <p:cNvGrpSpPr/>
              <p:nvPr/>
            </p:nvGrpSpPr>
            <p:grpSpPr>
              <a:xfrm>
                <a:off x="3044896" y="5383088"/>
                <a:ext cx="1522449" cy="1468116"/>
                <a:chOff x="0" y="0"/>
                <a:chExt cx="1522448" cy="1468115"/>
              </a:xfrm>
            </p:grpSpPr>
            <p:sp>
              <p:nvSpPr>
                <p:cNvPr id="296" name="矩形"/>
                <p:cNvSpPr/>
                <p:nvPr/>
              </p:nvSpPr>
              <p:spPr>
                <a:xfrm>
                  <a:off x="0" y="-1"/>
                  <a:ext cx="1522449" cy="1468117"/>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301" name="成组"/>
                <p:cNvGrpSpPr/>
                <p:nvPr/>
              </p:nvGrpSpPr>
              <p:grpSpPr>
                <a:xfrm>
                  <a:off x="0" y="-1"/>
                  <a:ext cx="1522449" cy="1468117"/>
                  <a:chOff x="0" y="0"/>
                  <a:chExt cx="1522448" cy="1468115"/>
                </a:xfrm>
              </p:grpSpPr>
              <p:grpSp>
                <p:nvGrpSpPr>
                  <p:cNvPr id="299" name="成组"/>
                  <p:cNvGrpSpPr/>
                  <p:nvPr/>
                </p:nvGrpSpPr>
                <p:grpSpPr>
                  <a:xfrm>
                    <a:off x="100099" y="-1"/>
                    <a:ext cx="1322250" cy="1468117"/>
                    <a:chOff x="0" y="0"/>
                    <a:chExt cx="1322248" cy="1468115"/>
                  </a:xfrm>
                </p:grpSpPr>
                <p:sp>
                  <p:nvSpPr>
                    <p:cNvPr id="297" name="矩形"/>
                    <p:cNvSpPr/>
                    <p:nvPr/>
                  </p:nvSpPr>
                  <p:spPr>
                    <a:xfrm>
                      <a:off x="0" y="-1"/>
                      <a:ext cx="1322249" cy="1468117"/>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600"/>
                      </a:pPr>
                    </a:p>
                  </p:txBody>
                </p:sp>
                <p:sp>
                  <p:nvSpPr>
                    <p:cNvPr id="298" name="“下个月广州的销售会怎么样？为什么？”"/>
                    <p:cNvSpPr txBox="1"/>
                    <p:nvPr/>
                  </p:nvSpPr>
                  <p:spPr>
                    <a:xfrm>
                      <a:off x="45719" y="-1"/>
                      <a:ext cx="1230810" cy="12176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600"/>
                      </a:pPr>
                      <a:r>
                        <a:t>“</a:t>
                      </a:r>
                      <a:r>
                        <a:rPr>
                          <a:latin typeface="楷体_GB2312"/>
                          <a:ea typeface="楷体_GB2312"/>
                          <a:cs typeface="楷体_GB2312"/>
                          <a:sym typeface="楷体_GB2312"/>
                        </a:rPr>
                        <a:t>下个月广州的销售会怎么样？为什么？</a:t>
                      </a:r>
                      <a:r>
                        <a:t>”</a:t>
                      </a:r>
                    </a:p>
                  </p:txBody>
                </p:sp>
              </p:grpSp>
              <p:sp>
                <p:nvSpPr>
                  <p:cNvPr id="300" name="矩形"/>
                  <p:cNvSpPr/>
                  <p:nvPr/>
                </p:nvSpPr>
                <p:spPr>
                  <a:xfrm>
                    <a:off x="0" y="-1"/>
                    <a:ext cx="1522449" cy="1468117"/>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309" name="成组"/>
              <p:cNvGrpSpPr/>
              <p:nvPr/>
            </p:nvGrpSpPr>
            <p:grpSpPr>
              <a:xfrm>
                <a:off x="4567344" y="5383088"/>
                <a:ext cx="1522449" cy="2202630"/>
                <a:chOff x="0" y="0"/>
                <a:chExt cx="1522448" cy="2202628"/>
              </a:xfrm>
            </p:grpSpPr>
            <p:sp>
              <p:nvSpPr>
                <p:cNvPr id="303" name="矩形"/>
                <p:cNvSpPr/>
                <p:nvPr/>
              </p:nvSpPr>
              <p:spPr>
                <a:xfrm>
                  <a:off x="0" y="0"/>
                  <a:ext cx="1522449" cy="1468116"/>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308" name="成组"/>
                <p:cNvGrpSpPr/>
                <p:nvPr/>
              </p:nvGrpSpPr>
              <p:grpSpPr>
                <a:xfrm>
                  <a:off x="0" y="0"/>
                  <a:ext cx="1522449" cy="2202629"/>
                  <a:chOff x="0" y="0"/>
                  <a:chExt cx="1522448" cy="2202628"/>
                </a:xfrm>
              </p:grpSpPr>
              <p:grpSp>
                <p:nvGrpSpPr>
                  <p:cNvPr id="306" name="成组"/>
                  <p:cNvGrpSpPr/>
                  <p:nvPr/>
                </p:nvGrpSpPr>
                <p:grpSpPr>
                  <a:xfrm>
                    <a:off x="100099" y="0"/>
                    <a:ext cx="1322250" cy="2202629"/>
                    <a:chOff x="0" y="0"/>
                    <a:chExt cx="1322248" cy="2202628"/>
                  </a:xfrm>
                </p:grpSpPr>
                <p:sp>
                  <p:nvSpPr>
                    <p:cNvPr id="304" name="矩形"/>
                    <p:cNvSpPr/>
                    <p:nvPr/>
                  </p:nvSpPr>
                  <p:spPr>
                    <a:xfrm>
                      <a:off x="0" y="0"/>
                      <a:ext cx="1322249" cy="1468116"/>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pPr>
                    </a:p>
                  </p:txBody>
                </p:sp>
                <p:sp>
                  <p:nvSpPr>
                    <p:cNvPr id="305" name="高级算法、多处理器计算机、海量数据库"/>
                    <p:cNvSpPr txBox="1"/>
                    <p:nvPr/>
                  </p:nvSpPr>
                  <p:spPr>
                    <a:xfrm>
                      <a:off x="45719" y="0"/>
                      <a:ext cx="1230810" cy="2202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800"/>
                      </a:pPr>
                      <a:r>
                        <a:rPr>
                          <a:latin typeface="楷体_GB2312"/>
                          <a:ea typeface="楷体_GB2312"/>
                          <a:cs typeface="楷体_GB2312"/>
                          <a:sym typeface="楷体_GB2312"/>
                        </a:rPr>
                        <a:t>高级算法、多处理器计算机、海量数据库</a:t>
                      </a:r>
                    </a:p>
                    <a:p>
                      <a:pPr algn="just">
                        <a:defRPr sz="1800"/>
                      </a:pPr>
                      <a:r>
                        <a:t> </a:t>
                      </a:r>
                    </a:p>
                  </p:txBody>
                </p:sp>
              </p:grpSp>
              <p:sp>
                <p:nvSpPr>
                  <p:cNvPr id="307" name="矩形"/>
                  <p:cNvSpPr/>
                  <p:nvPr/>
                </p:nvSpPr>
                <p:spPr>
                  <a:xfrm>
                    <a:off x="0" y="0"/>
                    <a:ext cx="1522449" cy="1468116"/>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316" name="成组"/>
              <p:cNvGrpSpPr/>
              <p:nvPr/>
            </p:nvGrpSpPr>
            <p:grpSpPr>
              <a:xfrm>
                <a:off x="6089793" y="5383088"/>
                <a:ext cx="1522449" cy="2174266"/>
                <a:chOff x="0" y="0"/>
                <a:chExt cx="1522448" cy="2174264"/>
              </a:xfrm>
            </p:grpSpPr>
            <p:sp>
              <p:nvSpPr>
                <p:cNvPr id="310" name="矩形"/>
                <p:cNvSpPr/>
                <p:nvPr/>
              </p:nvSpPr>
              <p:spPr>
                <a:xfrm>
                  <a:off x="0" y="0"/>
                  <a:ext cx="1522449" cy="1468116"/>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315" name="成组"/>
                <p:cNvGrpSpPr/>
                <p:nvPr/>
              </p:nvGrpSpPr>
              <p:grpSpPr>
                <a:xfrm>
                  <a:off x="0" y="0"/>
                  <a:ext cx="1522449" cy="2174265"/>
                  <a:chOff x="0" y="0"/>
                  <a:chExt cx="1522448" cy="2174264"/>
                </a:xfrm>
              </p:grpSpPr>
              <p:grpSp>
                <p:nvGrpSpPr>
                  <p:cNvPr id="313" name="成组"/>
                  <p:cNvGrpSpPr/>
                  <p:nvPr/>
                </p:nvGrpSpPr>
                <p:grpSpPr>
                  <a:xfrm>
                    <a:off x="100099" y="0"/>
                    <a:ext cx="1322250" cy="2174265"/>
                    <a:chOff x="0" y="0"/>
                    <a:chExt cx="1322248" cy="2174264"/>
                  </a:xfrm>
                </p:grpSpPr>
                <p:sp>
                  <p:nvSpPr>
                    <p:cNvPr id="311" name="矩形"/>
                    <p:cNvSpPr/>
                    <p:nvPr/>
                  </p:nvSpPr>
                  <p:spPr>
                    <a:xfrm>
                      <a:off x="0" y="0"/>
                      <a:ext cx="1322249" cy="1468116"/>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pPr>
                    </a:p>
                  </p:txBody>
                </p:sp>
                <p:sp>
                  <p:nvSpPr>
                    <p:cNvPr id="312" name="Pilot、Lockheed、IBM、SGI、其他初创公司"/>
                    <p:cNvSpPr txBox="1"/>
                    <p:nvPr/>
                  </p:nvSpPr>
                  <p:spPr>
                    <a:xfrm>
                      <a:off x="45719" y="0"/>
                      <a:ext cx="1230810" cy="21742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800">
                          <a:latin typeface="Arial"/>
                          <a:ea typeface="Arial"/>
                          <a:cs typeface="Arial"/>
                          <a:sym typeface="Arial"/>
                        </a:defRPr>
                      </a:pPr>
                      <a:r>
                        <a:t>Pilot</a:t>
                      </a:r>
                      <a:r>
                        <a:rPr>
                          <a:latin typeface="楷体_GB2312"/>
                          <a:ea typeface="楷体_GB2312"/>
                          <a:cs typeface="楷体_GB2312"/>
                          <a:sym typeface="楷体_GB2312"/>
                        </a:rPr>
                        <a:t>、</a:t>
                      </a:r>
                      <a:r>
                        <a:t>Lockheed</a:t>
                      </a:r>
                      <a:r>
                        <a:rPr>
                          <a:latin typeface="楷体_GB2312"/>
                          <a:ea typeface="楷体_GB2312"/>
                          <a:cs typeface="楷体_GB2312"/>
                          <a:sym typeface="楷体_GB2312"/>
                        </a:rPr>
                        <a:t>、</a:t>
                      </a:r>
                      <a:r>
                        <a:t>IBM</a:t>
                      </a:r>
                      <a:r>
                        <a:rPr>
                          <a:latin typeface="楷体_GB2312"/>
                          <a:ea typeface="楷体_GB2312"/>
                          <a:cs typeface="楷体_GB2312"/>
                          <a:sym typeface="楷体_GB2312"/>
                        </a:rPr>
                        <a:t>、</a:t>
                      </a:r>
                      <a:r>
                        <a:t>SGI</a:t>
                      </a:r>
                      <a:r>
                        <a:rPr>
                          <a:latin typeface="楷体_GB2312"/>
                          <a:ea typeface="楷体_GB2312"/>
                          <a:cs typeface="楷体_GB2312"/>
                          <a:sym typeface="楷体_GB2312"/>
                        </a:rPr>
                        <a:t>、</a:t>
                      </a:r>
                      <a:r>
                        <a:rPr>
                          <a:latin typeface="楷体_GB2312"/>
                          <a:ea typeface="楷体_GB2312"/>
                          <a:cs typeface="楷体_GB2312"/>
                          <a:sym typeface="楷体_GB2312"/>
                        </a:rPr>
                        <a:t>其他初创公司</a:t>
                      </a:r>
                    </a:p>
                    <a:p>
                      <a:pPr algn="just">
                        <a:defRPr sz="1800"/>
                      </a:pPr>
                      <a:r>
                        <a:t> </a:t>
                      </a:r>
                    </a:p>
                  </p:txBody>
                </p:sp>
              </p:grpSp>
              <p:sp>
                <p:nvSpPr>
                  <p:cNvPr id="314" name="矩形"/>
                  <p:cNvSpPr/>
                  <p:nvPr/>
                </p:nvSpPr>
                <p:spPr>
                  <a:xfrm>
                    <a:off x="0" y="0"/>
                    <a:ext cx="1522449" cy="1468116"/>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nvGrpSpPr>
              <p:cNvPr id="323" name="成组"/>
              <p:cNvGrpSpPr/>
              <p:nvPr/>
            </p:nvGrpSpPr>
            <p:grpSpPr>
              <a:xfrm>
                <a:off x="7612240" y="5383088"/>
                <a:ext cx="1522450" cy="1468116"/>
                <a:chOff x="0" y="0"/>
                <a:chExt cx="1522448" cy="1468115"/>
              </a:xfrm>
            </p:grpSpPr>
            <p:sp>
              <p:nvSpPr>
                <p:cNvPr id="317" name="矩形"/>
                <p:cNvSpPr/>
                <p:nvPr/>
              </p:nvSpPr>
              <p:spPr>
                <a:xfrm>
                  <a:off x="0" y="-1"/>
                  <a:ext cx="1522449" cy="1468117"/>
                </a:xfrm>
                <a:prstGeom prst="rect">
                  <a:avLst/>
                </a:prstGeom>
                <a:solidFill>
                  <a:srgbClr val="FFFFEF"/>
                </a:solidFill>
                <a:ln w="12700" cap="flat">
                  <a:noFill/>
                  <a:miter lim="400000"/>
                </a:ln>
                <a:effectLst/>
              </p:spPr>
              <p:txBody>
                <a:bodyPr wrap="square" lIns="45719" tIns="45719" rIns="45719" bIns="45719" numCol="1" anchor="t">
                  <a:noAutofit/>
                </a:bodyPr>
                <a:lstStyle/>
                <a:p>
                  <a:pPr/>
                </a:p>
              </p:txBody>
            </p:sp>
            <p:grpSp>
              <p:nvGrpSpPr>
                <p:cNvPr id="322" name="成组"/>
                <p:cNvGrpSpPr/>
                <p:nvPr/>
              </p:nvGrpSpPr>
              <p:grpSpPr>
                <a:xfrm>
                  <a:off x="0" y="-1"/>
                  <a:ext cx="1522449" cy="1468117"/>
                  <a:chOff x="0" y="0"/>
                  <a:chExt cx="1522448" cy="1468115"/>
                </a:xfrm>
              </p:grpSpPr>
              <p:grpSp>
                <p:nvGrpSpPr>
                  <p:cNvPr id="320" name="成组"/>
                  <p:cNvGrpSpPr/>
                  <p:nvPr/>
                </p:nvGrpSpPr>
                <p:grpSpPr>
                  <a:xfrm>
                    <a:off x="100099" y="-1"/>
                    <a:ext cx="1322250" cy="1468117"/>
                    <a:chOff x="0" y="0"/>
                    <a:chExt cx="1322248" cy="1468115"/>
                  </a:xfrm>
                </p:grpSpPr>
                <p:sp>
                  <p:nvSpPr>
                    <p:cNvPr id="318" name="矩形"/>
                    <p:cNvSpPr/>
                    <p:nvPr/>
                  </p:nvSpPr>
                  <p:spPr>
                    <a:xfrm>
                      <a:off x="0" y="-1"/>
                      <a:ext cx="1322249" cy="1468117"/>
                    </a:xfrm>
                    <a:prstGeom prst="rect">
                      <a:avLst/>
                    </a:prstGeom>
                    <a:solidFill>
                      <a:srgbClr val="FFFFEF"/>
                    </a:solidFill>
                    <a:ln w="12700" cap="flat">
                      <a:noFill/>
                      <a:miter lim="400000"/>
                    </a:ln>
                    <a:effectLst/>
                  </p:spPr>
                  <p:txBody>
                    <a:bodyPr wrap="square" lIns="45719" tIns="45719" rIns="45719" bIns="45719" numCol="1" anchor="t">
                      <a:noAutofit/>
                    </a:bodyPr>
                    <a:lstStyle/>
                    <a:p>
                      <a:pPr algn="just">
                        <a:defRPr sz="1800"/>
                      </a:pPr>
                    </a:p>
                  </p:txBody>
                </p:sp>
                <p:sp>
                  <p:nvSpPr>
                    <p:cNvPr id="319" name="预测…"/>
                    <p:cNvSpPr txBox="1"/>
                    <p:nvPr/>
                  </p:nvSpPr>
                  <p:spPr>
                    <a:xfrm>
                      <a:off x="45719" y="-1"/>
                      <a:ext cx="1230810" cy="12501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800"/>
                      </a:pPr>
                      <a:r>
                        <a:rPr>
                          <a:latin typeface="楷体_GB2312"/>
                          <a:ea typeface="楷体_GB2312"/>
                          <a:cs typeface="楷体_GB2312"/>
                          <a:sym typeface="楷体_GB2312"/>
                        </a:rPr>
                        <a:t>预测</a:t>
                      </a:r>
                    </a:p>
                    <a:p>
                      <a:pPr algn="just">
                        <a:defRPr sz="1800"/>
                      </a:pPr>
                      <a:r>
                        <a:rPr>
                          <a:latin typeface="楷体_GB2312"/>
                          <a:ea typeface="楷体_GB2312"/>
                          <a:cs typeface="楷体_GB2312"/>
                          <a:sym typeface="楷体_GB2312"/>
                        </a:rPr>
                        <a:t>模式</a:t>
                      </a:r>
                    </a:p>
                    <a:p>
                      <a:pPr algn="just">
                        <a:defRPr sz="1800"/>
                      </a:pPr>
                      <a:r>
                        <a:t> </a:t>
                      </a:r>
                    </a:p>
                  </p:txBody>
                </p:sp>
              </p:grpSp>
              <p:sp>
                <p:nvSpPr>
                  <p:cNvPr id="321" name="矩形"/>
                  <p:cNvSpPr/>
                  <p:nvPr/>
                </p:nvSpPr>
                <p:spPr>
                  <a:xfrm>
                    <a:off x="0" y="-1"/>
                    <a:ext cx="1522449" cy="1468117"/>
                  </a:xfrm>
                  <a:prstGeom prst="rect">
                    <a:avLst/>
                  </a:prstGeom>
                  <a:noFill/>
                  <a:ln w="3175" cap="flat">
                    <a:solidFill>
                      <a:srgbClr val="A0A0A0"/>
                    </a:solidFill>
                    <a:prstDash val="solid"/>
                    <a:round/>
                  </a:ln>
                  <a:effectLst/>
                </p:spPr>
                <p:txBody>
                  <a:bodyPr wrap="square" lIns="45719" tIns="45719" rIns="45719" bIns="45719" numCol="1" anchor="t">
                    <a:noAutofit/>
                  </a:bodyPr>
                  <a:lstStyle/>
                  <a:p>
                    <a:pPr/>
                  </a:p>
                </p:txBody>
              </p:sp>
            </p:grpSp>
          </p:grpSp>
        </p:grpSp>
        <p:sp>
          <p:nvSpPr>
            <p:cNvPr id="325" name="矩形"/>
            <p:cNvSpPr/>
            <p:nvPr/>
          </p:nvSpPr>
          <p:spPr>
            <a:xfrm>
              <a:off x="-1" y="0"/>
              <a:ext cx="9144002" cy="6858000"/>
            </a:xfrm>
            <a:prstGeom prst="rect">
              <a:avLst/>
            </a:prstGeom>
            <a:noFill/>
            <a:ln w="6350" cap="flat">
              <a:solidFill>
                <a:srgbClr val="A0A0A0"/>
              </a:solidFill>
              <a:prstDash val="solid"/>
              <a:round/>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7" name="调查报告（2002.6.3-6.16）"/>
          <p:cNvSpPr txBox="1"/>
          <p:nvPr/>
        </p:nvSpPr>
        <p:spPr>
          <a:xfrm>
            <a:off x="1584324" y="381000"/>
            <a:ext cx="8142290" cy="663576"/>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marL="342900" indent="-342900">
              <a:spcBef>
                <a:spcPts val="700"/>
              </a:spcBef>
              <a:defRPr sz="3200">
                <a:solidFill>
                  <a:srgbClr val="CC0000"/>
                </a:solidFill>
                <a:latin typeface="Arial"/>
                <a:ea typeface="Arial"/>
                <a:cs typeface="Arial"/>
                <a:sym typeface="Arial"/>
              </a:defRPr>
            </a:pPr>
            <a:r>
              <a:rPr>
                <a:latin typeface="隶书"/>
                <a:ea typeface="隶书"/>
                <a:cs typeface="隶书"/>
                <a:sym typeface="隶书"/>
              </a:rPr>
              <a:t>调查报告（</a:t>
            </a:r>
            <a:r>
              <a:t>2002.6.3-6.16</a:t>
            </a:r>
            <a:r>
              <a:rPr>
                <a:latin typeface="隶书"/>
                <a:ea typeface="隶书"/>
                <a:cs typeface="隶书"/>
                <a:sym typeface="隶书"/>
              </a:rPr>
              <a:t>）</a:t>
            </a:r>
          </a:p>
        </p:txBody>
      </p:sp>
      <p:pic>
        <p:nvPicPr>
          <p:cNvPr id="1858" name="image.png" descr="image.png"/>
          <p:cNvPicPr>
            <a:picLocks noChangeAspect="1"/>
          </p:cNvPicPr>
          <p:nvPr/>
        </p:nvPicPr>
        <p:blipFill>
          <a:blip r:embed="rId2">
            <a:extLst/>
          </a:blip>
          <a:stretch>
            <a:fillRect/>
          </a:stretch>
        </p:blipFill>
        <p:spPr>
          <a:xfrm>
            <a:off x="838200" y="1447800"/>
            <a:ext cx="7924800" cy="5295900"/>
          </a:xfrm>
          <a:prstGeom prst="rect">
            <a:avLst/>
          </a:prstGeom>
          <a:ln w="12700">
            <a:miter lim="400000"/>
          </a:ln>
        </p:spPr>
      </p:pic>
      <p:pic>
        <p:nvPicPr>
          <p:cNvPr id="1859" name="KDnuggets Logo" descr="KDnuggets Logo"/>
          <p:cNvPicPr>
            <a:picLocks noChangeAspect="1"/>
          </p:cNvPicPr>
          <p:nvPr/>
        </p:nvPicPr>
        <p:blipFill>
          <a:blip r:embed="rId3">
            <a:extLst/>
          </a:blip>
          <a:stretch>
            <a:fillRect/>
          </a:stretch>
        </p:blipFill>
        <p:spPr>
          <a:xfrm>
            <a:off x="6553200" y="381000"/>
            <a:ext cx="2251075" cy="549275"/>
          </a:xfrm>
          <a:prstGeom prst="rect">
            <a:avLst/>
          </a:prstGeom>
          <a:ln w="12700">
            <a:miter lim="400000"/>
          </a:ln>
        </p:spPr>
      </p:pic>
      <p:sp>
        <p:nvSpPr>
          <p:cNvPr id="1860"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fade thruBlk="1"/>
      </p:transition>
    </mc:Choice>
    <mc:Fallback>
      <p:transition spd="fast">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2" name="大部分处于科研阶段…"/>
          <p:cNvSpPr txBox="1"/>
          <p:nvPr/>
        </p:nvSpPr>
        <p:spPr>
          <a:xfrm>
            <a:off x="593723" y="1981200"/>
            <a:ext cx="8142291" cy="3362072"/>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marL="342900" indent="-342900">
              <a:spcBef>
                <a:spcPts val="600"/>
              </a:spcBef>
              <a:buClr>
                <a:srgbClr val="006633"/>
              </a:buClr>
              <a:buSzPct val="90000"/>
              <a:buChar char="Ú"/>
              <a:defRPr b="1" sz="2600"/>
            </a:pPr>
            <a:r>
              <a:rPr b="0">
                <a:latin typeface="宋体"/>
                <a:ea typeface="宋体"/>
                <a:cs typeface="宋体"/>
                <a:sym typeface="宋体"/>
              </a:rPr>
              <a:t>大部分处于科研阶段</a:t>
            </a:r>
          </a:p>
          <a:p>
            <a:pPr lvl="1" marL="742950" indent="-285750">
              <a:buSzPct val="100000"/>
              <a:buChar char="–"/>
              <a:defRPr b="1" sz="2600"/>
            </a:pPr>
            <a:r>
              <a:rPr b="0">
                <a:latin typeface="宋体"/>
                <a:ea typeface="宋体"/>
                <a:cs typeface="宋体"/>
                <a:sym typeface="宋体"/>
              </a:rPr>
              <a:t>各大学和科研机构从事数据挖掘算法的研究</a:t>
            </a:r>
          </a:p>
          <a:p>
            <a:pPr lvl="1" marL="742950" indent="-285750">
              <a:buSzPct val="100000"/>
              <a:buChar char="–"/>
              <a:defRPr b="1" sz="2600"/>
            </a:pPr>
            <a:r>
              <a:rPr b="0">
                <a:latin typeface="宋体"/>
                <a:ea typeface="宋体"/>
                <a:cs typeface="宋体"/>
                <a:sym typeface="宋体"/>
              </a:rPr>
              <a:t>国内著作的数据挖掘方面的书较少（翻译的有）</a:t>
            </a:r>
          </a:p>
          <a:p>
            <a:pPr marL="342900" indent="-342900">
              <a:spcBef>
                <a:spcPts val="600"/>
              </a:spcBef>
              <a:buClr>
                <a:srgbClr val="006633"/>
              </a:buClr>
              <a:buSzPct val="90000"/>
              <a:buChar char="Ú"/>
              <a:defRPr b="1" sz="2600"/>
            </a:pPr>
            <a:r>
              <a:rPr b="0">
                <a:latin typeface="宋体"/>
                <a:ea typeface="宋体"/>
                <a:cs typeface="宋体"/>
                <a:sym typeface="宋体"/>
              </a:rPr>
              <a:t>有一些公司在国外产品基础上开发的特定的应用</a:t>
            </a:r>
          </a:p>
          <a:p>
            <a:pPr lvl="1" marL="742950" indent="-285750">
              <a:buSzPct val="100000"/>
              <a:buChar char="–"/>
              <a:defRPr b="1" sz="2600"/>
            </a:pPr>
            <a:r>
              <a:t>IBM Intelligent Miner</a:t>
            </a:r>
          </a:p>
          <a:p>
            <a:pPr lvl="1" marL="742950" indent="-285750">
              <a:buSzPct val="100000"/>
              <a:buChar char="–"/>
              <a:defRPr b="1" sz="2600"/>
            </a:pPr>
            <a:r>
              <a:t>SAS Enterprise Miner</a:t>
            </a:r>
          </a:p>
          <a:p>
            <a:pPr marL="342900" indent="-342900">
              <a:spcBef>
                <a:spcPts val="600"/>
              </a:spcBef>
              <a:buClr>
                <a:srgbClr val="006633"/>
              </a:buClr>
              <a:buSzPct val="90000"/>
              <a:buChar char="Ú"/>
              <a:defRPr b="1" sz="2600"/>
            </a:pPr>
            <a:r>
              <a:rPr b="0">
                <a:latin typeface="宋体"/>
                <a:ea typeface="宋体"/>
                <a:cs typeface="宋体"/>
                <a:sym typeface="宋体"/>
              </a:rPr>
              <a:t>国内应该有自主知识产权的数据挖掘软件</a:t>
            </a:r>
          </a:p>
        </p:txBody>
      </p:sp>
      <p:sp>
        <p:nvSpPr>
          <p:cNvPr id="1863"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
        <p:nvSpPr>
          <p:cNvPr id="1864" name="数据挖掘软件的现状（国内情况）"/>
          <p:cNvSpPr txBox="1"/>
          <p:nvPr/>
        </p:nvSpPr>
        <p:spPr>
          <a:xfrm>
            <a:off x="1508124" y="381000"/>
            <a:ext cx="8158165" cy="841376"/>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a:lnSpc>
                <a:spcPct val="85000"/>
              </a:lnSpc>
              <a:defRPr sz="4200">
                <a:solidFill>
                  <a:srgbClr val="006633"/>
                </a:solidFill>
                <a:effectLst>
                  <a:outerShdw sx="100000" sy="100000" kx="0" ky="0" algn="b" rotWithShape="0" blurRad="12700" dist="25400" dir="2700000">
                    <a:srgbClr val="DDDDDD"/>
                  </a:outerShdw>
                </a:effectLst>
                <a:latin typeface="Tahoma Bold"/>
                <a:ea typeface="Tahoma Bold"/>
                <a:cs typeface="Tahoma Bold"/>
                <a:sym typeface="Tahoma Bold"/>
              </a:defRPr>
            </a:pPr>
            <a:r>
              <a:rPr b="1">
                <a:latin typeface="隶书"/>
                <a:ea typeface="隶书"/>
                <a:cs typeface="隶书"/>
                <a:sym typeface="隶书"/>
              </a:rPr>
              <a:t>数据挖掘软件的现状（</a:t>
            </a:r>
            <a:r>
              <a:rPr b="1" sz="2400">
                <a:solidFill>
                  <a:srgbClr val="000000"/>
                </a:solidFill>
                <a:latin typeface="隶书"/>
                <a:ea typeface="隶书"/>
                <a:cs typeface="隶书"/>
                <a:sym typeface="隶书"/>
              </a:rPr>
              <a:t>国内情况</a:t>
            </a:r>
            <a:r>
              <a:rPr b="1">
                <a:latin typeface="隶书"/>
                <a:ea typeface="隶书"/>
                <a:cs typeface="隶书"/>
                <a:sym typeface="隶书"/>
              </a:rPr>
              <a:t>）</a:t>
            </a:r>
          </a:p>
        </p:txBody>
      </p:sp>
    </p:spTree>
  </p:cSld>
  <p:clrMapOvr>
    <a:masterClrMapping/>
  </p:clrMapOvr>
  <mc:AlternateContent xmlns:mc="http://schemas.openxmlformats.org/markup-compatibility/2006">
    <mc:Choice xmlns:p14="http://schemas.microsoft.com/office/powerpoint/2010/main" Requires="p14">
      <p:transition spd="fast" advClick="1" p14:dur="500">
        <p:fade thruBlk="1"/>
      </p:transition>
    </mc:Choice>
    <mc:Fallback>
      <p:transition spd="fast">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6" name="今天我们不得不生活在全球化和信息技术革命影响下的世界，企业要生存，只有两个选择：适应它或被他抛弃。…"/>
          <p:cNvSpPr txBox="1"/>
          <p:nvPr>
            <p:ph type="body" idx="1"/>
          </p:nvPr>
        </p:nvSpPr>
        <p:spPr>
          <a:xfrm>
            <a:off x="381000" y="1828800"/>
            <a:ext cx="8382000" cy="4114800"/>
          </a:xfrm>
          <a:prstGeom prst="rect">
            <a:avLst/>
          </a:prstGeom>
        </p:spPr>
        <p:txBody>
          <a:bodyPr/>
          <a:lstStyle/>
          <a:p>
            <a:pPr>
              <a:spcBef>
                <a:spcPts val="800"/>
              </a:spcBef>
              <a:buSzTx/>
              <a:buFont typeface="Wingdings"/>
              <a:buNone/>
              <a:defRPr sz="3600"/>
            </a:pPr>
            <a:r>
              <a:rPr>
                <a:latin typeface="华文行楷"/>
                <a:ea typeface="华文行楷"/>
                <a:cs typeface="华文行楷"/>
                <a:sym typeface="华文行楷"/>
              </a:rPr>
              <a:t>         今天我们不得不生活在全球化和信息技术革命影响下的世界，企业要生存，只有两个选择：适应它或被他抛弃。</a:t>
            </a:r>
          </a:p>
          <a:p>
            <a:pPr>
              <a:buSzTx/>
              <a:buFont typeface="Wingdings"/>
              <a:buNone/>
              <a:defRPr sz="3600"/>
            </a:pPr>
          </a:p>
          <a:p>
            <a:pPr>
              <a:spcBef>
                <a:spcPts val="800"/>
              </a:spcBef>
              <a:buSzTx/>
              <a:buFont typeface="Wingdings"/>
              <a:buNone/>
              <a:defRPr sz="3600"/>
            </a:pPr>
            <a:r>
              <a:t>       ——</a:t>
            </a:r>
            <a:r>
              <a:rPr sz="3200">
                <a:latin typeface="华文行楷"/>
                <a:ea typeface="华文行楷"/>
                <a:cs typeface="华文行楷"/>
                <a:sym typeface="华文行楷"/>
              </a:rPr>
              <a:t>英特尔公司主席：安德鲁</a:t>
            </a:r>
            <a:r>
              <a:rPr sz="3200"/>
              <a:t>.</a:t>
            </a:r>
            <a:r>
              <a:rPr sz="3200">
                <a:latin typeface="华文行楷"/>
                <a:ea typeface="华文行楷"/>
                <a:cs typeface="华文行楷"/>
                <a:sym typeface="华文行楷"/>
              </a:rPr>
              <a:t>格鲁夫</a:t>
            </a: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8" name="谢谢大家"/>
          <p:cNvSpPr txBox="1"/>
          <p:nvPr>
            <p:ph type="title"/>
          </p:nvPr>
        </p:nvSpPr>
        <p:spPr>
          <a:xfrm>
            <a:off x="685800" y="4953000"/>
            <a:ext cx="7772400" cy="1143001"/>
          </a:xfrm>
          <a:prstGeom prst="rect">
            <a:avLst/>
          </a:prstGeom>
        </p:spPr>
        <p:txBody>
          <a:bodyPr/>
          <a:lstStyle>
            <a:lvl1pPr defTabSz="566927">
              <a:defRPr b="1" sz="5952">
                <a:solidFill>
                  <a:srgbClr val="002010"/>
                </a:solidFill>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谢谢大家</a:t>
            </a:r>
          </a:p>
        </p:txBody>
      </p:sp>
      <p:pic>
        <p:nvPicPr>
          <p:cNvPr id="1869" name="BS02092_.pdf" descr="BS02092_.pdf"/>
          <p:cNvPicPr>
            <a:picLocks noChangeAspect="1"/>
          </p:cNvPicPr>
          <p:nvPr/>
        </p:nvPicPr>
        <p:blipFill>
          <a:blip r:embed="rId2">
            <a:extLst/>
          </a:blip>
          <a:stretch>
            <a:fillRect/>
          </a:stretch>
        </p:blipFill>
        <p:spPr>
          <a:xfrm>
            <a:off x="2743200" y="685800"/>
            <a:ext cx="4068763" cy="41910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数据挖掘的演变过程"/>
          <p:cNvSpPr txBox="1"/>
          <p:nvPr>
            <p:ph type="title"/>
          </p:nvPr>
        </p:nvSpPr>
        <p:spPr>
          <a:xfrm>
            <a:off x="1905000" y="0"/>
            <a:ext cx="7086600" cy="1447800"/>
          </a:xfrm>
          <a:prstGeom prst="rect">
            <a:avLst/>
          </a:prstGeom>
        </p:spPr>
        <p:txBody>
          <a:bodyPr/>
          <a:lstStyle>
            <a:lvl1pPr>
              <a:defRPr>
                <a:latin typeface="隶书"/>
                <a:ea typeface="隶书"/>
                <a:cs typeface="隶书"/>
                <a:sym typeface="隶书"/>
              </a:defRPr>
            </a:lvl1pPr>
          </a:lstStyle>
          <a:p>
            <a:pPr>
              <a:defRPr>
                <a:latin typeface="+mn-lt"/>
                <a:ea typeface="+mn-ea"/>
                <a:cs typeface="+mn-cs"/>
                <a:sym typeface="Times New Roman"/>
              </a:defRPr>
            </a:pPr>
            <a:r>
              <a:rPr>
                <a:latin typeface="隶书"/>
                <a:ea typeface="隶书"/>
                <a:cs typeface="隶书"/>
                <a:sym typeface="隶书"/>
              </a:rPr>
              <a:t>数据挖掘的演变过程</a:t>
            </a:r>
          </a:p>
        </p:txBody>
      </p:sp>
      <p:grpSp>
        <p:nvGrpSpPr>
          <p:cNvPr id="333" name="成组"/>
          <p:cNvGrpSpPr/>
          <p:nvPr/>
        </p:nvGrpSpPr>
        <p:grpSpPr>
          <a:xfrm>
            <a:off x="685800" y="5181600"/>
            <a:ext cx="1981200" cy="838200"/>
            <a:chOff x="0" y="0"/>
            <a:chExt cx="1981200" cy="838200"/>
          </a:xfrm>
        </p:grpSpPr>
        <p:sp>
          <p:nvSpPr>
            <p:cNvPr id="331" name="矩形"/>
            <p:cNvSpPr/>
            <p:nvPr/>
          </p:nvSpPr>
          <p:spPr>
            <a:xfrm>
              <a:off x="0" y="0"/>
              <a:ext cx="1981200" cy="838200"/>
            </a:xfrm>
            <a:prstGeom prst="rect">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a:p>
          </p:txBody>
        </p:sp>
        <p:sp>
          <p:nvSpPr>
            <p:cNvPr id="332" name="机器学习"/>
            <p:cNvSpPr txBox="1"/>
            <p:nvPr/>
          </p:nvSpPr>
          <p:spPr>
            <a:xfrm>
              <a:off x="328930" y="163829"/>
              <a:ext cx="1323341" cy="510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宋体"/>
                  <a:ea typeface="宋体"/>
                  <a:cs typeface="宋体"/>
                  <a:sym typeface="宋体"/>
                </a:defRPr>
              </a:lvl1pPr>
            </a:lstStyle>
            <a:p>
              <a:pPr>
                <a:defRPr>
                  <a:latin typeface="+mn-lt"/>
                  <a:ea typeface="+mn-ea"/>
                  <a:cs typeface="+mn-cs"/>
                  <a:sym typeface="Times New Roman"/>
                </a:defRPr>
              </a:pPr>
              <a:r>
                <a:rPr>
                  <a:latin typeface="宋体"/>
                  <a:ea typeface="宋体"/>
                  <a:cs typeface="宋体"/>
                  <a:sym typeface="宋体"/>
                </a:rPr>
                <a:t>机器学习</a:t>
              </a:r>
            </a:p>
          </p:txBody>
        </p:sp>
      </p:grpSp>
      <p:grpSp>
        <p:nvGrpSpPr>
          <p:cNvPr id="336" name="成组"/>
          <p:cNvGrpSpPr/>
          <p:nvPr/>
        </p:nvGrpSpPr>
        <p:grpSpPr>
          <a:xfrm>
            <a:off x="3048000" y="4572000"/>
            <a:ext cx="1981200" cy="838200"/>
            <a:chOff x="0" y="0"/>
            <a:chExt cx="1981200" cy="838200"/>
          </a:xfrm>
        </p:grpSpPr>
        <p:sp>
          <p:nvSpPr>
            <p:cNvPr id="334" name="矩形"/>
            <p:cNvSpPr/>
            <p:nvPr/>
          </p:nvSpPr>
          <p:spPr>
            <a:xfrm>
              <a:off x="0" y="0"/>
              <a:ext cx="1981200" cy="838200"/>
            </a:xfrm>
            <a:prstGeom prst="rect">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a:p>
          </p:txBody>
        </p:sp>
        <p:sp>
          <p:nvSpPr>
            <p:cNvPr id="335" name="类神经网络"/>
            <p:cNvSpPr txBox="1"/>
            <p:nvPr/>
          </p:nvSpPr>
          <p:spPr>
            <a:xfrm>
              <a:off x="176530" y="163829"/>
              <a:ext cx="1628141" cy="510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宋体"/>
                  <a:ea typeface="宋体"/>
                  <a:cs typeface="宋体"/>
                  <a:sym typeface="宋体"/>
                </a:defRPr>
              </a:lvl1pPr>
            </a:lstStyle>
            <a:p>
              <a:pPr>
                <a:defRPr>
                  <a:latin typeface="+mn-lt"/>
                  <a:ea typeface="+mn-ea"/>
                  <a:cs typeface="+mn-cs"/>
                  <a:sym typeface="Times New Roman"/>
                </a:defRPr>
              </a:pPr>
              <a:r>
                <a:rPr>
                  <a:latin typeface="宋体"/>
                  <a:ea typeface="宋体"/>
                  <a:cs typeface="宋体"/>
                  <a:sym typeface="宋体"/>
                </a:rPr>
                <a:t>类神经网络</a:t>
              </a:r>
            </a:p>
          </p:txBody>
        </p:sp>
      </p:grpSp>
      <p:sp>
        <p:nvSpPr>
          <p:cNvPr id="337" name="线条"/>
          <p:cNvSpPr/>
          <p:nvPr/>
        </p:nvSpPr>
        <p:spPr>
          <a:xfrm>
            <a:off x="990600" y="1828800"/>
            <a:ext cx="7010400" cy="4267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5126" y="21086"/>
                  <a:pt x="10252" y="20571"/>
                  <a:pt x="13852" y="16971"/>
                </a:cubicBezTo>
                <a:cubicBezTo>
                  <a:pt x="17452" y="13371"/>
                  <a:pt x="19526" y="6686"/>
                  <a:pt x="21600" y="0"/>
                </a:cubicBezTo>
              </a:path>
            </a:pathLst>
          </a:custGeom>
          <a:ln w="73025">
            <a:solidFill>
              <a:srgbClr val="800080"/>
            </a:solidFill>
            <a:tailEnd type="stealth"/>
          </a:ln>
        </p:spPr>
        <p:txBody>
          <a:bodyPr lIns="45719" rIns="45719"/>
          <a:lstStyle/>
          <a:p>
            <a:pPr/>
          </a:p>
        </p:txBody>
      </p:sp>
      <p:grpSp>
        <p:nvGrpSpPr>
          <p:cNvPr id="340" name="成组"/>
          <p:cNvGrpSpPr/>
          <p:nvPr/>
        </p:nvGrpSpPr>
        <p:grpSpPr>
          <a:xfrm>
            <a:off x="4419600" y="3429000"/>
            <a:ext cx="1981200" cy="838200"/>
            <a:chOff x="0" y="0"/>
            <a:chExt cx="1981200" cy="838200"/>
          </a:xfrm>
        </p:grpSpPr>
        <p:sp>
          <p:nvSpPr>
            <p:cNvPr id="338" name="矩形"/>
            <p:cNvSpPr/>
            <p:nvPr/>
          </p:nvSpPr>
          <p:spPr>
            <a:xfrm>
              <a:off x="0" y="0"/>
              <a:ext cx="1981200" cy="838200"/>
            </a:xfrm>
            <a:prstGeom prst="rect">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a:p>
          </p:txBody>
        </p:sp>
        <p:sp>
          <p:nvSpPr>
            <p:cNvPr id="339" name="知识发现"/>
            <p:cNvSpPr txBox="1"/>
            <p:nvPr/>
          </p:nvSpPr>
          <p:spPr>
            <a:xfrm>
              <a:off x="328930" y="163829"/>
              <a:ext cx="1323341" cy="510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宋体"/>
                  <a:ea typeface="宋体"/>
                  <a:cs typeface="宋体"/>
                  <a:sym typeface="宋体"/>
                </a:defRPr>
              </a:lvl1pPr>
            </a:lstStyle>
            <a:p>
              <a:pPr>
                <a:defRPr>
                  <a:latin typeface="+mn-lt"/>
                  <a:ea typeface="+mn-ea"/>
                  <a:cs typeface="+mn-cs"/>
                  <a:sym typeface="Times New Roman"/>
                </a:defRPr>
              </a:pPr>
              <a:r>
                <a:rPr>
                  <a:latin typeface="宋体"/>
                  <a:ea typeface="宋体"/>
                  <a:cs typeface="宋体"/>
                  <a:sym typeface="宋体"/>
                </a:rPr>
                <a:t>知识发现</a:t>
              </a:r>
            </a:p>
          </p:txBody>
        </p:sp>
      </p:grpSp>
      <p:grpSp>
        <p:nvGrpSpPr>
          <p:cNvPr id="343" name="成组"/>
          <p:cNvGrpSpPr/>
          <p:nvPr/>
        </p:nvGrpSpPr>
        <p:grpSpPr>
          <a:xfrm>
            <a:off x="5410200" y="2133600"/>
            <a:ext cx="1981200" cy="838200"/>
            <a:chOff x="0" y="0"/>
            <a:chExt cx="1981200" cy="838200"/>
          </a:xfrm>
        </p:grpSpPr>
        <p:sp>
          <p:nvSpPr>
            <p:cNvPr id="341" name="矩形"/>
            <p:cNvSpPr/>
            <p:nvPr/>
          </p:nvSpPr>
          <p:spPr>
            <a:xfrm>
              <a:off x="0" y="0"/>
              <a:ext cx="1981200" cy="838200"/>
            </a:xfrm>
            <a:prstGeom prst="rect">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a:p>
          </p:txBody>
        </p:sp>
        <p:sp>
          <p:nvSpPr>
            <p:cNvPr id="342" name="数据挖掘"/>
            <p:cNvSpPr txBox="1"/>
            <p:nvPr/>
          </p:nvSpPr>
          <p:spPr>
            <a:xfrm>
              <a:off x="328930" y="163829"/>
              <a:ext cx="1323341" cy="510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宋体"/>
                  <a:ea typeface="宋体"/>
                  <a:cs typeface="宋体"/>
                  <a:sym typeface="宋体"/>
                </a:defRPr>
              </a:lvl1pPr>
            </a:lstStyle>
            <a:p>
              <a:pPr>
                <a:defRPr>
                  <a:latin typeface="+mn-lt"/>
                  <a:ea typeface="+mn-ea"/>
                  <a:cs typeface="+mn-cs"/>
                  <a:sym typeface="Times New Roman"/>
                </a:defRPr>
              </a:pPr>
              <a:r>
                <a:rPr>
                  <a:latin typeface="宋体"/>
                  <a:ea typeface="宋体"/>
                  <a:cs typeface="宋体"/>
                  <a:sym typeface="宋体"/>
                </a:rPr>
                <a:t>数据挖掘</a:t>
              </a:r>
            </a:p>
          </p:txBody>
        </p:sp>
      </p:grpSp>
      <p:sp>
        <p:nvSpPr>
          <p:cNvPr id="344" name="线条"/>
          <p:cNvSpPr/>
          <p:nvPr/>
        </p:nvSpPr>
        <p:spPr>
          <a:xfrm>
            <a:off x="990600" y="6096000"/>
            <a:ext cx="7315200" cy="0"/>
          </a:xfrm>
          <a:prstGeom prst="line">
            <a:avLst/>
          </a:prstGeom>
          <a:ln w="73025">
            <a:solidFill>
              <a:srgbClr val="800080"/>
            </a:solidFill>
            <a:tailEnd type="stealth"/>
          </a:ln>
        </p:spPr>
        <p:txBody>
          <a:bodyPr lIns="45719" rIns="45719"/>
          <a:lstStyle/>
          <a:p>
            <a:pPr/>
          </a:p>
        </p:txBody>
      </p:sp>
      <p:sp>
        <p:nvSpPr>
          <p:cNvPr id="345" name="60年代"/>
          <p:cNvSpPr txBox="1"/>
          <p:nvPr/>
        </p:nvSpPr>
        <p:spPr>
          <a:xfrm>
            <a:off x="1036319" y="6172200"/>
            <a:ext cx="1203962"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900"/>
              </a:spcBef>
              <a:defRPr b="1" sz="1600"/>
            </a:pPr>
            <a:r>
              <a:t>60</a:t>
            </a:r>
            <a:r>
              <a:rPr b="0">
                <a:latin typeface="宋体"/>
                <a:ea typeface="宋体"/>
                <a:cs typeface="宋体"/>
                <a:sym typeface="宋体"/>
              </a:rPr>
              <a:t>年代</a:t>
            </a:r>
          </a:p>
        </p:txBody>
      </p:sp>
      <p:sp>
        <p:nvSpPr>
          <p:cNvPr id="346" name="70年代"/>
          <p:cNvSpPr txBox="1"/>
          <p:nvPr/>
        </p:nvSpPr>
        <p:spPr>
          <a:xfrm>
            <a:off x="2941320" y="6172200"/>
            <a:ext cx="1203961"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900"/>
              </a:spcBef>
              <a:defRPr b="1" sz="1600"/>
            </a:pPr>
            <a:r>
              <a:t>70</a:t>
            </a:r>
            <a:r>
              <a:rPr b="0">
                <a:latin typeface="宋体"/>
                <a:ea typeface="宋体"/>
                <a:cs typeface="宋体"/>
                <a:sym typeface="宋体"/>
              </a:rPr>
              <a:t>年代</a:t>
            </a:r>
          </a:p>
        </p:txBody>
      </p:sp>
      <p:sp>
        <p:nvSpPr>
          <p:cNvPr id="347" name="80年代"/>
          <p:cNvSpPr txBox="1"/>
          <p:nvPr/>
        </p:nvSpPr>
        <p:spPr>
          <a:xfrm>
            <a:off x="4998720" y="6172200"/>
            <a:ext cx="1203961"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900"/>
              </a:spcBef>
              <a:defRPr b="1" sz="1600"/>
            </a:pPr>
            <a:r>
              <a:t>80</a:t>
            </a:r>
            <a:r>
              <a:rPr b="0">
                <a:latin typeface="宋体"/>
                <a:ea typeface="宋体"/>
                <a:cs typeface="宋体"/>
                <a:sym typeface="宋体"/>
              </a:rPr>
              <a:t>年代</a:t>
            </a:r>
          </a:p>
        </p:txBody>
      </p:sp>
      <p:sp>
        <p:nvSpPr>
          <p:cNvPr id="348" name="90年代"/>
          <p:cNvSpPr txBox="1"/>
          <p:nvPr/>
        </p:nvSpPr>
        <p:spPr>
          <a:xfrm>
            <a:off x="6522719" y="6172200"/>
            <a:ext cx="1203961"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900"/>
              </a:spcBef>
              <a:defRPr b="1" sz="1600"/>
            </a:pPr>
            <a:r>
              <a:t>90</a:t>
            </a:r>
            <a:r>
              <a:rPr b="0">
                <a:latin typeface="宋体"/>
                <a:ea typeface="宋体"/>
                <a:cs typeface="宋体"/>
                <a:sym typeface="宋体"/>
              </a:rPr>
              <a:t>年代</a:t>
            </a:r>
          </a:p>
        </p:txBody>
      </p:sp>
      <p:sp>
        <p:nvSpPr>
          <p:cNvPr id="349" name="矩形"/>
          <p:cNvSpPr/>
          <p:nvPr/>
        </p:nvSpPr>
        <p:spPr>
          <a:xfrm>
            <a:off x="1295400" y="1123950"/>
            <a:ext cx="7848600" cy="171450"/>
          </a:xfrm>
          <a:prstGeom prst="rect">
            <a:avLst/>
          </a:prstGeom>
          <a:gradFill>
            <a:gsLst>
              <a:gs pos="0">
                <a:srgbClr val="C3E3D3"/>
              </a:gs>
              <a:gs pos="50000">
                <a:srgbClr val="71BB96"/>
              </a:gs>
              <a:gs pos="100000">
                <a:srgbClr val="C3E3D3"/>
              </a:gs>
            </a:gsLst>
          </a:gra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usiness Plan">
  <a:themeElements>
    <a:clrScheme name="Business Plan">
      <a:dk1>
        <a:srgbClr val="000000"/>
      </a:dk1>
      <a:lt1>
        <a:srgbClr val="FFFFFF"/>
      </a:lt1>
      <a:dk2>
        <a:srgbClr val="A7A7A7"/>
      </a:dk2>
      <a:lt2>
        <a:srgbClr val="535353"/>
      </a:lt2>
      <a:accent1>
        <a:srgbClr val="009999"/>
      </a:accent1>
      <a:accent2>
        <a:srgbClr val="8263A2"/>
      </a:accent2>
      <a:accent3>
        <a:srgbClr val="9BBB59"/>
      </a:accent3>
      <a:accent4>
        <a:srgbClr val="8064A2"/>
      </a:accent4>
      <a:accent5>
        <a:srgbClr val="4BACC6"/>
      </a:accent5>
      <a:accent6>
        <a:srgbClr val="F79646"/>
      </a:accent6>
      <a:hlink>
        <a:srgbClr val="0000FF"/>
      </a:hlink>
      <a:folHlink>
        <a:srgbClr val="FF00FF"/>
      </a:folHlink>
    </a:clrScheme>
    <a:fontScheme name="Business Plan">
      <a:majorFont>
        <a:latin typeface="Helvetica"/>
        <a:ea typeface="Helvetica"/>
        <a:cs typeface="Helvetica"/>
      </a:majorFont>
      <a:minorFont>
        <a:latin typeface="Times New Roman"/>
        <a:ea typeface="Times New Roman"/>
        <a:cs typeface="Times New Roman"/>
      </a:minorFont>
    </a:fontScheme>
    <a:fmtScheme name="Business Pl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usiness Plan">
  <a:themeElements>
    <a:clrScheme name="Business Plan">
      <a:dk1>
        <a:srgbClr val="000000"/>
      </a:dk1>
      <a:lt1>
        <a:srgbClr val="FFFFFF"/>
      </a:lt1>
      <a:dk2>
        <a:srgbClr val="A7A7A7"/>
      </a:dk2>
      <a:lt2>
        <a:srgbClr val="535353"/>
      </a:lt2>
      <a:accent1>
        <a:srgbClr val="009999"/>
      </a:accent1>
      <a:accent2>
        <a:srgbClr val="8263A2"/>
      </a:accent2>
      <a:accent3>
        <a:srgbClr val="9BBB59"/>
      </a:accent3>
      <a:accent4>
        <a:srgbClr val="8064A2"/>
      </a:accent4>
      <a:accent5>
        <a:srgbClr val="4BACC6"/>
      </a:accent5>
      <a:accent6>
        <a:srgbClr val="F79646"/>
      </a:accent6>
      <a:hlink>
        <a:srgbClr val="0000FF"/>
      </a:hlink>
      <a:folHlink>
        <a:srgbClr val="FF00FF"/>
      </a:folHlink>
    </a:clrScheme>
    <a:fontScheme name="Business Plan">
      <a:majorFont>
        <a:latin typeface="Helvetica"/>
        <a:ea typeface="Helvetica"/>
        <a:cs typeface="Helvetica"/>
      </a:majorFont>
      <a:minorFont>
        <a:latin typeface="Times New Roman"/>
        <a:ea typeface="Times New Roman"/>
        <a:cs typeface="Times New Roman"/>
      </a:minorFont>
    </a:fontScheme>
    <a:fmtScheme name="Business Pl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